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4.xml" ContentType="application/vnd.openxmlformats-officedocument.presentationml.notesSlide+xml"/>
  <Override PartName="/ppt/charts/chart24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76" r:id="rId3"/>
    <p:sldId id="257" r:id="rId4"/>
    <p:sldId id="261" r:id="rId5"/>
    <p:sldId id="280" r:id="rId6"/>
    <p:sldId id="279" r:id="rId7"/>
    <p:sldId id="258" r:id="rId8"/>
    <p:sldId id="259" r:id="rId9"/>
    <p:sldId id="260" r:id="rId10"/>
    <p:sldId id="262" r:id="rId11"/>
    <p:sldId id="263" r:id="rId12"/>
    <p:sldId id="264" r:id="rId13"/>
    <p:sldId id="270" r:id="rId14"/>
    <p:sldId id="281" r:id="rId15"/>
    <p:sldId id="283" r:id="rId16"/>
    <p:sldId id="284" r:id="rId17"/>
    <p:sldId id="287" r:id="rId18"/>
    <p:sldId id="288" r:id="rId19"/>
    <p:sldId id="266" r:id="rId20"/>
    <p:sldId id="267" r:id="rId21"/>
    <p:sldId id="285" r:id="rId22"/>
    <p:sldId id="286" r:id="rId23"/>
    <p:sldId id="268" r:id="rId24"/>
    <p:sldId id="269" r:id="rId25"/>
    <p:sldId id="265" r:id="rId26"/>
    <p:sldId id="272" r:id="rId27"/>
    <p:sldId id="278" r:id="rId28"/>
    <p:sldId id="274" r:id="rId29"/>
    <p:sldId id="275" r:id="rId30"/>
    <p:sldId id="27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64" autoAdjust="0"/>
    <p:restoredTop sz="94709"/>
  </p:normalViewPr>
  <p:slideViewPr>
    <p:cSldViewPr snapToGrid="0">
      <p:cViewPr varScale="1">
        <p:scale>
          <a:sx n="86" d="100"/>
          <a:sy n="86" d="100"/>
        </p:scale>
        <p:origin x="792" y="132"/>
      </p:cViewPr>
      <p:guideLst/>
    </p:cSldViewPr>
  </p:slideViewPr>
  <p:outlineViewPr>
    <p:cViewPr>
      <p:scale>
        <a:sx n="33" d="100"/>
        <a:sy n="33" d="100"/>
      </p:scale>
      <p:origin x="0" y="-143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alconn9\Downloads\&#1055;&#1086;&#1082;&#1072;&#1079;&#1072;&#1090;&#1077;&#1083;&#1080;%20&#1053;&#1055;&#106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43;&#1088;&#1072;&#1092;&#1080;&#1082;&#1080;%20&#1076;&#1083;&#1103;%20&#1076;&#1080;&#1087;&#1083;&#1086;&#1084;&#1072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43;&#1088;&#1072;&#1092;&#1080;&#1082;&#1080;%20&#1076;&#1083;&#1103;%20&#1076;&#1080;&#1087;&#1083;&#1086;&#1084;&#1072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43;&#1088;&#1072;&#1092;&#1080;&#1082;&#1080;%20&#1076;&#1083;&#1103;%20&#1076;&#1080;&#1087;&#1083;&#1086;&#1084;&#1072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2;&#1086;&#1076;&#1077;&#1083;&#1100;%20&#1076;&#1083;&#1103;%20&#1076;&#1080;&#1087;&#1083;&#1086;&#1084;&#1072;\&#1043;&#1088;&#1072;&#1092;&#1080;&#1082;&#1080;%20&#1076;&#1083;&#1103;%20&#1076;&#1080;&#1087;&#1083;&#1086;&#1084;&#1072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2;&#1086;&#1076;&#1077;&#1083;&#1100;%20&#1076;&#1083;&#1103;%20&#1076;&#1080;&#1087;&#1083;&#1086;&#1084;&#1072;\&#1043;&#1088;&#1072;&#1092;&#1080;&#1082;&#1080;%20&#1076;&#1083;&#1103;%20&#1076;&#1080;&#1087;&#1083;&#1086;&#1084;&#1072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alconn9\Desktop\Diploma\&#1043;&#1088;&#1072;&#1092;&#1080;&#1082;&#1080;%20&#1076;&#1083;&#1103;%20&#1076;&#1080;&#1087;&#1083;&#1086;&#1084;&#1072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alconn9\Desktop\Diploma\&#1043;&#1088;&#1072;&#1092;&#1080;&#1082;&#1080;%20&#1076;&#1083;&#1103;%20&#1076;&#1080;&#1087;&#1083;&#1086;&#1084;&#1072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2;&#1086;&#1076;&#1077;&#1083;&#1100;%20&#1076;&#1083;&#1103;%20&#1076;&#1080;&#1087;&#1083;&#1086;&#1084;&#1072;\&#1043;&#1088;&#1072;&#1092;&#1080;&#1082;&#1080;%20&#1076;&#1083;&#1103;%20&#1076;&#1080;&#1087;&#1083;&#1086;&#1084;&#1072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2;&#1086;&#1076;&#1077;&#1083;&#1100;%20&#1076;&#1083;&#1103;%20&#1076;&#1080;&#1087;&#1083;&#1086;&#1084;&#1072;\&#1043;&#1088;&#1072;&#1092;&#1080;&#1082;&#1080;%20&#1076;&#1083;&#1103;%20&#1076;&#1080;&#1087;&#1083;&#1086;&#1084;&#1072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2;&#1086;&#1076;&#1077;&#1083;&#1100;%20&#1076;&#1083;&#1103;%20&#1076;&#1080;&#1087;&#1083;&#1086;&#1084;&#1072;\&#1043;&#1088;&#1072;&#1092;&#1080;&#1082;&#1080;%20&#1076;&#1083;&#1103;%20&#1076;&#1080;&#1087;&#1083;&#1086;&#1084;&#1072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alconn9\Documents\&#1044;&#1080;&#1085;&#1072;&#1084;&#1080;&#1082;&#1072;%20&#1076;&#1086;&#1082;&#1091;&#1084;&#1077;&#1085;&#1090;&#1086;&#107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2;&#1086;&#1076;&#1077;&#1083;&#1100;%20&#1076;&#1083;&#1103;%20&#1076;&#1080;&#1087;&#1083;&#1086;&#1084;&#1072;\&#1043;&#1088;&#1072;&#1092;&#1080;&#1082;&#1080;%20&#1076;&#1083;&#1103;%20&#1076;&#1080;&#1087;&#1083;&#1086;&#1084;&#1072;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2;&#1086;&#1076;&#1077;&#1083;&#1100;%20&#1076;&#1083;&#1103;%20&#1076;&#1080;&#1087;&#1083;&#1086;&#1084;&#1072;\&#1043;&#1088;&#1072;&#1092;&#1080;&#1082;&#1080;%20&#1076;&#1083;&#1103;%20&#1076;&#1080;&#1087;&#1083;&#1086;&#1084;&#1072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alconn9\Desktop\Diploma\&#1043;&#1088;&#1072;&#1092;&#1080;&#1082;&#1080;%20&#1076;&#1083;&#1103;%20&#1076;&#1080;&#1087;&#1083;&#1086;&#1084;&#1072;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alconn9\Desktop\Diploma\&#1043;&#1088;&#1072;&#1092;&#1080;&#1082;&#1080;%20&#1076;&#1083;&#1103;%20&#1076;&#1080;&#1087;&#1083;&#1086;&#1084;&#1072;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falconn9\Desktop\Diploma\MM%60%20(2).xlsm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alconn9\Downloads\&#1055;&#1086;&#1082;&#1072;&#1079;&#1072;&#1090;&#1077;&#1083;&#1080;%20&#1053;&#1055;&#1060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falconn9\Downloads\&#1055;&#1086;&#1082;&#1072;&#1079;&#1072;&#1090;&#1077;&#1083;&#1080;%20&#1053;&#1055;&#106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43;&#1088;&#1072;&#1092;&#1080;&#1082;&#1080;%20&#1076;&#1083;&#1103;%20&#1076;&#1080;&#1087;&#1083;&#1086;&#1084;&#1072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43;&#1088;&#1072;&#1092;&#1080;&#1082;&#1080;%20&#1076;&#1083;&#1103;%20&#1076;&#1080;&#1087;&#1083;&#1086;&#1084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43;&#1088;&#1072;&#1092;&#1080;&#1082;&#1080;%20&#1076;&#1083;&#1103;%20&#1076;&#1080;&#1087;&#1083;&#1086;&#1084;&#1072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43;&#1088;&#1072;&#1092;&#1080;&#1082;&#1080;%20&#1076;&#1083;&#1103;%20&#1076;&#1080;&#1087;&#1083;&#1086;&#1084;&#1072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43;&#1088;&#1072;&#1092;&#1080;&#1082;&#1080;%20&#1076;&#1083;&#1103;%20&#1076;&#1080;&#1087;&#1083;&#1086;&#1084;&#1072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807291666666679E-2"/>
          <c:y val="9.8764568634143346E-2"/>
          <c:w val="0.78681857638888875"/>
          <c:h val="0.80585319181079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Лист1!$J$12</c:f>
              <c:strCache>
                <c:ptCount val="1"/>
                <c:pt idx="0">
                  <c:v>АКТИВЫ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Лист1!$I$13:$I$21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Лист1!$J$13:$J$21</c:f>
              <c:numCache>
                <c:formatCode>#,##0.00</c:formatCode>
                <c:ptCount val="9"/>
                <c:pt idx="0">
                  <c:v>1200573.2360379999</c:v>
                </c:pt>
                <c:pt idx="1">
                  <c:v>1550472.3194800001</c:v>
                </c:pt>
                <c:pt idx="2">
                  <c:v>2063235.41114</c:v>
                </c:pt>
                <c:pt idx="3">
                  <c:v>2187335.7778099999</c:v>
                </c:pt>
                <c:pt idx="4">
                  <c:v>2886906.1605100003</c:v>
                </c:pt>
                <c:pt idx="5">
                  <c:v>3422153.7458200003</c:v>
                </c:pt>
                <c:pt idx="6">
                  <c:v>3817893.02</c:v>
                </c:pt>
                <c:pt idx="7">
                  <c:v>4056956.5810102695</c:v>
                </c:pt>
                <c:pt idx="8">
                  <c:v>4172373.1372586801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9D-654B-876B-DBD895524C50}"/>
            </c:ext>
          </c:extLst>
        </c:ser>
        <c:ser>
          <c:idx val="3"/>
          <c:order val="3"/>
          <c:tx>
            <c:strRef>
              <c:f>Лист1!$K$12</c:f>
              <c:strCache>
                <c:ptCount val="1"/>
                <c:pt idx="0">
                  <c:v>СС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Лист1!$I$13:$I$21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Лист1!$K$13:$K$21</c:f>
              <c:numCache>
                <c:formatCode>#,##0.00</c:formatCode>
                <c:ptCount val="9"/>
                <c:pt idx="0">
                  <c:v>99182.192433999997</c:v>
                </c:pt>
                <c:pt idx="1">
                  <c:v>109941.66352000002</c:v>
                </c:pt>
                <c:pt idx="2">
                  <c:v>127503.966</c:v>
                </c:pt>
                <c:pt idx="3">
                  <c:v>143241.07173000003</c:v>
                </c:pt>
                <c:pt idx="4">
                  <c:v>160348.87665000002</c:v>
                </c:pt>
                <c:pt idx="5">
                  <c:v>180725.59321000002</c:v>
                </c:pt>
                <c:pt idx="6">
                  <c:v>361545.7</c:v>
                </c:pt>
                <c:pt idx="7">
                  <c:v>384795.66299213015</c:v>
                </c:pt>
                <c:pt idx="8">
                  <c:v>468419.21994872001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9D-654B-876B-DBD895524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6613632"/>
        <c:axId val="175359160"/>
      </c:barChart>
      <c:lineChart>
        <c:grouping val="standard"/>
        <c:varyColors val="0"/>
        <c:ser>
          <c:idx val="1"/>
          <c:order val="1"/>
          <c:tx>
            <c:strRef>
              <c:f>Лист1!$L$12</c:f>
              <c:strCache>
                <c:ptCount val="1"/>
                <c:pt idx="0">
                  <c:v>ПР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Лист1!$I$13:$I$21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Лист1!$L$13:$L$21</c:f>
              <c:numCache>
                <c:formatCode>#,##0.00</c:formatCode>
                <c:ptCount val="9"/>
                <c:pt idx="0">
                  <c:v>700313.84183199995</c:v>
                </c:pt>
                <c:pt idx="1">
                  <c:v>758072.90484999993</c:v>
                </c:pt>
                <c:pt idx="2">
                  <c:v>831640.61477999995</c:v>
                </c:pt>
                <c:pt idx="3">
                  <c:v>900094.56758999988</c:v>
                </c:pt>
                <c:pt idx="4">
                  <c:v>991607.76106000005</c:v>
                </c:pt>
                <c:pt idx="5">
                  <c:v>1096759.6284699999</c:v>
                </c:pt>
                <c:pt idx="6">
                  <c:v>1057977.8859999999</c:v>
                </c:pt>
                <c:pt idx="7">
                  <c:v>1141022.0047524103</c:v>
                </c:pt>
                <c:pt idx="8">
                  <c:v>1150503.4900595101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9D-654B-876B-DBD895524C50}"/>
            </c:ext>
          </c:extLst>
        </c:ser>
        <c:ser>
          <c:idx val="2"/>
          <c:order val="2"/>
          <c:tx>
            <c:strRef>
              <c:f>Лист1!$M$12</c:f>
              <c:strCache>
                <c:ptCount val="1"/>
                <c:pt idx="0">
                  <c:v>ПН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numRef>
              <c:f>Лист1!$I$13:$I$21</c:f>
              <c:numCache>
                <c:formatCode>General</c:formatCode>
                <c:ptCount val="9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</c:numCache>
            </c:numRef>
          </c:cat>
          <c:val>
            <c:numRef>
              <c:f>Лист1!$M$13:$M$21</c:f>
              <c:numCache>
                <c:formatCode>#,##0.00</c:formatCode>
                <c:ptCount val="9"/>
                <c:pt idx="0">
                  <c:v>393786.222962</c:v>
                </c:pt>
                <c:pt idx="1">
                  <c:v>668690.44518000004</c:v>
                </c:pt>
                <c:pt idx="2">
                  <c:v>1086276.9140399999</c:v>
                </c:pt>
                <c:pt idx="3">
                  <c:v>1128945.1998999999</c:v>
                </c:pt>
                <c:pt idx="4">
                  <c:v>1707146.1521399999</c:v>
                </c:pt>
                <c:pt idx="5">
                  <c:v>2114609.2694800003</c:v>
                </c:pt>
                <c:pt idx="6">
                  <c:v>2374164.8489999999</c:v>
                </c:pt>
                <c:pt idx="7">
                  <c:v>2513149.9111333303</c:v>
                </c:pt>
                <c:pt idx="8">
                  <c:v>2541122.80590552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E9D-654B-876B-DBD895524C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613632"/>
        <c:axId val="175359160"/>
      </c:lineChart>
      <c:catAx>
        <c:axId val="176613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>
                    <a:solidFill>
                      <a:schemeClr val="tx1"/>
                    </a:solidFill>
                  </a:rPr>
                  <a:t>в</a:t>
                </a:r>
                <a:r>
                  <a:rPr lang="ru-RU" baseline="0" dirty="0">
                    <a:solidFill>
                      <a:schemeClr val="tx1"/>
                    </a:solidFill>
                  </a:rPr>
                  <a:t> млрд. руб.</a:t>
                </a:r>
              </a:p>
            </c:rich>
          </c:tx>
          <c:layout>
            <c:manualLayout>
              <c:xMode val="edge"/>
              <c:yMode val="edge"/>
              <c:x val="1.5974652777777775E-2"/>
              <c:y val="3.09310124233217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12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359160"/>
        <c:crossesAt val="0"/>
        <c:auto val="1"/>
        <c:lblAlgn val="ctr"/>
        <c:lblOffset val="100"/>
        <c:noMultiLvlLbl val="0"/>
      </c:catAx>
      <c:valAx>
        <c:axId val="175359160"/>
        <c:scaling>
          <c:orientation val="minMax"/>
          <c:max val="4000000"/>
        </c:scaling>
        <c:delete val="0"/>
        <c:axPos val="l"/>
        <c:numFmt formatCode="#,##0" sourceLinked="0"/>
        <c:majorTickMark val="in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613632"/>
        <c:crosses val="autoZero"/>
        <c:crossBetween val="between"/>
        <c:dispUnits>
          <c:builtInUnit val="thousands"/>
        </c:dispUnits>
      </c:valAx>
      <c:spPr>
        <a:noFill/>
        <a:ln w="9525">
          <a:noFill/>
        </a:ln>
        <a:effectLst/>
      </c:spPr>
    </c:plotArea>
    <c:legend>
      <c:legendPos val="r"/>
      <c:layout>
        <c:manualLayout>
          <c:xMode val="edge"/>
          <c:yMode val="edge"/>
          <c:x val="0.8537772569444444"/>
          <c:y val="0.29596615059803905"/>
          <c:w val="0.14566354166666665"/>
          <c:h val="0.337778764856874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0" i="0" u="none" strike="noStrike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Телекоммуникационная отрасль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'[Графики для диплома.xlsx]Телекоммуникации'!$S$1</c:f>
              <c:strCache>
                <c:ptCount val="1"/>
                <c:pt idx="0">
                  <c:v>Ростелеком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диплома.xlsx]Телекоммуникации'!$R$2:$R$941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диплома.xlsx]Телекоммуникации'!$S$2:$S$941</c:f>
              <c:numCache>
                <c:formatCode>General</c:formatCode>
                <c:ptCount val="940"/>
                <c:pt idx="0">
                  <c:v>297546</c:v>
                </c:pt>
                <c:pt idx="1">
                  <c:v>297546</c:v>
                </c:pt>
                <c:pt idx="2">
                  <c:v>297546</c:v>
                </c:pt>
                <c:pt idx="3">
                  <c:v>297546</c:v>
                </c:pt>
                <c:pt idx="4">
                  <c:v>297546</c:v>
                </c:pt>
                <c:pt idx="5">
                  <c:v>297546</c:v>
                </c:pt>
                <c:pt idx="6">
                  <c:v>297546</c:v>
                </c:pt>
                <c:pt idx="7">
                  <c:v>297546</c:v>
                </c:pt>
                <c:pt idx="8">
                  <c:v>297546</c:v>
                </c:pt>
                <c:pt idx="9">
                  <c:v>297546</c:v>
                </c:pt>
                <c:pt idx="10">
                  <c:v>297546</c:v>
                </c:pt>
                <c:pt idx="11">
                  <c:v>297546</c:v>
                </c:pt>
                <c:pt idx="12">
                  <c:v>297546</c:v>
                </c:pt>
                <c:pt idx="13">
                  <c:v>297546</c:v>
                </c:pt>
                <c:pt idx="14">
                  <c:v>297546</c:v>
                </c:pt>
                <c:pt idx="15">
                  <c:v>297546</c:v>
                </c:pt>
                <c:pt idx="16">
                  <c:v>297546</c:v>
                </c:pt>
                <c:pt idx="17">
                  <c:v>297546</c:v>
                </c:pt>
                <c:pt idx="18">
                  <c:v>297546</c:v>
                </c:pt>
                <c:pt idx="19">
                  <c:v>297546</c:v>
                </c:pt>
                <c:pt idx="20">
                  <c:v>297546</c:v>
                </c:pt>
                <c:pt idx="21">
                  <c:v>297546</c:v>
                </c:pt>
                <c:pt idx="22">
                  <c:v>297546</c:v>
                </c:pt>
                <c:pt idx="23">
                  <c:v>297546</c:v>
                </c:pt>
                <c:pt idx="24">
                  <c:v>297546</c:v>
                </c:pt>
                <c:pt idx="25">
                  <c:v>297546</c:v>
                </c:pt>
                <c:pt idx="26">
                  <c:v>297546</c:v>
                </c:pt>
                <c:pt idx="27">
                  <c:v>297546</c:v>
                </c:pt>
                <c:pt idx="28">
                  <c:v>297546</c:v>
                </c:pt>
                <c:pt idx="29">
                  <c:v>297546</c:v>
                </c:pt>
                <c:pt idx="30">
                  <c:v>297546</c:v>
                </c:pt>
                <c:pt idx="31">
                  <c:v>297546</c:v>
                </c:pt>
                <c:pt idx="32">
                  <c:v>297546</c:v>
                </c:pt>
                <c:pt idx="33">
                  <c:v>297546</c:v>
                </c:pt>
                <c:pt idx="34">
                  <c:v>297546</c:v>
                </c:pt>
                <c:pt idx="35">
                  <c:v>297546</c:v>
                </c:pt>
                <c:pt idx="36">
                  <c:v>297546</c:v>
                </c:pt>
                <c:pt idx="37">
                  <c:v>297546</c:v>
                </c:pt>
                <c:pt idx="38">
                  <c:v>297546</c:v>
                </c:pt>
                <c:pt idx="39">
                  <c:v>297546</c:v>
                </c:pt>
                <c:pt idx="40">
                  <c:v>297546</c:v>
                </c:pt>
                <c:pt idx="41">
                  <c:v>297546</c:v>
                </c:pt>
                <c:pt idx="42">
                  <c:v>297546</c:v>
                </c:pt>
                <c:pt idx="43">
                  <c:v>297546</c:v>
                </c:pt>
                <c:pt idx="44">
                  <c:v>297546</c:v>
                </c:pt>
                <c:pt idx="45">
                  <c:v>297546</c:v>
                </c:pt>
                <c:pt idx="46">
                  <c:v>297546</c:v>
                </c:pt>
                <c:pt idx="47">
                  <c:v>297546</c:v>
                </c:pt>
                <c:pt idx="48">
                  <c:v>297546</c:v>
                </c:pt>
                <c:pt idx="49">
                  <c:v>297546</c:v>
                </c:pt>
                <c:pt idx="50">
                  <c:v>297546</c:v>
                </c:pt>
                <c:pt idx="51">
                  <c:v>297546</c:v>
                </c:pt>
                <c:pt idx="52">
                  <c:v>297546</c:v>
                </c:pt>
                <c:pt idx="53">
                  <c:v>297546</c:v>
                </c:pt>
                <c:pt idx="54">
                  <c:v>297546</c:v>
                </c:pt>
                <c:pt idx="55">
                  <c:v>297546</c:v>
                </c:pt>
                <c:pt idx="56">
                  <c:v>297546</c:v>
                </c:pt>
                <c:pt idx="57">
                  <c:v>297546</c:v>
                </c:pt>
                <c:pt idx="58">
                  <c:v>297546</c:v>
                </c:pt>
                <c:pt idx="59">
                  <c:v>302384</c:v>
                </c:pt>
                <c:pt idx="60">
                  <c:v>302384</c:v>
                </c:pt>
                <c:pt idx="61">
                  <c:v>302384</c:v>
                </c:pt>
                <c:pt idx="62">
                  <c:v>302384</c:v>
                </c:pt>
                <c:pt idx="63">
                  <c:v>302384</c:v>
                </c:pt>
                <c:pt idx="64">
                  <c:v>302384</c:v>
                </c:pt>
                <c:pt idx="65">
                  <c:v>302384</c:v>
                </c:pt>
                <c:pt idx="66">
                  <c:v>302384</c:v>
                </c:pt>
                <c:pt idx="67">
                  <c:v>302384</c:v>
                </c:pt>
                <c:pt idx="68">
                  <c:v>302384</c:v>
                </c:pt>
                <c:pt idx="69">
                  <c:v>302384</c:v>
                </c:pt>
                <c:pt idx="70">
                  <c:v>302384</c:v>
                </c:pt>
                <c:pt idx="71">
                  <c:v>302384</c:v>
                </c:pt>
                <c:pt idx="72">
                  <c:v>302384</c:v>
                </c:pt>
                <c:pt idx="73">
                  <c:v>302384</c:v>
                </c:pt>
                <c:pt idx="74">
                  <c:v>302384</c:v>
                </c:pt>
                <c:pt idx="75">
                  <c:v>302384</c:v>
                </c:pt>
                <c:pt idx="76">
                  <c:v>302384</c:v>
                </c:pt>
                <c:pt idx="77">
                  <c:v>302384</c:v>
                </c:pt>
                <c:pt idx="78">
                  <c:v>302384</c:v>
                </c:pt>
                <c:pt idx="79">
                  <c:v>302384</c:v>
                </c:pt>
                <c:pt idx="80">
                  <c:v>302384</c:v>
                </c:pt>
                <c:pt idx="81">
                  <c:v>302384</c:v>
                </c:pt>
                <c:pt idx="82">
                  <c:v>302384</c:v>
                </c:pt>
                <c:pt idx="83">
                  <c:v>302384</c:v>
                </c:pt>
                <c:pt idx="84">
                  <c:v>302384</c:v>
                </c:pt>
                <c:pt idx="85">
                  <c:v>302384</c:v>
                </c:pt>
                <c:pt idx="86">
                  <c:v>302384</c:v>
                </c:pt>
                <c:pt idx="87">
                  <c:v>302384</c:v>
                </c:pt>
                <c:pt idx="88">
                  <c:v>302384</c:v>
                </c:pt>
                <c:pt idx="89">
                  <c:v>302384</c:v>
                </c:pt>
                <c:pt idx="90">
                  <c:v>302384</c:v>
                </c:pt>
                <c:pt idx="91">
                  <c:v>302384</c:v>
                </c:pt>
                <c:pt idx="92">
                  <c:v>302384</c:v>
                </c:pt>
                <c:pt idx="93">
                  <c:v>302384</c:v>
                </c:pt>
                <c:pt idx="94">
                  <c:v>302384</c:v>
                </c:pt>
                <c:pt idx="95">
                  <c:v>302384</c:v>
                </c:pt>
                <c:pt idx="96">
                  <c:v>302384</c:v>
                </c:pt>
                <c:pt idx="97">
                  <c:v>302384</c:v>
                </c:pt>
                <c:pt idx="98">
                  <c:v>302384</c:v>
                </c:pt>
                <c:pt idx="99">
                  <c:v>302384</c:v>
                </c:pt>
                <c:pt idx="100">
                  <c:v>302384</c:v>
                </c:pt>
                <c:pt idx="101">
                  <c:v>302384</c:v>
                </c:pt>
                <c:pt idx="102">
                  <c:v>302384</c:v>
                </c:pt>
                <c:pt idx="103">
                  <c:v>302384</c:v>
                </c:pt>
                <c:pt idx="104">
                  <c:v>302384</c:v>
                </c:pt>
                <c:pt idx="105">
                  <c:v>302384</c:v>
                </c:pt>
                <c:pt idx="106">
                  <c:v>302384</c:v>
                </c:pt>
                <c:pt idx="107">
                  <c:v>302384</c:v>
                </c:pt>
                <c:pt idx="108">
                  <c:v>302384</c:v>
                </c:pt>
                <c:pt idx="109">
                  <c:v>302384</c:v>
                </c:pt>
                <c:pt idx="110">
                  <c:v>302384</c:v>
                </c:pt>
                <c:pt idx="111">
                  <c:v>302384</c:v>
                </c:pt>
                <c:pt idx="112">
                  <c:v>302384</c:v>
                </c:pt>
                <c:pt idx="113">
                  <c:v>302384</c:v>
                </c:pt>
                <c:pt idx="114">
                  <c:v>302384</c:v>
                </c:pt>
                <c:pt idx="115">
                  <c:v>302384</c:v>
                </c:pt>
                <c:pt idx="116">
                  <c:v>302384</c:v>
                </c:pt>
                <c:pt idx="117">
                  <c:v>302384</c:v>
                </c:pt>
                <c:pt idx="118">
                  <c:v>302384</c:v>
                </c:pt>
                <c:pt idx="119">
                  <c:v>302384</c:v>
                </c:pt>
                <c:pt idx="120">
                  <c:v>300154</c:v>
                </c:pt>
                <c:pt idx="121">
                  <c:v>300154</c:v>
                </c:pt>
                <c:pt idx="122">
                  <c:v>300154</c:v>
                </c:pt>
                <c:pt idx="123">
                  <c:v>300154</c:v>
                </c:pt>
                <c:pt idx="124">
                  <c:v>300154</c:v>
                </c:pt>
                <c:pt idx="125">
                  <c:v>300154</c:v>
                </c:pt>
                <c:pt idx="126">
                  <c:v>300154</c:v>
                </c:pt>
                <c:pt idx="127">
                  <c:v>300154</c:v>
                </c:pt>
                <c:pt idx="128">
                  <c:v>300154</c:v>
                </c:pt>
                <c:pt idx="129">
                  <c:v>300154</c:v>
                </c:pt>
                <c:pt idx="130">
                  <c:v>300154</c:v>
                </c:pt>
                <c:pt idx="131">
                  <c:v>300154</c:v>
                </c:pt>
                <c:pt idx="132">
                  <c:v>300154</c:v>
                </c:pt>
                <c:pt idx="133">
                  <c:v>300154</c:v>
                </c:pt>
                <c:pt idx="134">
                  <c:v>300154</c:v>
                </c:pt>
                <c:pt idx="135">
                  <c:v>300154</c:v>
                </c:pt>
                <c:pt idx="136">
                  <c:v>300154</c:v>
                </c:pt>
                <c:pt idx="137">
                  <c:v>300154</c:v>
                </c:pt>
                <c:pt idx="138">
                  <c:v>300154</c:v>
                </c:pt>
                <c:pt idx="139">
                  <c:v>300154</c:v>
                </c:pt>
                <c:pt idx="140">
                  <c:v>300154</c:v>
                </c:pt>
                <c:pt idx="141">
                  <c:v>300154</c:v>
                </c:pt>
                <c:pt idx="142">
                  <c:v>300154</c:v>
                </c:pt>
                <c:pt idx="143">
                  <c:v>300154</c:v>
                </c:pt>
                <c:pt idx="144">
                  <c:v>300154</c:v>
                </c:pt>
                <c:pt idx="145">
                  <c:v>300154</c:v>
                </c:pt>
                <c:pt idx="146">
                  <c:v>300154</c:v>
                </c:pt>
                <c:pt idx="147">
                  <c:v>300154</c:v>
                </c:pt>
                <c:pt idx="148">
                  <c:v>300154</c:v>
                </c:pt>
                <c:pt idx="149">
                  <c:v>300154</c:v>
                </c:pt>
                <c:pt idx="150">
                  <c:v>300154</c:v>
                </c:pt>
                <c:pt idx="151">
                  <c:v>300154</c:v>
                </c:pt>
                <c:pt idx="152">
                  <c:v>300154</c:v>
                </c:pt>
                <c:pt idx="153">
                  <c:v>300154</c:v>
                </c:pt>
                <c:pt idx="154">
                  <c:v>300154</c:v>
                </c:pt>
                <c:pt idx="155">
                  <c:v>300154</c:v>
                </c:pt>
                <c:pt idx="156">
                  <c:v>300154</c:v>
                </c:pt>
                <c:pt idx="157">
                  <c:v>300154</c:v>
                </c:pt>
                <c:pt idx="158">
                  <c:v>300154</c:v>
                </c:pt>
                <c:pt idx="159">
                  <c:v>300154</c:v>
                </c:pt>
                <c:pt idx="160">
                  <c:v>300154</c:v>
                </c:pt>
                <c:pt idx="161">
                  <c:v>300154</c:v>
                </c:pt>
                <c:pt idx="162">
                  <c:v>300154</c:v>
                </c:pt>
                <c:pt idx="163">
                  <c:v>300154</c:v>
                </c:pt>
                <c:pt idx="164">
                  <c:v>300154</c:v>
                </c:pt>
                <c:pt idx="165">
                  <c:v>300154</c:v>
                </c:pt>
                <c:pt idx="166">
                  <c:v>300154</c:v>
                </c:pt>
                <c:pt idx="167">
                  <c:v>300154</c:v>
                </c:pt>
                <c:pt idx="168">
                  <c:v>300154</c:v>
                </c:pt>
                <c:pt idx="169">
                  <c:v>300154</c:v>
                </c:pt>
                <c:pt idx="170">
                  <c:v>300154</c:v>
                </c:pt>
                <c:pt idx="171">
                  <c:v>300154</c:v>
                </c:pt>
                <c:pt idx="172">
                  <c:v>300154</c:v>
                </c:pt>
                <c:pt idx="173">
                  <c:v>300154</c:v>
                </c:pt>
                <c:pt idx="174">
                  <c:v>300154</c:v>
                </c:pt>
                <c:pt idx="175">
                  <c:v>300154</c:v>
                </c:pt>
                <c:pt idx="176">
                  <c:v>300154</c:v>
                </c:pt>
                <c:pt idx="177">
                  <c:v>300154</c:v>
                </c:pt>
                <c:pt idx="178">
                  <c:v>300154</c:v>
                </c:pt>
                <c:pt idx="179">
                  <c:v>300154</c:v>
                </c:pt>
                <c:pt idx="180">
                  <c:v>300154</c:v>
                </c:pt>
                <c:pt idx="181">
                  <c:v>300154</c:v>
                </c:pt>
                <c:pt idx="182">
                  <c:v>300154</c:v>
                </c:pt>
                <c:pt idx="183">
                  <c:v>300154</c:v>
                </c:pt>
                <c:pt idx="184">
                  <c:v>300154</c:v>
                </c:pt>
                <c:pt idx="185">
                  <c:v>300154</c:v>
                </c:pt>
                <c:pt idx="186">
                  <c:v>301656</c:v>
                </c:pt>
                <c:pt idx="187">
                  <c:v>301656</c:v>
                </c:pt>
                <c:pt idx="188">
                  <c:v>301656</c:v>
                </c:pt>
                <c:pt idx="189">
                  <c:v>301656</c:v>
                </c:pt>
                <c:pt idx="190">
                  <c:v>301656</c:v>
                </c:pt>
                <c:pt idx="191">
                  <c:v>301656</c:v>
                </c:pt>
                <c:pt idx="192">
                  <c:v>301656</c:v>
                </c:pt>
                <c:pt idx="193">
                  <c:v>301656</c:v>
                </c:pt>
                <c:pt idx="194">
                  <c:v>301656</c:v>
                </c:pt>
                <c:pt idx="195">
                  <c:v>301656</c:v>
                </c:pt>
                <c:pt idx="196">
                  <c:v>301656</c:v>
                </c:pt>
                <c:pt idx="197">
                  <c:v>301656</c:v>
                </c:pt>
                <c:pt idx="198">
                  <c:v>301656</c:v>
                </c:pt>
                <c:pt idx="199">
                  <c:v>301656</c:v>
                </c:pt>
                <c:pt idx="200">
                  <c:v>301656</c:v>
                </c:pt>
                <c:pt idx="201">
                  <c:v>301656</c:v>
                </c:pt>
                <c:pt idx="202">
                  <c:v>301656</c:v>
                </c:pt>
                <c:pt idx="203">
                  <c:v>301656</c:v>
                </c:pt>
                <c:pt idx="204">
                  <c:v>301656</c:v>
                </c:pt>
                <c:pt idx="205">
                  <c:v>301656</c:v>
                </c:pt>
                <c:pt idx="206">
                  <c:v>301656</c:v>
                </c:pt>
                <c:pt idx="207">
                  <c:v>301656</c:v>
                </c:pt>
                <c:pt idx="208">
                  <c:v>301656</c:v>
                </c:pt>
                <c:pt idx="209">
                  <c:v>301656</c:v>
                </c:pt>
                <c:pt idx="210">
                  <c:v>301656</c:v>
                </c:pt>
                <c:pt idx="211">
                  <c:v>301656</c:v>
                </c:pt>
                <c:pt idx="212">
                  <c:v>301656</c:v>
                </c:pt>
                <c:pt idx="213">
                  <c:v>301656</c:v>
                </c:pt>
                <c:pt idx="214">
                  <c:v>301656</c:v>
                </c:pt>
                <c:pt idx="215">
                  <c:v>301656</c:v>
                </c:pt>
                <c:pt idx="216">
                  <c:v>301656</c:v>
                </c:pt>
                <c:pt idx="217">
                  <c:v>301656</c:v>
                </c:pt>
                <c:pt idx="218">
                  <c:v>301656</c:v>
                </c:pt>
                <c:pt idx="219">
                  <c:v>301656</c:v>
                </c:pt>
                <c:pt idx="220">
                  <c:v>301656</c:v>
                </c:pt>
                <c:pt idx="221">
                  <c:v>301656</c:v>
                </c:pt>
                <c:pt idx="222">
                  <c:v>301656</c:v>
                </c:pt>
                <c:pt idx="223">
                  <c:v>301656</c:v>
                </c:pt>
                <c:pt idx="224">
                  <c:v>301656</c:v>
                </c:pt>
                <c:pt idx="225">
                  <c:v>301656</c:v>
                </c:pt>
                <c:pt idx="226">
                  <c:v>301656</c:v>
                </c:pt>
                <c:pt idx="227">
                  <c:v>301656</c:v>
                </c:pt>
                <c:pt idx="228">
                  <c:v>301656</c:v>
                </c:pt>
                <c:pt idx="229">
                  <c:v>301656</c:v>
                </c:pt>
                <c:pt idx="230">
                  <c:v>301656</c:v>
                </c:pt>
                <c:pt idx="231">
                  <c:v>301656</c:v>
                </c:pt>
                <c:pt idx="232">
                  <c:v>301656</c:v>
                </c:pt>
                <c:pt idx="233">
                  <c:v>301656</c:v>
                </c:pt>
                <c:pt idx="234">
                  <c:v>301656</c:v>
                </c:pt>
                <c:pt idx="235">
                  <c:v>301656</c:v>
                </c:pt>
                <c:pt idx="236">
                  <c:v>301656</c:v>
                </c:pt>
                <c:pt idx="237">
                  <c:v>301656</c:v>
                </c:pt>
                <c:pt idx="238">
                  <c:v>301656</c:v>
                </c:pt>
                <c:pt idx="239">
                  <c:v>301656</c:v>
                </c:pt>
                <c:pt idx="240">
                  <c:v>301656</c:v>
                </c:pt>
                <c:pt idx="241">
                  <c:v>301656</c:v>
                </c:pt>
                <c:pt idx="242">
                  <c:v>301656</c:v>
                </c:pt>
                <c:pt idx="243">
                  <c:v>301656</c:v>
                </c:pt>
                <c:pt idx="244">
                  <c:v>301656</c:v>
                </c:pt>
                <c:pt idx="245">
                  <c:v>301656</c:v>
                </c:pt>
                <c:pt idx="246">
                  <c:v>301656</c:v>
                </c:pt>
                <c:pt idx="247">
                  <c:v>301656</c:v>
                </c:pt>
                <c:pt idx="248">
                  <c:v>301656</c:v>
                </c:pt>
                <c:pt idx="249">
                  <c:v>301656</c:v>
                </c:pt>
                <c:pt idx="250">
                  <c:v>299706</c:v>
                </c:pt>
                <c:pt idx="251">
                  <c:v>299706</c:v>
                </c:pt>
                <c:pt idx="252">
                  <c:v>299706</c:v>
                </c:pt>
                <c:pt idx="253">
                  <c:v>299706</c:v>
                </c:pt>
                <c:pt idx="254">
                  <c:v>299706</c:v>
                </c:pt>
                <c:pt idx="255">
                  <c:v>299706</c:v>
                </c:pt>
                <c:pt idx="256">
                  <c:v>299706</c:v>
                </c:pt>
                <c:pt idx="257">
                  <c:v>299706</c:v>
                </c:pt>
                <c:pt idx="258">
                  <c:v>299706</c:v>
                </c:pt>
                <c:pt idx="259">
                  <c:v>299706</c:v>
                </c:pt>
                <c:pt idx="260">
                  <c:v>299706</c:v>
                </c:pt>
                <c:pt idx="261">
                  <c:v>299706</c:v>
                </c:pt>
                <c:pt idx="262">
                  <c:v>299706</c:v>
                </c:pt>
                <c:pt idx="263">
                  <c:v>299706</c:v>
                </c:pt>
                <c:pt idx="264">
                  <c:v>299706</c:v>
                </c:pt>
                <c:pt idx="265">
                  <c:v>299706</c:v>
                </c:pt>
                <c:pt idx="266">
                  <c:v>299706</c:v>
                </c:pt>
                <c:pt idx="267">
                  <c:v>299706</c:v>
                </c:pt>
                <c:pt idx="268">
                  <c:v>299706</c:v>
                </c:pt>
                <c:pt idx="269">
                  <c:v>299706</c:v>
                </c:pt>
                <c:pt idx="270">
                  <c:v>299706</c:v>
                </c:pt>
                <c:pt idx="271">
                  <c:v>299706</c:v>
                </c:pt>
                <c:pt idx="272">
                  <c:v>299706</c:v>
                </c:pt>
                <c:pt idx="273">
                  <c:v>299706</c:v>
                </c:pt>
                <c:pt idx="274">
                  <c:v>299706</c:v>
                </c:pt>
                <c:pt idx="275">
                  <c:v>299706</c:v>
                </c:pt>
                <c:pt idx="276">
                  <c:v>299706</c:v>
                </c:pt>
                <c:pt idx="277">
                  <c:v>299706</c:v>
                </c:pt>
                <c:pt idx="278">
                  <c:v>299706</c:v>
                </c:pt>
                <c:pt idx="279">
                  <c:v>299706</c:v>
                </c:pt>
                <c:pt idx="280">
                  <c:v>299706</c:v>
                </c:pt>
                <c:pt idx="281">
                  <c:v>299706</c:v>
                </c:pt>
                <c:pt idx="282">
                  <c:v>299706</c:v>
                </c:pt>
                <c:pt idx="283">
                  <c:v>299706</c:v>
                </c:pt>
                <c:pt idx="284">
                  <c:v>299706</c:v>
                </c:pt>
                <c:pt idx="285">
                  <c:v>299706</c:v>
                </c:pt>
                <c:pt idx="286">
                  <c:v>299706</c:v>
                </c:pt>
                <c:pt idx="287">
                  <c:v>299706</c:v>
                </c:pt>
                <c:pt idx="288">
                  <c:v>299706</c:v>
                </c:pt>
                <c:pt idx="289">
                  <c:v>299706</c:v>
                </c:pt>
                <c:pt idx="290">
                  <c:v>299706</c:v>
                </c:pt>
                <c:pt idx="291">
                  <c:v>299706</c:v>
                </c:pt>
                <c:pt idx="292">
                  <c:v>299706</c:v>
                </c:pt>
                <c:pt idx="293">
                  <c:v>299706</c:v>
                </c:pt>
                <c:pt idx="294">
                  <c:v>299706</c:v>
                </c:pt>
                <c:pt idx="295">
                  <c:v>299706</c:v>
                </c:pt>
                <c:pt idx="296">
                  <c:v>299706</c:v>
                </c:pt>
                <c:pt idx="297">
                  <c:v>299706</c:v>
                </c:pt>
                <c:pt idx="298">
                  <c:v>299706</c:v>
                </c:pt>
                <c:pt idx="299">
                  <c:v>299706</c:v>
                </c:pt>
                <c:pt idx="300">
                  <c:v>299706</c:v>
                </c:pt>
                <c:pt idx="301">
                  <c:v>299706</c:v>
                </c:pt>
                <c:pt idx="302">
                  <c:v>299706</c:v>
                </c:pt>
                <c:pt idx="303">
                  <c:v>299706</c:v>
                </c:pt>
                <c:pt idx="304">
                  <c:v>299706</c:v>
                </c:pt>
                <c:pt idx="305">
                  <c:v>299706</c:v>
                </c:pt>
                <c:pt idx="306">
                  <c:v>299706</c:v>
                </c:pt>
                <c:pt idx="307">
                  <c:v>299706</c:v>
                </c:pt>
                <c:pt idx="308">
                  <c:v>299706</c:v>
                </c:pt>
                <c:pt idx="309">
                  <c:v>299706</c:v>
                </c:pt>
                <c:pt idx="310">
                  <c:v>308466</c:v>
                </c:pt>
                <c:pt idx="311">
                  <c:v>308466</c:v>
                </c:pt>
                <c:pt idx="312">
                  <c:v>308466</c:v>
                </c:pt>
                <c:pt idx="313">
                  <c:v>308466</c:v>
                </c:pt>
                <c:pt idx="314">
                  <c:v>308466</c:v>
                </c:pt>
                <c:pt idx="315">
                  <c:v>308466</c:v>
                </c:pt>
                <c:pt idx="316">
                  <c:v>308466</c:v>
                </c:pt>
                <c:pt idx="317">
                  <c:v>308466</c:v>
                </c:pt>
                <c:pt idx="318">
                  <c:v>308466</c:v>
                </c:pt>
                <c:pt idx="319">
                  <c:v>308466</c:v>
                </c:pt>
                <c:pt idx="320">
                  <c:v>308466</c:v>
                </c:pt>
                <c:pt idx="321">
                  <c:v>308466</c:v>
                </c:pt>
                <c:pt idx="322">
                  <c:v>308466</c:v>
                </c:pt>
                <c:pt idx="323">
                  <c:v>308466</c:v>
                </c:pt>
                <c:pt idx="324">
                  <c:v>308466</c:v>
                </c:pt>
                <c:pt idx="325">
                  <c:v>308466</c:v>
                </c:pt>
                <c:pt idx="326">
                  <c:v>308466</c:v>
                </c:pt>
                <c:pt idx="327">
                  <c:v>308466</c:v>
                </c:pt>
                <c:pt idx="328">
                  <c:v>308466</c:v>
                </c:pt>
                <c:pt idx="329">
                  <c:v>308466</c:v>
                </c:pt>
                <c:pt idx="330">
                  <c:v>308466</c:v>
                </c:pt>
                <c:pt idx="331">
                  <c:v>308466</c:v>
                </c:pt>
                <c:pt idx="332">
                  <c:v>308466</c:v>
                </c:pt>
                <c:pt idx="333">
                  <c:v>308466</c:v>
                </c:pt>
                <c:pt idx="334">
                  <c:v>308466</c:v>
                </c:pt>
                <c:pt idx="335">
                  <c:v>308466</c:v>
                </c:pt>
                <c:pt idx="336">
                  <c:v>308466</c:v>
                </c:pt>
                <c:pt idx="337">
                  <c:v>308466</c:v>
                </c:pt>
                <c:pt idx="338">
                  <c:v>308466</c:v>
                </c:pt>
                <c:pt idx="339">
                  <c:v>308466</c:v>
                </c:pt>
                <c:pt idx="340">
                  <c:v>308466</c:v>
                </c:pt>
                <c:pt idx="341">
                  <c:v>308466</c:v>
                </c:pt>
                <c:pt idx="342">
                  <c:v>308466</c:v>
                </c:pt>
                <c:pt idx="343">
                  <c:v>308466</c:v>
                </c:pt>
                <c:pt idx="344">
                  <c:v>308466</c:v>
                </c:pt>
                <c:pt idx="345">
                  <c:v>308466</c:v>
                </c:pt>
                <c:pt idx="346">
                  <c:v>308466</c:v>
                </c:pt>
                <c:pt idx="347">
                  <c:v>308466</c:v>
                </c:pt>
                <c:pt idx="348">
                  <c:v>308466</c:v>
                </c:pt>
                <c:pt idx="349">
                  <c:v>308466</c:v>
                </c:pt>
                <c:pt idx="350">
                  <c:v>308466</c:v>
                </c:pt>
                <c:pt idx="351">
                  <c:v>308466</c:v>
                </c:pt>
                <c:pt idx="352">
                  <c:v>308466</c:v>
                </c:pt>
                <c:pt idx="353">
                  <c:v>308466</c:v>
                </c:pt>
                <c:pt idx="354">
                  <c:v>308466</c:v>
                </c:pt>
                <c:pt idx="355">
                  <c:v>308466</c:v>
                </c:pt>
                <c:pt idx="356">
                  <c:v>308466</c:v>
                </c:pt>
                <c:pt idx="357">
                  <c:v>308466</c:v>
                </c:pt>
                <c:pt idx="358">
                  <c:v>308466</c:v>
                </c:pt>
                <c:pt idx="359">
                  <c:v>308466</c:v>
                </c:pt>
                <c:pt idx="360">
                  <c:v>308466</c:v>
                </c:pt>
                <c:pt idx="361">
                  <c:v>308466</c:v>
                </c:pt>
                <c:pt idx="362">
                  <c:v>308466</c:v>
                </c:pt>
                <c:pt idx="363">
                  <c:v>308466</c:v>
                </c:pt>
                <c:pt idx="364">
                  <c:v>308466</c:v>
                </c:pt>
                <c:pt idx="365">
                  <c:v>308466</c:v>
                </c:pt>
                <c:pt idx="366">
                  <c:v>308466</c:v>
                </c:pt>
                <c:pt idx="367">
                  <c:v>308466</c:v>
                </c:pt>
                <c:pt idx="368">
                  <c:v>308466</c:v>
                </c:pt>
                <c:pt idx="369">
                  <c:v>308466</c:v>
                </c:pt>
                <c:pt idx="370">
                  <c:v>308466</c:v>
                </c:pt>
                <c:pt idx="371">
                  <c:v>305351</c:v>
                </c:pt>
                <c:pt idx="372">
                  <c:v>305351</c:v>
                </c:pt>
                <c:pt idx="373">
                  <c:v>305351</c:v>
                </c:pt>
                <c:pt idx="374">
                  <c:v>305351</c:v>
                </c:pt>
                <c:pt idx="375">
                  <c:v>305351</c:v>
                </c:pt>
                <c:pt idx="376">
                  <c:v>305351</c:v>
                </c:pt>
                <c:pt idx="377">
                  <c:v>305351</c:v>
                </c:pt>
                <c:pt idx="378">
                  <c:v>305351</c:v>
                </c:pt>
                <c:pt idx="379">
                  <c:v>305351</c:v>
                </c:pt>
                <c:pt idx="380">
                  <c:v>305351</c:v>
                </c:pt>
                <c:pt idx="381">
                  <c:v>305351</c:v>
                </c:pt>
                <c:pt idx="382">
                  <c:v>305351</c:v>
                </c:pt>
                <c:pt idx="383">
                  <c:v>305351</c:v>
                </c:pt>
                <c:pt idx="384">
                  <c:v>305351</c:v>
                </c:pt>
                <c:pt idx="385">
                  <c:v>305351</c:v>
                </c:pt>
                <c:pt idx="386">
                  <c:v>305351</c:v>
                </c:pt>
                <c:pt idx="387">
                  <c:v>305351</c:v>
                </c:pt>
                <c:pt idx="388">
                  <c:v>305351</c:v>
                </c:pt>
                <c:pt idx="389">
                  <c:v>305351</c:v>
                </c:pt>
                <c:pt idx="390">
                  <c:v>305351</c:v>
                </c:pt>
                <c:pt idx="391">
                  <c:v>305351</c:v>
                </c:pt>
                <c:pt idx="392">
                  <c:v>305351</c:v>
                </c:pt>
                <c:pt idx="393">
                  <c:v>305351</c:v>
                </c:pt>
                <c:pt idx="394">
                  <c:v>305351</c:v>
                </c:pt>
                <c:pt idx="395">
                  <c:v>305351</c:v>
                </c:pt>
                <c:pt idx="396">
                  <c:v>305351</c:v>
                </c:pt>
                <c:pt idx="397">
                  <c:v>305351</c:v>
                </c:pt>
                <c:pt idx="398">
                  <c:v>305351</c:v>
                </c:pt>
                <c:pt idx="399">
                  <c:v>305351</c:v>
                </c:pt>
                <c:pt idx="400">
                  <c:v>305351</c:v>
                </c:pt>
                <c:pt idx="401">
                  <c:v>305351</c:v>
                </c:pt>
                <c:pt idx="402">
                  <c:v>305351</c:v>
                </c:pt>
                <c:pt idx="403">
                  <c:v>305351</c:v>
                </c:pt>
                <c:pt idx="404">
                  <c:v>305351</c:v>
                </c:pt>
                <c:pt idx="405">
                  <c:v>305351</c:v>
                </c:pt>
                <c:pt idx="406">
                  <c:v>305351</c:v>
                </c:pt>
                <c:pt idx="407">
                  <c:v>305351</c:v>
                </c:pt>
                <c:pt idx="408">
                  <c:v>305351</c:v>
                </c:pt>
                <c:pt idx="409">
                  <c:v>305351</c:v>
                </c:pt>
                <c:pt idx="410">
                  <c:v>305351</c:v>
                </c:pt>
                <c:pt idx="411">
                  <c:v>305351</c:v>
                </c:pt>
                <c:pt idx="412">
                  <c:v>305351</c:v>
                </c:pt>
                <c:pt idx="413">
                  <c:v>305351</c:v>
                </c:pt>
                <c:pt idx="414">
                  <c:v>305351</c:v>
                </c:pt>
                <c:pt idx="415">
                  <c:v>305351</c:v>
                </c:pt>
                <c:pt idx="416">
                  <c:v>305351</c:v>
                </c:pt>
                <c:pt idx="417">
                  <c:v>305351</c:v>
                </c:pt>
                <c:pt idx="418">
                  <c:v>305351</c:v>
                </c:pt>
                <c:pt idx="419">
                  <c:v>305351</c:v>
                </c:pt>
                <c:pt idx="420">
                  <c:v>305351</c:v>
                </c:pt>
                <c:pt idx="421">
                  <c:v>305351</c:v>
                </c:pt>
                <c:pt idx="422">
                  <c:v>305351</c:v>
                </c:pt>
                <c:pt idx="423">
                  <c:v>305351</c:v>
                </c:pt>
                <c:pt idx="424">
                  <c:v>305351</c:v>
                </c:pt>
                <c:pt idx="425">
                  <c:v>305351</c:v>
                </c:pt>
                <c:pt idx="426">
                  <c:v>305351</c:v>
                </c:pt>
                <c:pt idx="427">
                  <c:v>305351</c:v>
                </c:pt>
                <c:pt idx="428">
                  <c:v>305351</c:v>
                </c:pt>
                <c:pt idx="429">
                  <c:v>305351</c:v>
                </c:pt>
                <c:pt idx="430">
                  <c:v>305351</c:v>
                </c:pt>
                <c:pt idx="431">
                  <c:v>305351</c:v>
                </c:pt>
                <c:pt idx="432">
                  <c:v>305351</c:v>
                </c:pt>
                <c:pt idx="433">
                  <c:v>305351</c:v>
                </c:pt>
                <c:pt idx="434">
                  <c:v>305351</c:v>
                </c:pt>
                <c:pt idx="435">
                  <c:v>305351</c:v>
                </c:pt>
                <c:pt idx="436">
                  <c:v>305351</c:v>
                </c:pt>
                <c:pt idx="437">
                  <c:v>307049</c:v>
                </c:pt>
                <c:pt idx="438">
                  <c:v>307049</c:v>
                </c:pt>
                <c:pt idx="439">
                  <c:v>307049</c:v>
                </c:pt>
                <c:pt idx="440">
                  <c:v>307049</c:v>
                </c:pt>
                <c:pt idx="441">
                  <c:v>307049</c:v>
                </c:pt>
                <c:pt idx="442">
                  <c:v>307049</c:v>
                </c:pt>
                <c:pt idx="443">
                  <c:v>307049</c:v>
                </c:pt>
                <c:pt idx="444">
                  <c:v>307049</c:v>
                </c:pt>
                <c:pt idx="445">
                  <c:v>307049</c:v>
                </c:pt>
                <c:pt idx="446">
                  <c:v>307049</c:v>
                </c:pt>
                <c:pt idx="447">
                  <c:v>307049</c:v>
                </c:pt>
                <c:pt idx="448">
                  <c:v>307049</c:v>
                </c:pt>
                <c:pt idx="449">
                  <c:v>307049</c:v>
                </c:pt>
                <c:pt idx="450">
                  <c:v>307049</c:v>
                </c:pt>
                <c:pt idx="451">
                  <c:v>307049</c:v>
                </c:pt>
                <c:pt idx="452">
                  <c:v>307049</c:v>
                </c:pt>
                <c:pt idx="453">
                  <c:v>307049</c:v>
                </c:pt>
                <c:pt idx="454">
                  <c:v>307049</c:v>
                </c:pt>
                <c:pt idx="455">
                  <c:v>307049</c:v>
                </c:pt>
                <c:pt idx="456">
                  <c:v>307049</c:v>
                </c:pt>
                <c:pt idx="457">
                  <c:v>307049</c:v>
                </c:pt>
                <c:pt idx="458">
                  <c:v>307049</c:v>
                </c:pt>
                <c:pt idx="459">
                  <c:v>307049</c:v>
                </c:pt>
                <c:pt idx="460">
                  <c:v>307049</c:v>
                </c:pt>
                <c:pt idx="461">
                  <c:v>307049</c:v>
                </c:pt>
                <c:pt idx="462">
                  <c:v>307049</c:v>
                </c:pt>
                <c:pt idx="463">
                  <c:v>307049</c:v>
                </c:pt>
                <c:pt idx="464">
                  <c:v>307049</c:v>
                </c:pt>
                <c:pt idx="465">
                  <c:v>307049</c:v>
                </c:pt>
                <c:pt idx="466">
                  <c:v>307049</c:v>
                </c:pt>
                <c:pt idx="467">
                  <c:v>307049</c:v>
                </c:pt>
                <c:pt idx="468">
                  <c:v>307049</c:v>
                </c:pt>
                <c:pt idx="469">
                  <c:v>307049</c:v>
                </c:pt>
                <c:pt idx="470">
                  <c:v>307049</c:v>
                </c:pt>
                <c:pt idx="471">
                  <c:v>307049</c:v>
                </c:pt>
                <c:pt idx="472">
                  <c:v>307049</c:v>
                </c:pt>
                <c:pt idx="473">
                  <c:v>307049</c:v>
                </c:pt>
                <c:pt idx="474">
                  <c:v>307049</c:v>
                </c:pt>
                <c:pt idx="475">
                  <c:v>307049</c:v>
                </c:pt>
                <c:pt idx="476">
                  <c:v>307049</c:v>
                </c:pt>
                <c:pt idx="477">
                  <c:v>307049</c:v>
                </c:pt>
                <c:pt idx="478">
                  <c:v>307049</c:v>
                </c:pt>
                <c:pt idx="479">
                  <c:v>307049</c:v>
                </c:pt>
                <c:pt idx="480">
                  <c:v>307049</c:v>
                </c:pt>
                <c:pt idx="481">
                  <c:v>307049</c:v>
                </c:pt>
                <c:pt idx="482">
                  <c:v>307049</c:v>
                </c:pt>
                <c:pt idx="483">
                  <c:v>307049</c:v>
                </c:pt>
                <c:pt idx="484">
                  <c:v>307049</c:v>
                </c:pt>
                <c:pt idx="485">
                  <c:v>307049</c:v>
                </c:pt>
                <c:pt idx="486">
                  <c:v>307049</c:v>
                </c:pt>
                <c:pt idx="487">
                  <c:v>307049</c:v>
                </c:pt>
                <c:pt idx="488">
                  <c:v>307049</c:v>
                </c:pt>
                <c:pt idx="489">
                  <c:v>307049</c:v>
                </c:pt>
                <c:pt idx="490">
                  <c:v>307049</c:v>
                </c:pt>
                <c:pt idx="491">
                  <c:v>307049</c:v>
                </c:pt>
                <c:pt idx="492">
                  <c:v>307049</c:v>
                </c:pt>
                <c:pt idx="493">
                  <c:v>307049</c:v>
                </c:pt>
                <c:pt idx="494">
                  <c:v>307049</c:v>
                </c:pt>
                <c:pt idx="495">
                  <c:v>307049</c:v>
                </c:pt>
                <c:pt idx="496">
                  <c:v>307049</c:v>
                </c:pt>
                <c:pt idx="497">
                  <c:v>307049</c:v>
                </c:pt>
                <c:pt idx="498">
                  <c:v>307049</c:v>
                </c:pt>
                <c:pt idx="499">
                  <c:v>307049</c:v>
                </c:pt>
                <c:pt idx="500">
                  <c:v>307049</c:v>
                </c:pt>
                <c:pt idx="501">
                  <c:v>305198</c:v>
                </c:pt>
                <c:pt idx="502">
                  <c:v>305198</c:v>
                </c:pt>
                <c:pt idx="503">
                  <c:v>305198</c:v>
                </c:pt>
                <c:pt idx="504">
                  <c:v>305198</c:v>
                </c:pt>
                <c:pt idx="505">
                  <c:v>305198</c:v>
                </c:pt>
                <c:pt idx="506">
                  <c:v>305198</c:v>
                </c:pt>
                <c:pt idx="507">
                  <c:v>305198</c:v>
                </c:pt>
                <c:pt idx="508">
                  <c:v>305198</c:v>
                </c:pt>
                <c:pt idx="509">
                  <c:v>305198</c:v>
                </c:pt>
                <c:pt idx="510">
                  <c:v>305198</c:v>
                </c:pt>
                <c:pt idx="511">
                  <c:v>305198</c:v>
                </c:pt>
                <c:pt idx="512">
                  <c:v>305198</c:v>
                </c:pt>
                <c:pt idx="513">
                  <c:v>305198</c:v>
                </c:pt>
                <c:pt idx="514">
                  <c:v>305198</c:v>
                </c:pt>
                <c:pt idx="515">
                  <c:v>305198</c:v>
                </c:pt>
                <c:pt idx="516">
                  <c:v>305198</c:v>
                </c:pt>
                <c:pt idx="517">
                  <c:v>305198</c:v>
                </c:pt>
                <c:pt idx="518">
                  <c:v>305198</c:v>
                </c:pt>
                <c:pt idx="519">
                  <c:v>305198</c:v>
                </c:pt>
                <c:pt idx="520">
                  <c:v>305198</c:v>
                </c:pt>
                <c:pt idx="521">
                  <c:v>305198</c:v>
                </c:pt>
                <c:pt idx="522">
                  <c:v>305198</c:v>
                </c:pt>
                <c:pt idx="523">
                  <c:v>305198</c:v>
                </c:pt>
                <c:pt idx="524">
                  <c:v>305198</c:v>
                </c:pt>
                <c:pt idx="525">
                  <c:v>305198</c:v>
                </c:pt>
                <c:pt idx="526">
                  <c:v>305198</c:v>
                </c:pt>
                <c:pt idx="527">
                  <c:v>305198</c:v>
                </c:pt>
                <c:pt idx="528">
                  <c:v>305198</c:v>
                </c:pt>
                <c:pt idx="529">
                  <c:v>305198</c:v>
                </c:pt>
                <c:pt idx="530">
                  <c:v>305198</c:v>
                </c:pt>
                <c:pt idx="531">
                  <c:v>305198</c:v>
                </c:pt>
                <c:pt idx="532">
                  <c:v>305198</c:v>
                </c:pt>
                <c:pt idx="533">
                  <c:v>305198</c:v>
                </c:pt>
                <c:pt idx="534">
                  <c:v>305198</c:v>
                </c:pt>
                <c:pt idx="535">
                  <c:v>305198</c:v>
                </c:pt>
                <c:pt idx="536">
                  <c:v>305198</c:v>
                </c:pt>
                <c:pt idx="537">
                  <c:v>305198</c:v>
                </c:pt>
                <c:pt idx="538">
                  <c:v>305198</c:v>
                </c:pt>
                <c:pt idx="539">
                  <c:v>305198</c:v>
                </c:pt>
                <c:pt idx="540">
                  <c:v>305198</c:v>
                </c:pt>
                <c:pt idx="541">
                  <c:v>305198</c:v>
                </c:pt>
                <c:pt idx="542">
                  <c:v>305198</c:v>
                </c:pt>
                <c:pt idx="543">
                  <c:v>305198</c:v>
                </c:pt>
                <c:pt idx="544">
                  <c:v>305198</c:v>
                </c:pt>
                <c:pt idx="545">
                  <c:v>305198</c:v>
                </c:pt>
                <c:pt idx="546">
                  <c:v>305198</c:v>
                </c:pt>
                <c:pt idx="547">
                  <c:v>305198</c:v>
                </c:pt>
                <c:pt idx="548">
                  <c:v>305198</c:v>
                </c:pt>
                <c:pt idx="549">
                  <c:v>305198</c:v>
                </c:pt>
                <c:pt idx="550">
                  <c:v>305198</c:v>
                </c:pt>
                <c:pt idx="551">
                  <c:v>305198</c:v>
                </c:pt>
                <c:pt idx="552">
                  <c:v>305198</c:v>
                </c:pt>
                <c:pt idx="553">
                  <c:v>305198</c:v>
                </c:pt>
                <c:pt idx="554">
                  <c:v>305198</c:v>
                </c:pt>
                <c:pt idx="555">
                  <c:v>305198</c:v>
                </c:pt>
                <c:pt idx="556">
                  <c:v>305198</c:v>
                </c:pt>
                <c:pt idx="557">
                  <c:v>305198</c:v>
                </c:pt>
                <c:pt idx="558">
                  <c:v>305198</c:v>
                </c:pt>
                <c:pt idx="559">
                  <c:v>305198</c:v>
                </c:pt>
                <c:pt idx="560">
                  <c:v>305198</c:v>
                </c:pt>
                <c:pt idx="561">
                  <c:v>305198</c:v>
                </c:pt>
                <c:pt idx="562">
                  <c:v>305198</c:v>
                </c:pt>
                <c:pt idx="563">
                  <c:v>321427</c:v>
                </c:pt>
                <c:pt idx="564">
                  <c:v>321427</c:v>
                </c:pt>
                <c:pt idx="565">
                  <c:v>321427</c:v>
                </c:pt>
                <c:pt idx="566">
                  <c:v>321427</c:v>
                </c:pt>
                <c:pt idx="567">
                  <c:v>321427</c:v>
                </c:pt>
                <c:pt idx="568">
                  <c:v>321427</c:v>
                </c:pt>
                <c:pt idx="569">
                  <c:v>321427</c:v>
                </c:pt>
                <c:pt idx="570">
                  <c:v>321427</c:v>
                </c:pt>
                <c:pt idx="571">
                  <c:v>321427</c:v>
                </c:pt>
                <c:pt idx="572">
                  <c:v>321427</c:v>
                </c:pt>
                <c:pt idx="573">
                  <c:v>321427</c:v>
                </c:pt>
                <c:pt idx="574">
                  <c:v>321427</c:v>
                </c:pt>
                <c:pt idx="575">
                  <c:v>321427</c:v>
                </c:pt>
                <c:pt idx="576">
                  <c:v>321427</c:v>
                </c:pt>
                <c:pt idx="577">
                  <c:v>321427</c:v>
                </c:pt>
                <c:pt idx="578">
                  <c:v>321427</c:v>
                </c:pt>
                <c:pt idx="579">
                  <c:v>321427</c:v>
                </c:pt>
                <c:pt idx="580">
                  <c:v>321427</c:v>
                </c:pt>
                <c:pt idx="581">
                  <c:v>321427</c:v>
                </c:pt>
                <c:pt idx="582">
                  <c:v>321427</c:v>
                </c:pt>
                <c:pt idx="583">
                  <c:v>321427</c:v>
                </c:pt>
                <c:pt idx="584">
                  <c:v>321427</c:v>
                </c:pt>
                <c:pt idx="585">
                  <c:v>321427</c:v>
                </c:pt>
                <c:pt idx="586">
                  <c:v>321427</c:v>
                </c:pt>
                <c:pt idx="587">
                  <c:v>321427</c:v>
                </c:pt>
                <c:pt idx="588">
                  <c:v>321427</c:v>
                </c:pt>
                <c:pt idx="589">
                  <c:v>321427</c:v>
                </c:pt>
                <c:pt idx="590">
                  <c:v>321427</c:v>
                </c:pt>
                <c:pt idx="591">
                  <c:v>321427</c:v>
                </c:pt>
                <c:pt idx="592">
                  <c:v>321427</c:v>
                </c:pt>
                <c:pt idx="593">
                  <c:v>321427</c:v>
                </c:pt>
                <c:pt idx="594">
                  <c:v>321427</c:v>
                </c:pt>
                <c:pt idx="595">
                  <c:v>321427</c:v>
                </c:pt>
                <c:pt idx="596">
                  <c:v>321427</c:v>
                </c:pt>
                <c:pt idx="597">
                  <c:v>321427</c:v>
                </c:pt>
                <c:pt idx="598">
                  <c:v>321427</c:v>
                </c:pt>
                <c:pt idx="599">
                  <c:v>321427</c:v>
                </c:pt>
                <c:pt idx="600">
                  <c:v>321427</c:v>
                </c:pt>
                <c:pt idx="601">
                  <c:v>321427</c:v>
                </c:pt>
                <c:pt idx="602">
                  <c:v>321427</c:v>
                </c:pt>
                <c:pt idx="603">
                  <c:v>321427</c:v>
                </c:pt>
                <c:pt idx="604">
                  <c:v>321427</c:v>
                </c:pt>
                <c:pt idx="605">
                  <c:v>321427</c:v>
                </c:pt>
                <c:pt idx="606">
                  <c:v>321427</c:v>
                </c:pt>
                <c:pt idx="607">
                  <c:v>321427</c:v>
                </c:pt>
                <c:pt idx="608">
                  <c:v>321427</c:v>
                </c:pt>
                <c:pt idx="609">
                  <c:v>321427</c:v>
                </c:pt>
                <c:pt idx="610">
                  <c:v>321427</c:v>
                </c:pt>
                <c:pt idx="611">
                  <c:v>321427</c:v>
                </c:pt>
                <c:pt idx="612">
                  <c:v>321427</c:v>
                </c:pt>
                <c:pt idx="613">
                  <c:v>321427</c:v>
                </c:pt>
                <c:pt idx="614">
                  <c:v>321427</c:v>
                </c:pt>
                <c:pt idx="615">
                  <c:v>321427</c:v>
                </c:pt>
                <c:pt idx="616">
                  <c:v>321427</c:v>
                </c:pt>
                <c:pt idx="617">
                  <c:v>321427</c:v>
                </c:pt>
                <c:pt idx="618">
                  <c:v>321427</c:v>
                </c:pt>
                <c:pt idx="619">
                  <c:v>321427</c:v>
                </c:pt>
                <c:pt idx="620">
                  <c:v>321427</c:v>
                </c:pt>
                <c:pt idx="621">
                  <c:v>321427</c:v>
                </c:pt>
                <c:pt idx="622">
                  <c:v>321427</c:v>
                </c:pt>
                <c:pt idx="623">
                  <c:v>321427</c:v>
                </c:pt>
                <c:pt idx="624">
                  <c:v>312539</c:v>
                </c:pt>
                <c:pt idx="625">
                  <c:v>312539</c:v>
                </c:pt>
                <c:pt idx="626">
                  <c:v>312539</c:v>
                </c:pt>
                <c:pt idx="627">
                  <c:v>312539</c:v>
                </c:pt>
                <c:pt idx="628">
                  <c:v>312539</c:v>
                </c:pt>
                <c:pt idx="629">
                  <c:v>312539</c:v>
                </c:pt>
                <c:pt idx="630">
                  <c:v>312539</c:v>
                </c:pt>
                <c:pt idx="631">
                  <c:v>312539</c:v>
                </c:pt>
                <c:pt idx="632">
                  <c:v>312539</c:v>
                </c:pt>
                <c:pt idx="633">
                  <c:v>312539</c:v>
                </c:pt>
                <c:pt idx="634">
                  <c:v>312539</c:v>
                </c:pt>
                <c:pt idx="635">
                  <c:v>312539</c:v>
                </c:pt>
                <c:pt idx="636">
                  <c:v>312539</c:v>
                </c:pt>
                <c:pt idx="637">
                  <c:v>312539</c:v>
                </c:pt>
                <c:pt idx="638">
                  <c:v>312539</c:v>
                </c:pt>
                <c:pt idx="639">
                  <c:v>312539</c:v>
                </c:pt>
                <c:pt idx="640">
                  <c:v>312539</c:v>
                </c:pt>
                <c:pt idx="641">
                  <c:v>312539</c:v>
                </c:pt>
                <c:pt idx="642">
                  <c:v>312539</c:v>
                </c:pt>
                <c:pt idx="643">
                  <c:v>312539</c:v>
                </c:pt>
                <c:pt idx="644">
                  <c:v>312539</c:v>
                </c:pt>
                <c:pt idx="645">
                  <c:v>312539</c:v>
                </c:pt>
                <c:pt idx="646">
                  <c:v>312539</c:v>
                </c:pt>
                <c:pt idx="647">
                  <c:v>312539</c:v>
                </c:pt>
                <c:pt idx="648">
                  <c:v>312539</c:v>
                </c:pt>
                <c:pt idx="649">
                  <c:v>312539</c:v>
                </c:pt>
                <c:pt idx="650">
                  <c:v>312539</c:v>
                </c:pt>
                <c:pt idx="651">
                  <c:v>312539</c:v>
                </c:pt>
                <c:pt idx="652">
                  <c:v>312539</c:v>
                </c:pt>
                <c:pt idx="653">
                  <c:v>312539</c:v>
                </c:pt>
                <c:pt idx="654">
                  <c:v>312539</c:v>
                </c:pt>
                <c:pt idx="655">
                  <c:v>312539</c:v>
                </c:pt>
                <c:pt idx="656">
                  <c:v>312539</c:v>
                </c:pt>
                <c:pt idx="657">
                  <c:v>312539</c:v>
                </c:pt>
                <c:pt idx="658">
                  <c:v>312539</c:v>
                </c:pt>
                <c:pt idx="659">
                  <c:v>312539</c:v>
                </c:pt>
                <c:pt idx="660">
                  <c:v>312539</c:v>
                </c:pt>
                <c:pt idx="661">
                  <c:v>312539</c:v>
                </c:pt>
                <c:pt idx="662">
                  <c:v>312539</c:v>
                </c:pt>
                <c:pt idx="663">
                  <c:v>312539</c:v>
                </c:pt>
                <c:pt idx="664">
                  <c:v>312539</c:v>
                </c:pt>
                <c:pt idx="665">
                  <c:v>312539</c:v>
                </c:pt>
                <c:pt idx="666">
                  <c:v>312539</c:v>
                </c:pt>
                <c:pt idx="667">
                  <c:v>312539</c:v>
                </c:pt>
                <c:pt idx="668">
                  <c:v>312539</c:v>
                </c:pt>
                <c:pt idx="669">
                  <c:v>312539</c:v>
                </c:pt>
                <c:pt idx="670">
                  <c:v>312539</c:v>
                </c:pt>
                <c:pt idx="671">
                  <c:v>312539</c:v>
                </c:pt>
                <c:pt idx="672">
                  <c:v>312539</c:v>
                </c:pt>
                <c:pt idx="673">
                  <c:v>312539</c:v>
                </c:pt>
                <c:pt idx="674">
                  <c:v>312539</c:v>
                </c:pt>
                <c:pt idx="675">
                  <c:v>312539</c:v>
                </c:pt>
                <c:pt idx="676">
                  <c:v>312539</c:v>
                </c:pt>
                <c:pt idx="677">
                  <c:v>312539</c:v>
                </c:pt>
                <c:pt idx="678">
                  <c:v>312539</c:v>
                </c:pt>
                <c:pt idx="679">
                  <c:v>312539</c:v>
                </c:pt>
                <c:pt idx="680">
                  <c:v>312539</c:v>
                </c:pt>
                <c:pt idx="681">
                  <c:v>312539</c:v>
                </c:pt>
                <c:pt idx="682">
                  <c:v>312539</c:v>
                </c:pt>
                <c:pt idx="683">
                  <c:v>312539</c:v>
                </c:pt>
                <c:pt idx="684">
                  <c:v>312539</c:v>
                </c:pt>
                <c:pt idx="685">
                  <c:v>312539</c:v>
                </c:pt>
                <c:pt idx="686">
                  <c:v>312539</c:v>
                </c:pt>
                <c:pt idx="687">
                  <c:v>312539</c:v>
                </c:pt>
                <c:pt idx="688">
                  <c:v>312539</c:v>
                </c:pt>
                <c:pt idx="689">
                  <c:v>310865</c:v>
                </c:pt>
                <c:pt idx="690">
                  <c:v>310865</c:v>
                </c:pt>
                <c:pt idx="691">
                  <c:v>310865</c:v>
                </c:pt>
                <c:pt idx="692">
                  <c:v>310865</c:v>
                </c:pt>
                <c:pt idx="693">
                  <c:v>310865</c:v>
                </c:pt>
                <c:pt idx="694">
                  <c:v>310865</c:v>
                </c:pt>
                <c:pt idx="695">
                  <c:v>310865</c:v>
                </c:pt>
                <c:pt idx="696">
                  <c:v>310865</c:v>
                </c:pt>
                <c:pt idx="697">
                  <c:v>310865</c:v>
                </c:pt>
                <c:pt idx="698">
                  <c:v>310865</c:v>
                </c:pt>
                <c:pt idx="699">
                  <c:v>310865</c:v>
                </c:pt>
                <c:pt idx="700">
                  <c:v>310865</c:v>
                </c:pt>
                <c:pt idx="701">
                  <c:v>310865</c:v>
                </c:pt>
                <c:pt idx="702">
                  <c:v>310865</c:v>
                </c:pt>
                <c:pt idx="703">
                  <c:v>310865</c:v>
                </c:pt>
                <c:pt idx="704">
                  <c:v>310865</c:v>
                </c:pt>
                <c:pt idx="705">
                  <c:v>310865</c:v>
                </c:pt>
                <c:pt idx="706">
                  <c:v>310865</c:v>
                </c:pt>
                <c:pt idx="707">
                  <c:v>310865</c:v>
                </c:pt>
                <c:pt idx="708">
                  <c:v>310865</c:v>
                </c:pt>
                <c:pt idx="709">
                  <c:v>310865</c:v>
                </c:pt>
                <c:pt idx="710">
                  <c:v>310865</c:v>
                </c:pt>
                <c:pt idx="711">
                  <c:v>310865</c:v>
                </c:pt>
                <c:pt idx="712">
                  <c:v>310865</c:v>
                </c:pt>
                <c:pt idx="713">
                  <c:v>310865</c:v>
                </c:pt>
                <c:pt idx="714">
                  <c:v>310865</c:v>
                </c:pt>
                <c:pt idx="715">
                  <c:v>310865</c:v>
                </c:pt>
                <c:pt idx="716">
                  <c:v>310865</c:v>
                </c:pt>
                <c:pt idx="717">
                  <c:v>310865</c:v>
                </c:pt>
                <c:pt idx="718">
                  <c:v>310865</c:v>
                </c:pt>
                <c:pt idx="719">
                  <c:v>310865</c:v>
                </c:pt>
                <c:pt idx="720">
                  <c:v>310865</c:v>
                </c:pt>
                <c:pt idx="721">
                  <c:v>310865</c:v>
                </c:pt>
                <c:pt idx="722">
                  <c:v>310865</c:v>
                </c:pt>
                <c:pt idx="723">
                  <c:v>310865</c:v>
                </c:pt>
                <c:pt idx="724">
                  <c:v>310865</c:v>
                </c:pt>
                <c:pt idx="725">
                  <c:v>310865</c:v>
                </c:pt>
                <c:pt idx="726">
                  <c:v>310865</c:v>
                </c:pt>
                <c:pt idx="727">
                  <c:v>310865</c:v>
                </c:pt>
                <c:pt idx="728">
                  <c:v>310865</c:v>
                </c:pt>
                <c:pt idx="729">
                  <c:v>310865</c:v>
                </c:pt>
                <c:pt idx="730">
                  <c:v>310865</c:v>
                </c:pt>
                <c:pt idx="731">
                  <c:v>310865</c:v>
                </c:pt>
                <c:pt idx="732">
                  <c:v>310865</c:v>
                </c:pt>
                <c:pt idx="733">
                  <c:v>310865</c:v>
                </c:pt>
                <c:pt idx="734">
                  <c:v>310865</c:v>
                </c:pt>
                <c:pt idx="735">
                  <c:v>310865</c:v>
                </c:pt>
                <c:pt idx="736">
                  <c:v>310865</c:v>
                </c:pt>
                <c:pt idx="737">
                  <c:v>310865</c:v>
                </c:pt>
                <c:pt idx="738">
                  <c:v>310865</c:v>
                </c:pt>
                <c:pt idx="739">
                  <c:v>310865</c:v>
                </c:pt>
                <c:pt idx="740">
                  <c:v>310865</c:v>
                </c:pt>
                <c:pt idx="741">
                  <c:v>310865</c:v>
                </c:pt>
                <c:pt idx="742">
                  <c:v>310865</c:v>
                </c:pt>
                <c:pt idx="743">
                  <c:v>310865</c:v>
                </c:pt>
                <c:pt idx="744">
                  <c:v>310865</c:v>
                </c:pt>
                <c:pt idx="745">
                  <c:v>310865</c:v>
                </c:pt>
                <c:pt idx="746">
                  <c:v>310865</c:v>
                </c:pt>
                <c:pt idx="747">
                  <c:v>310865</c:v>
                </c:pt>
                <c:pt idx="748">
                  <c:v>310865</c:v>
                </c:pt>
                <c:pt idx="749">
                  <c:v>310865</c:v>
                </c:pt>
                <c:pt idx="750">
                  <c:v>310865</c:v>
                </c:pt>
                <c:pt idx="751">
                  <c:v>310865</c:v>
                </c:pt>
                <c:pt idx="752">
                  <c:v>310865</c:v>
                </c:pt>
                <c:pt idx="753">
                  <c:v>346374</c:v>
                </c:pt>
                <c:pt idx="754">
                  <c:v>346374</c:v>
                </c:pt>
                <c:pt idx="755">
                  <c:v>346374</c:v>
                </c:pt>
                <c:pt idx="756">
                  <c:v>346374</c:v>
                </c:pt>
                <c:pt idx="757">
                  <c:v>346374</c:v>
                </c:pt>
                <c:pt idx="758">
                  <c:v>346374</c:v>
                </c:pt>
                <c:pt idx="759">
                  <c:v>346374</c:v>
                </c:pt>
                <c:pt idx="760">
                  <c:v>346374</c:v>
                </c:pt>
                <c:pt idx="761">
                  <c:v>346374</c:v>
                </c:pt>
                <c:pt idx="762">
                  <c:v>346374</c:v>
                </c:pt>
                <c:pt idx="763">
                  <c:v>346374</c:v>
                </c:pt>
                <c:pt idx="764">
                  <c:v>346374</c:v>
                </c:pt>
                <c:pt idx="765">
                  <c:v>346374</c:v>
                </c:pt>
                <c:pt idx="766">
                  <c:v>346374</c:v>
                </c:pt>
                <c:pt idx="767">
                  <c:v>346374</c:v>
                </c:pt>
                <c:pt idx="768">
                  <c:v>346374</c:v>
                </c:pt>
                <c:pt idx="769">
                  <c:v>346374</c:v>
                </c:pt>
                <c:pt idx="770">
                  <c:v>346374</c:v>
                </c:pt>
                <c:pt idx="771">
                  <c:v>346374</c:v>
                </c:pt>
                <c:pt idx="772">
                  <c:v>346374</c:v>
                </c:pt>
                <c:pt idx="773">
                  <c:v>346374</c:v>
                </c:pt>
                <c:pt idx="774">
                  <c:v>346374</c:v>
                </c:pt>
                <c:pt idx="775">
                  <c:v>346374</c:v>
                </c:pt>
                <c:pt idx="776">
                  <c:v>346374</c:v>
                </c:pt>
                <c:pt idx="777">
                  <c:v>346374</c:v>
                </c:pt>
                <c:pt idx="778">
                  <c:v>346374</c:v>
                </c:pt>
                <c:pt idx="779">
                  <c:v>346374</c:v>
                </c:pt>
                <c:pt idx="780">
                  <c:v>346374</c:v>
                </c:pt>
                <c:pt idx="781">
                  <c:v>346374</c:v>
                </c:pt>
                <c:pt idx="782">
                  <c:v>346374</c:v>
                </c:pt>
                <c:pt idx="783">
                  <c:v>346374</c:v>
                </c:pt>
                <c:pt idx="784">
                  <c:v>346374</c:v>
                </c:pt>
                <c:pt idx="785">
                  <c:v>346374</c:v>
                </c:pt>
                <c:pt idx="786">
                  <c:v>346374</c:v>
                </c:pt>
                <c:pt idx="787">
                  <c:v>346374</c:v>
                </c:pt>
                <c:pt idx="788">
                  <c:v>346374</c:v>
                </c:pt>
                <c:pt idx="789">
                  <c:v>346374</c:v>
                </c:pt>
                <c:pt idx="790">
                  <c:v>346374</c:v>
                </c:pt>
                <c:pt idx="791">
                  <c:v>346374</c:v>
                </c:pt>
                <c:pt idx="792">
                  <c:v>346374</c:v>
                </c:pt>
                <c:pt idx="793">
                  <c:v>346374</c:v>
                </c:pt>
                <c:pt idx="794">
                  <c:v>346374</c:v>
                </c:pt>
                <c:pt idx="795">
                  <c:v>346374</c:v>
                </c:pt>
                <c:pt idx="796">
                  <c:v>346374</c:v>
                </c:pt>
                <c:pt idx="797">
                  <c:v>346374</c:v>
                </c:pt>
                <c:pt idx="798">
                  <c:v>346374</c:v>
                </c:pt>
                <c:pt idx="799">
                  <c:v>346374</c:v>
                </c:pt>
                <c:pt idx="800">
                  <c:v>346374</c:v>
                </c:pt>
                <c:pt idx="801">
                  <c:v>346374</c:v>
                </c:pt>
                <c:pt idx="802">
                  <c:v>346374</c:v>
                </c:pt>
                <c:pt idx="803">
                  <c:v>346374</c:v>
                </c:pt>
                <c:pt idx="804">
                  <c:v>346374</c:v>
                </c:pt>
                <c:pt idx="805">
                  <c:v>346374</c:v>
                </c:pt>
                <c:pt idx="806">
                  <c:v>346374</c:v>
                </c:pt>
                <c:pt idx="807">
                  <c:v>346374</c:v>
                </c:pt>
                <c:pt idx="808">
                  <c:v>346374</c:v>
                </c:pt>
                <c:pt idx="809">
                  <c:v>346374</c:v>
                </c:pt>
                <c:pt idx="810">
                  <c:v>346374</c:v>
                </c:pt>
                <c:pt idx="811">
                  <c:v>346374</c:v>
                </c:pt>
                <c:pt idx="812">
                  <c:v>346374</c:v>
                </c:pt>
                <c:pt idx="813">
                  <c:v>363439</c:v>
                </c:pt>
                <c:pt idx="814">
                  <c:v>363439</c:v>
                </c:pt>
                <c:pt idx="815">
                  <c:v>363439</c:v>
                </c:pt>
                <c:pt idx="816">
                  <c:v>363439</c:v>
                </c:pt>
                <c:pt idx="817">
                  <c:v>363439</c:v>
                </c:pt>
                <c:pt idx="818">
                  <c:v>363439</c:v>
                </c:pt>
                <c:pt idx="819">
                  <c:v>363439</c:v>
                </c:pt>
                <c:pt idx="820">
                  <c:v>363439</c:v>
                </c:pt>
                <c:pt idx="821">
                  <c:v>363439</c:v>
                </c:pt>
                <c:pt idx="822">
                  <c:v>363439</c:v>
                </c:pt>
                <c:pt idx="823">
                  <c:v>363439</c:v>
                </c:pt>
                <c:pt idx="824">
                  <c:v>363439</c:v>
                </c:pt>
                <c:pt idx="825">
                  <c:v>363439</c:v>
                </c:pt>
                <c:pt idx="826">
                  <c:v>363439</c:v>
                </c:pt>
                <c:pt idx="827">
                  <c:v>363439</c:v>
                </c:pt>
                <c:pt idx="828">
                  <c:v>363439</c:v>
                </c:pt>
                <c:pt idx="829">
                  <c:v>363439</c:v>
                </c:pt>
                <c:pt idx="830">
                  <c:v>363439</c:v>
                </c:pt>
                <c:pt idx="831">
                  <c:v>363439</c:v>
                </c:pt>
                <c:pt idx="832">
                  <c:v>363439</c:v>
                </c:pt>
                <c:pt idx="833">
                  <c:v>363439</c:v>
                </c:pt>
                <c:pt idx="834">
                  <c:v>363439</c:v>
                </c:pt>
                <c:pt idx="835">
                  <c:v>363439</c:v>
                </c:pt>
                <c:pt idx="836">
                  <c:v>363439</c:v>
                </c:pt>
                <c:pt idx="837">
                  <c:v>363439</c:v>
                </c:pt>
                <c:pt idx="838">
                  <c:v>363439</c:v>
                </c:pt>
                <c:pt idx="839">
                  <c:v>363439</c:v>
                </c:pt>
                <c:pt idx="840">
                  <c:v>363439</c:v>
                </c:pt>
                <c:pt idx="841">
                  <c:v>363439</c:v>
                </c:pt>
                <c:pt idx="842">
                  <c:v>363439</c:v>
                </c:pt>
                <c:pt idx="843">
                  <c:v>363439</c:v>
                </c:pt>
                <c:pt idx="844">
                  <c:v>363439</c:v>
                </c:pt>
                <c:pt idx="845">
                  <c:v>363439</c:v>
                </c:pt>
                <c:pt idx="846">
                  <c:v>363439</c:v>
                </c:pt>
                <c:pt idx="847">
                  <c:v>363439</c:v>
                </c:pt>
                <c:pt idx="848">
                  <c:v>363439</c:v>
                </c:pt>
                <c:pt idx="849">
                  <c:v>363439</c:v>
                </c:pt>
                <c:pt idx="850">
                  <c:v>363439</c:v>
                </c:pt>
                <c:pt idx="851">
                  <c:v>363439</c:v>
                </c:pt>
                <c:pt idx="852">
                  <c:v>363439</c:v>
                </c:pt>
                <c:pt idx="853">
                  <c:v>363439</c:v>
                </c:pt>
                <c:pt idx="854">
                  <c:v>363439</c:v>
                </c:pt>
                <c:pt idx="855">
                  <c:v>363439</c:v>
                </c:pt>
                <c:pt idx="856">
                  <c:v>363439</c:v>
                </c:pt>
                <c:pt idx="857">
                  <c:v>363439</c:v>
                </c:pt>
                <c:pt idx="858">
                  <c:v>363439</c:v>
                </c:pt>
                <c:pt idx="859">
                  <c:v>363439</c:v>
                </c:pt>
                <c:pt idx="860">
                  <c:v>363439</c:v>
                </c:pt>
                <c:pt idx="861">
                  <c:v>363439</c:v>
                </c:pt>
                <c:pt idx="862">
                  <c:v>363439</c:v>
                </c:pt>
                <c:pt idx="863">
                  <c:v>363439</c:v>
                </c:pt>
                <c:pt idx="864">
                  <c:v>363439</c:v>
                </c:pt>
                <c:pt idx="865">
                  <c:v>363439</c:v>
                </c:pt>
                <c:pt idx="866">
                  <c:v>363439</c:v>
                </c:pt>
                <c:pt idx="867">
                  <c:v>363439</c:v>
                </c:pt>
                <c:pt idx="868">
                  <c:v>363439</c:v>
                </c:pt>
                <c:pt idx="869">
                  <c:v>363439</c:v>
                </c:pt>
                <c:pt idx="870">
                  <c:v>363439</c:v>
                </c:pt>
                <c:pt idx="871">
                  <c:v>363439</c:v>
                </c:pt>
                <c:pt idx="872">
                  <c:v>363439</c:v>
                </c:pt>
                <c:pt idx="873">
                  <c:v>363439</c:v>
                </c:pt>
                <c:pt idx="874">
                  <c:v>363439</c:v>
                </c:pt>
                <c:pt idx="875">
                  <c:v>370198</c:v>
                </c:pt>
                <c:pt idx="876">
                  <c:v>370198</c:v>
                </c:pt>
                <c:pt idx="877">
                  <c:v>370198</c:v>
                </c:pt>
                <c:pt idx="878">
                  <c:v>370198</c:v>
                </c:pt>
                <c:pt idx="879">
                  <c:v>370198</c:v>
                </c:pt>
                <c:pt idx="880">
                  <c:v>370198</c:v>
                </c:pt>
                <c:pt idx="881">
                  <c:v>370198</c:v>
                </c:pt>
                <c:pt idx="882">
                  <c:v>370198</c:v>
                </c:pt>
                <c:pt idx="883">
                  <c:v>370198</c:v>
                </c:pt>
                <c:pt idx="884">
                  <c:v>370198</c:v>
                </c:pt>
                <c:pt idx="885">
                  <c:v>370198</c:v>
                </c:pt>
                <c:pt idx="886">
                  <c:v>370198</c:v>
                </c:pt>
                <c:pt idx="887">
                  <c:v>370198</c:v>
                </c:pt>
                <c:pt idx="888">
                  <c:v>370198</c:v>
                </c:pt>
                <c:pt idx="889">
                  <c:v>370198</c:v>
                </c:pt>
                <c:pt idx="890">
                  <c:v>370198</c:v>
                </c:pt>
                <c:pt idx="891">
                  <c:v>370198</c:v>
                </c:pt>
                <c:pt idx="892">
                  <c:v>370198</c:v>
                </c:pt>
                <c:pt idx="893">
                  <c:v>370198</c:v>
                </c:pt>
                <c:pt idx="894">
                  <c:v>370198</c:v>
                </c:pt>
                <c:pt idx="895">
                  <c:v>370198</c:v>
                </c:pt>
                <c:pt idx="896">
                  <c:v>370198</c:v>
                </c:pt>
                <c:pt idx="897">
                  <c:v>370198</c:v>
                </c:pt>
                <c:pt idx="898">
                  <c:v>370198</c:v>
                </c:pt>
                <c:pt idx="899">
                  <c:v>370198</c:v>
                </c:pt>
                <c:pt idx="900">
                  <c:v>370198</c:v>
                </c:pt>
                <c:pt idx="901">
                  <c:v>370198</c:v>
                </c:pt>
                <c:pt idx="902">
                  <c:v>370198</c:v>
                </c:pt>
                <c:pt idx="903">
                  <c:v>370198</c:v>
                </c:pt>
                <c:pt idx="904">
                  <c:v>370198</c:v>
                </c:pt>
                <c:pt idx="905">
                  <c:v>370198</c:v>
                </c:pt>
                <c:pt idx="906">
                  <c:v>370198</c:v>
                </c:pt>
                <c:pt idx="907">
                  <c:v>370198</c:v>
                </c:pt>
                <c:pt idx="908">
                  <c:v>370198</c:v>
                </c:pt>
                <c:pt idx="909">
                  <c:v>370198</c:v>
                </c:pt>
                <c:pt idx="910">
                  <c:v>370198</c:v>
                </c:pt>
                <c:pt idx="911">
                  <c:v>370198</c:v>
                </c:pt>
                <c:pt idx="912">
                  <c:v>370198</c:v>
                </c:pt>
                <c:pt idx="913">
                  <c:v>370198</c:v>
                </c:pt>
                <c:pt idx="914">
                  <c:v>370198</c:v>
                </c:pt>
                <c:pt idx="915">
                  <c:v>370198</c:v>
                </c:pt>
                <c:pt idx="916">
                  <c:v>370198</c:v>
                </c:pt>
                <c:pt idx="917">
                  <c:v>370198</c:v>
                </c:pt>
                <c:pt idx="918">
                  <c:v>370198</c:v>
                </c:pt>
                <c:pt idx="919">
                  <c:v>370198</c:v>
                </c:pt>
                <c:pt idx="920">
                  <c:v>370198</c:v>
                </c:pt>
                <c:pt idx="921">
                  <c:v>370198</c:v>
                </c:pt>
                <c:pt idx="922">
                  <c:v>370198</c:v>
                </c:pt>
                <c:pt idx="923">
                  <c:v>370198</c:v>
                </c:pt>
                <c:pt idx="924">
                  <c:v>370198</c:v>
                </c:pt>
                <c:pt idx="925">
                  <c:v>370198</c:v>
                </c:pt>
                <c:pt idx="926">
                  <c:v>370198</c:v>
                </c:pt>
                <c:pt idx="927">
                  <c:v>370198</c:v>
                </c:pt>
                <c:pt idx="928">
                  <c:v>370198</c:v>
                </c:pt>
                <c:pt idx="929">
                  <c:v>370198</c:v>
                </c:pt>
                <c:pt idx="930">
                  <c:v>370198</c:v>
                </c:pt>
                <c:pt idx="931">
                  <c:v>370198</c:v>
                </c:pt>
                <c:pt idx="932">
                  <c:v>370198</c:v>
                </c:pt>
                <c:pt idx="933">
                  <c:v>370198</c:v>
                </c:pt>
                <c:pt idx="934">
                  <c:v>370198</c:v>
                </c:pt>
                <c:pt idx="935">
                  <c:v>370198</c:v>
                </c:pt>
                <c:pt idx="936">
                  <c:v>370198</c:v>
                </c:pt>
                <c:pt idx="937">
                  <c:v>370198</c:v>
                </c:pt>
                <c:pt idx="938">
                  <c:v>370198</c:v>
                </c:pt>
                <c:pt idx="939">
                  <c:v>370198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35-49FE-A1EC-C4DE55D2CA3D}"/>
            </c:ext>
          </c:extLst>
        </c:ser>
        <c:ser>
          <c:idx val="1"/>
          <c:order val="1"/>
          <c:tx>
            <c:strRef>
              <c:f>'[Графики для диплома.xlsx]Телекоммуникации'!$T$1</c:f>
              <c:strCache>
                <c:ptCount val="1"/>
                <c:pt idx="0">
                  <c:v>Мегафон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диплома.xlsx]Телекоммуникации'!$R$2:$R$941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диплома.xlsx]Телекоммуникации'!$T$2:$T$941</c:f>
              <c:numCache>
                <c:formatCode>General</c:formatCode>
                <c:ptCount val="940"/>
                <c:pt idx="0">
                  <c:v>303028</c:v>
                </c:pt>
                <c:pt idx="1">
                  <c:v>303028</c:v>
                </c:pt>
                <c:pt idx="2">
                  <c:v>303028</c:v>
                </c:pt>
                <c:pt idx="3">
                  <c:v>303028</c:v>
                </c:pt>
                <c:pt idx="4">
                  <c:v>303028</c:v>
                </c:pt>
                <c:pt idx="5">
                  <c:v>303028</c:v>
                </c:pt>
                <c:pt idx="6">
                  <c:v>303028</c:v>
                </c:pt>
                <c:pt idx="7">
                  <c:v>303028</c:v>
                </c:pt>
                <c:pt idx="8">
                  <c:v>303028</c:v>
                </c:pt>
                <c:pt idx="9">
                  <c:v>303028</c:v>
                </c:pt>
                <c:pt idx="10">
                  <c:v>303028</c:v>
                </c:pt>
                <c:pt idx="11">
                  <c:v>303028</c:v>
                </c:pt>
                <c:pt idx="12">
                  <c:v>303028</c:v>
                </c:pt>
                <c:pt idx="13">
                  <c:v>303028</c:v>
                </c:pt>
                <c:pt idx="14">
                  <c:v>303028</c:v>
                </c:pt>
                <c:pt idx="15">
                  <c:v>303028</c:v>
                </c:pt>
                <c:pt idx="16">
                  <c:v>303028</c:v>
                </c:pt>
                <c:pt idx="17">
                  <c:v>303028</c:v>
                </c:pt>
                <c:pt idx="18">
                  <c:v>303028</c:v>
                </c:pt>
                <c:pt idx="19">
                  <c:v>303028</c:v>
                </c:pt>
                <c:pt idx="20">
                  <c:v>303028</c:v>
                </c:pt>
                <c:pt idx="21">
                  <c:v>303028</c:v>
                </c:pt>
                <c:pt idx="22">
                  <c:v>303028</c:v>
                </c:pt>
                <c:pt idx="23">
                  <c:v>303028</c:v>
                </c:pt>
                <c:pt idx="24">
                  <c:v>303028</c:v>
                </c:pt>
                <c:pt idx="25">
                  <c:v>303028</c:v>
                </c:pt>
                <c:pt idx="26">
                  <c:v>303028</c:v>
                </c:pt>
                <c:pt idx="27">
                  <c:v>303028</c:v>
                </c:pt>
                <c:pt idx="28">
                  <c:v>303028</c:v>
                </c:pt>
                <c:pt idx="29">
                  <c:v>303028</c:v>
                </c:pt>
                <c:pt idx="30">
                  <c:v>303028</c:v>
                </c:pt>
                <c:pt idx="31">
                  <c:v>303028</c:v>
                </c:pt>
                <c:pt idx="32">
                  <c:v>303028</c:v>
                </c:pt>
                <c:pt idx="33">
                  <c:v>303028</c:v>
                </c:pt>
                <c:pt idx="34">
                  <c:v>303028</c:v>
                </c:pt>
                <c:pt idx="35">
                  <c:v>303028</c:v>
                </c:pt>
                <c:pt idx="36">
                  <c:v>303028</c:v>
                </c:pt>
                <c:pt idx="37">
                  <c:v>303028</c:v>
                </c:pt>
                <c:pt idx="38">
                  <c:v>303028</c:v>
                </c:pt>
                <c:pt idx="39">
                  <c:v>303028</c:v>
                </c:pt>
                <c:pt idx="40">
                  <c:v>303028</c:v>
                </c:pt>
                <c:pt idx="41">
                  <c:v>303028</c:v>
                </c:pt>
                <c:pt idx="42">
                  <c:v>303028</c:v>
                </c:pt>
                <c:pt idx="43">
                  <c:v>303028</c:v>
                </c:pt>
                <c:pt idx="44">
                  <c:v>303028</c:v>
                </c:pt>
                <c:pt idx="45">
                  <c:v>303028</c:v>
                </c:pt>
                <c:pt idx="46">
                  <c:v>303028</c:v>
                </c:pt>
                <c:pt idx="47">
                  <c:v>303028</c:v>
                </c:pt>
                <c:pt idx="48">
                  <c:v>303028</c:v>
                </c:pt>
                <c:pt idx="49">
                  <c:v>303028</c:v>
                </c:pt>
                <c:pt idx="50">
                  <c:v>303028</c:v>
                </c:pt>
                <c:pt idx="51">
                  <c:v>303028</c:v>
                </c:pt>
                <c:pt idx="52">
                  <c:v>303028</c:v>
                </c:pt>
                <c:pt idx="53">
                  <c:v>303028</c:v>
                </c:pt>
                <c:pt idx="54">
                  <c:v>303028</c:v>
                </c:pt>
                <c:pt idx="55">
                  <c:v>303028</c:v>
                </c:pt>
                <c:pt idx="56">
                  <c:v>303028</c:v>
                </c:pt>
                <c:pt idx="57">
                  <c:v>303028</c:v>
                </c:pt>
                <c:pt idx="58">
                  <c:v>303028</c:v>
                </c:pt>
                <c:pt idx="59">
                  <c:v>289362</c:v>
                </c:pt>
                <c:pt idx="60">
                  <c:v>289362</c:v>
                </c:pt>
                <c:pt idx="61">
                  <c:v>289362</c:v>
                </c:pt>
                <c:pt idx="62">
                  <c:v>289362</c:v>
                </c:pt>
                <c:pt idx="63">
                  <c:v>289362</c:v>
                </c:pt>
                <c:pt idx="64">
                  <c:v>289362</c:v>
                </c:pt>
                <c:pt idx="65">
                  <c:v>289362</c:v>
                </c:pt>
                <c:pt idx="66">
                  <c:v>289362</c:v>
                </c:pt>
                <c:pt idx="67">
                  <c:v>289362</c:v>
                </c:pt>
                <c:pt idx="68">
                  <c:v>289362</c:v>
                </c:pt>
                <c:pt idx="69">
                  <c:v>289362</c:v>
                </c:pt>
                <c:pt idx="70">
                  <c:v>289362</c:v>
                </c:pt>
                <c:pt idx="71">
                  <c:v>289362</c:v>
                </c:pt>
                <c:pt idx="72">
                  <c:v>289362</c:v>
                </c:pt>
                <c:pt idx="73">
                  <c:v>289362</c:v>
                </c:pt>
                <c:pt idx="74">
                  <c:v>289362</c:v>
                </c:pt>
                <c:pt idx="75">
                  <c:v>289362</c:v>
                </c:pt>
                <c:pt idx="76">
                  <c:v>289362</c:v>
                </c:pt>
                <c:pt idx="77">
                  <c:v>289362</c:v>
                </c:pt>
                <c:pt idx="78">
                  <c:v>289362</c:v>
                </c:pt>
                <c:pt idx="79">
                  <c:v>289362</c:v>
                </c:pt>
                <c:pt idx="80">
                  <c:v>289362</c:v>
                </c:pt>
                <c:pt idx="81">
                  <c:v>289362</c:v>
                </c:pt>
                <c:pt idx="82">
                  <c:v>289362</c:v>
                </c:pt>
                <c:pt idx="83">
                  <c:v>289362</c:v>
                </c:pt>
                <c:pt idx="84">
                  <c:v>289362</c:v>
                </c:pt>
                <c:pt idx="85">
                  <c:v>289362</c:v>
                </c:pt>
                <c:pt idx="86">
                  <c:v>289362</c:v>
                </c:pt>
                <c:pt idx="87">
                  <c:v>289362</c:v>
                </c:pt>
                <c:pt idx="88">
                  <c:v>289362</c:v>
                </c:pt>
                <c:pt idx="89">
                  <c:v>289362</c:v>
                </c:pt>
                <c:pt idx="90">
                  <c:v>289362</c:v>
                </c:pt>
                <c:pt idx="91">
                  <c:v>289362</c:v>
                </c:pt>
                <c:pt idx="92">
                  <c:v>289362</c:v>
                </c:pt>
                <c:pt idx="93">
                  <c:v>289362</c:v>
                </c:pt>
                <c:pt idx="94">
                  <c:v>289362</c:v>
                </c:pt>
                <c:pt idx="95">
                  <c:v>289362</c:v>
                </c:pt>
                <c:pt idx="96">
                  <c:v>289362</c:v>
                </c:pt>
                <c:pt idx="97">
                  <c:v>289362</c:v>
                </c:pt>
                <c:pt idx="98">
                  <c:v>289362</c:v>
                </c:pt>
                <c:pt idx="99">
                  <c:v>289362</c:v>
                </c:pt>
                <c:pt idx="100">
                  <c:v>289362</c:v>
                </c:pt>
                <c:pt idx="101">
                  <c:v>289362</c:v>
                </c:pt>
                <c:pt idx="102">
                  <c:v>289362</c:v>
                </c:pt>
                <c:pt idx="103">
                  <c:v>289362</c:v>
                </c:pt>
                <c:pt idx="104">
                  <c:v>289362</c:v>
                </c:pt>
                <c:pt idx="105">
                  <c:v>289362</c:v>
                </c:pt>
                <c:pt idx="106">
                  <c:v>289362</c:v>
                </c:pt>
                <c:pt idx="107">
                  <c:v>289362</c:v>
                </c:pt>
                <c:pt idx="108">
                  <c:v>289362</c:v>
                </c:pt>
                <c:pt idx="109">
                  <c:v>289362</c:v>
                </c:pt>
                <c:pt idx="110">
                  <c:v>289362</c:v>
                </c:pt>
                <c:pt idx="111">
                  <c:v>289362</c:v>
                </c:pt>
                <c:pt idx="112">
                  <c:v>289362</c:v>
                </c:pt>
                <c:pt idx="113">
                  <c:v>289362</c:v>
                </c:pt>
                <c:pt idx="114">
                  <c:v>289362</c:v>
                </c:pt>
                <c:pt idx="115">
                  <c:v>289362</c:v>
                </c:pt>
                <c:pt idx="116">
                  <c:v>289362</c:v>
                </c:pt>
                <c:pt idx="117">
                  <c:v>289362</c:v>
                </c:pt>
                <c:pt idx="118">
                  <c:v>289362</c:v>
                </c:pt>
                <c:pt idx="119">
                  <c:v>289362</c:v>
                </c:pt>
                <c:pt idx="120">
                  <c:v>290183</c:v>
                </c:pt>
                <c:pt idx="121">
                  <c:v>290183</c:v>
                </c:pt>
                <c:pt idx="122">
                  <c:v>290183</c:v>
                </c:pt>
                <c:pt idx="123">
                  <c:v>290183</c:v>
                </c:pt>
                <c:pt idx="124">
                  <c:v>290183</c:v>
                </c:pt>
                <c:pt idx="125">
                  <c:v>290183</c:v>
                </c:pt>
                <c:pt idx="126">
                  <c:v>290183</c:v>
                </c:pt>
                <c:pt idx="127">
                  <c:v>290183</c:v>
                </c:pt>
                <c:pt idx="128">
                  <c:v>290183</c:v>
                </c:pt>
                <c:pt idx="129">
                  <c:v>290183</c:v>
                </c:pt>
                <c:pt idx="130">
                  <c:v>290183</c:v>
                </c:pt>
                <c:pt idx="131">
                  <c:v>290183</c:v>
                </c:pt>
                <c:pt idx="132">
                  <c:v>290183</c:v>
                </c:pt>
                <c:pt idx="133">
                  <c:v>290183</c:v>
                </c:pt>
                <c:pt idx="134">
                  <c:v>290183</c:v>
                </c:pt>
                <c:pt idx="135">
                  <c:v>290183</c:v>
                </c:pt>
                <c:pt idx="136">
                  <c:v>290183</c:v>
                </c:pt>
                <c:pt idx="137">
                  <c:v>290183</c:v>
                </c:pt>
                <c:pt idx="138">
                  <c:v>290183</c:v>
                </c:pt>
                <c:pt idx="139">
                  <c:v>290183</c:v>
                </c:pt>
                <c:pt idx="140">
                  <c:v>290183</c:v>
                </c:pt>
                <c:pt idx="141">
                  <c:v>290183</c:v>
                </c:pt>
                <c:pt idx="142">
                  <c:v>290183</c:v>
                </c:pt>
                <c:pt idx="143">
                  <c:v>290183</c:v>
                </c:pt>
                <c:pt idx="144">
                  <c:v>290183</c:v>
                </c:pt>
                <c:pt idx="145">
                  <c:v>290183</c:v>
                </c:pt>
                <c:pt idx="146">
                  <c:v>290183</c:v>
                </c:pt>
                <c:pt idx="147">
                  <c:v>290183</c:v>
                </c:pt>
                <c:pt idx="148">
                  <c:v>290183</c:v>
                </c:pt>
                <c:pt idx="149">
                  <c:v>290183</c:v>
                </c:pt>
                <c:pt idx="150">
                  <c:v>290183</c:v>
                </c:pt>
                <c:pt idx="151">
                  <c:v>290183</c:v>
                </c:pt>
                <c:pt idx="152">
                  <c:v>290183</c:v>
                </c:pt>
                <c:pt idx="153">
                  <c:v>290183</c:v>
                </c:pt>
                <c:pt idx="154">
                  <c:v>290183</c:v>
                </c:pt>
                <c:pt idx="155">
                  <c:v>290183</c:v>
                </c:pt>
                <c:pt idx="156">
                  <c:v>290183</c:v>
                </c:pt>
                <c:pt idx="157">
                  <c:v>290183</c:v>
                </c:pt>
                <c:pt idx="158">
                  <c:v>290183</c:v>
                </c:pt>
                <c:pt idx="159">
                  <c:v>290183</c:v>
                </c:pt>
                <c:pt idx="160">
                  <c:v>290183</c:v>
                </c:pt>
                <c:pt idx="161">
                  <c:v>290183</c:v>
                </c:pt>
                <c:pt idx="162">
                  <c:v>290183</c:v>
                </c:pt>
                <c:pt idx="163">
                  <c:v>290183</c:v>
                </c:pt>
                <c:pt idx="164">
                  <c:v>290183</c:v>
                </c:pt>
                <c:pt idx="165">
                  <c:v>290183</c:v>
                </c:pt>
                <c:pt idx="166">
                  <c:v>290183</c:v>
                </c:pt>
                <c:pt idx="167">
                  <c:v>290183</c:v>
                </c:pt>
                <c:pt idx="168">
                  <c:v>290183</c:v>
                </c:pt>
                <c:pt idx="169">
                  <c:v>290183</c:v>
                </c:pt>
                <c:pt idx="170">
                  <c:v>290183</c:v>
                </c:pt>
                <c:pt idx="171">
                  <c:v>290183</c:v>
                </c:pt>
                <c:pt idx="172">
                  <c:v>290183</c:v>
                </c:pt>
                <c:pt idx="173">
                  <c:v>290183</c:v>
                </c:pt>
                <c:pt idx="174">
                  <c:v>290183</c:v>
                </c:pt>
                <c:pt idx="175">
                  <c:v>290183</c:v>
                </c:pt>
                <c:pt idx="176">
                  <c:v>290183</c:v>
                </c:pt>
                <c:pt idx="177">
                  <c:v>290183</c:v>
                </c:pt>
                <c:pt idx="178">
                  <c:v>290183</c:v>
                </c:pt>
                <c:pt idx="179">
                  <c:v>290183</c:v>
                </c:pt>
                <c:pt idx="180">
                  <c:v>290183</c:v>
                </c:pt>
                <c:pt idx="181">
                  <c:v>290183</c:v>
                </c:pt>
                <c:pt idx="182">
                  <c:v>290183</c:v>
                </c:pt>
                <c:pt idx="183">
                  <c:v>290183</c:v>
                </c:pt>
                <c:pt idx="184">
                  <c:v>290183</c:v>
                </c:pt>
                <c:pt idx="185">
                  <c:v>290183</c:v>
                </c:pt>
                <c:pt idx="186">
                  <c:v>321640</c:v>
                </c:pt>
                <c:pt idx="187">
                  <c:v>321640</c:v>
                </c:pt>
                <c:pt idx="188">
                  <c:v>321640</c:v>
                </c:pt>
                <c:pt idx="189">
                  <c:v>321640</c:v>
                </c:pt>
                <c:pt idx="190">
                  <c:v>321640</c:v>
                </c:pt>
                <c:pt idx="191">
                  <c:v>321640</c:v>
                </c:pt>
                <c:pt idx="192">
                  <c:v>321640</c:v>
                </c:pt>
                <c:pt idx="193">
                  <c:v>321640</c:v>
                </c:pt>
                <c:pt idx="194">
                  <c:v>321640</c:v>
                </c:pt>
                <c:pt idx="195">
                  <c:v>321640</c:v>
                </c:pt>
                <c:pt idx="196">
                  <c:v>321640</c:v>
                </c:pt>
                <c:pt idx="197">
                  <c:v>321640</c:v>
                </c:pt>
                <c:pt idx="198">
                  <c:v>321640</c:v>
                </c:pt>
                <c:pt idx="199">
                  <c:v>321640</c:v>
                </c:pt>
                <c:pt idx="200">
                  <c:v>321640</c:v>
                </c:pt>
                <c:pt idx="201">
                  <c:v>321640</c:v>
                </c:pt>
                <c:pt idx="202">
                  <c:v>321640</c:v>
                </c:pt>
                <c:pt idx="203">
                  <c:v>321640</c:v>
                </c:pt>
                <c:pt idx="204">
                  <c:v>321640</c:v>
                </c:pt>
                <c:pt idx="205">
                  <c:v>321640</c:v>
                </c:pt>
                <c:pt idx="206">
                  <c:v>321640</c:v>
                </c:pt>
                <c:pt idx="207">
                  <c:v>321640</c:v>
                </c:pt>
                <c:pt idx="208">
                  <c:v>321640</c:v>
                </c:pt>
                <c:pt idx="209">
                  <c:v>321640</c:v>
                </c:pt>
                <c:pt idx="210">
                  <c:v>321640</c:v>
                </c:pt>
                <c:pt idx="211">
                  <c:v>321640</c:v>
                </c:pt>
                <c:pt idx="212">
                  <c:v>321640</c:v>
                </c:pt>
                <c:pt idx="213">
                  <c:v>321640</c:v>
                </c:pt>
                <c:pt idx="214">
                  <c:v>321640</c:v>
                </c:pt>
                <c:pt idx="215">
                  <c:v>321640</c:v>
                </c:pt>
                <c:pt idx="216">
                  <c:v>321640</c:v>
                </c:pt>
                <c:pt idx="217">
                  <c:v>321640</c:v>
                </c:pt>
                <c:pt idx="218">
                  <c:v>321640</c:v>
                </c:pt>
                <c:pt idx="219">
                  <c:v>321640</c:v>
                </c:pt>
                <c:pt idx="220">
                  <c:v>321640</c:v>
                </c:pt>
                <c:pt idx="221">
                  <c:v>321640</c:v>
                </c:pt>
                <c:pt idx="222">
                  <c:v>321640</c:v>
                </c:pt>
                <c:pt idx="223">
                  <c:v>321640</c:v>
                </c:pt>
                <c:pt idx="224">
                  <c:v>321640</c:v>
                </c:pt>
                <c:pt idx="225">
                  <c:v>321640</c:v>
                </c:pt>
                <c:pt idx="226">
                  <c:v>321640</c:v>
                </c:pt>
                <c:pt idx="227">
                  <c:v>321640</c:v>
                </c:pt>
                <c:pt idx="228">
                  <c:v>321640</c:v>
                </c:pt>
                <c:pt idx="229">
                  <c:v>321640</c:v>
                </c:pt>
                <c:pt idx="230">
                  <c:v>321640</c:v>
                </c:pt>
                <c:pt idx="231">
                  <c:v>321640</c:v>
                </c:pt>
                <c:pt idx="232">
                  <c:v>321640</c:v>
                </c:pt>
                <c:pt idx="233">
                  <c:v>321640</c:v>
                </c:pt>
                <c:pt idx="234">
                  <c:v>321640</c:v>
                </c:pt>
                <c:pt idx="235">
                  <c:v>321640</c:v>
                </c:pt>
                <c:pt idx="236">
                  <c:v>321640</c:v>
                </c:pt>
                <c:pt idx="237">
                  <c:v>321640</c:v>
                </c:pt>
                <c:pt idx="238">
                  <c:v>321640</c:v>
                </c:pt>
                <c:pt idx="239">
                  <c:v>321640</c:v>
                </c:pt>
                <c:pt idx="240">
                  <c:v>321640</c:v>
                </c:pt>
                <c:pt idx="241">
                  <c:v>321640</c:v>
                </c:pt>
                <c:pt idx="242">
                  <c:v>321640</c:v>
                </c:pt>
                <c:pt idx="243">
                  <c:v>321640</c:v>
                </c:pt>
                <c:pt idx="244">
                  <c:v>321640</c:v>
                </c:pt>
                <c:pt idx="245">
                  <c:v>321640</c:v>
                </c:pt>
                <c:pt idx="246">
                  <c:v>321640</c:v>
                </c:pt>
                <c:pt idx="247">
                  <c:v>321640</c:v>
                </c:pt>
                <c:pt idx="248">
                  <c:v>321640</c:v>
                </c:pt>
                <c:pt idx="249">
                  <c:v>321640</c:v>
                </c:pt>
                <c:pt idx="250">
                  <c:v>307593</c:v>
                </c:pt>
                <c:pt idx="251">
                  <c:v>307593</c:v>
                </c:pt>
                <c:pt idx="252">
                  <c:v>307593</c:v>
                </c:pt>
                <c:pt idx="253">
                  <c:v>307593</c:v>
                </c:pt>
                <c:pt idx="254">
                  <c:v>307593</c:v>
                </c:pt>
                <c:pt idx="255">
                  <c:v>307593</c:v>
                </c:pt>
                <c:pt idx="256">
                  <c:v>307593</c:v>
                </c:pt>
                <c:pt idx="257">
                  <c:v>307593</c:v>
                </c:pt>
                <c:pt idx="258">
                  <c:v>307593</c:v>
                </c:pt>
                <c:pt idx="259">
                  <c:v>307593</c:v>
                </c:pt>
                <c:pt idx="260">
                  <c:v>307593</c:v>
                </c:pt>
                <c:pt idx="261">
                  <c:v>307593</c:v>
                </c:pt>
                <c:pt idx="262">
                  <c:v>307593</c:v>
                </c:pt>
                <c:pt idx="263">
                  <c:v>307593</c:v>
                </c:pt>
                <c:pt idx="264">
                  <c:v>307593</c:v>
                </c:pt>
                <c:pt idx="265">
                  <c:v>307593</c:v>
                </c:pt>
                <c:pt idx="266">
                  <c:v>307593</c:v>
                </c:pt>
                <c:pt idx="267">
                  <c:v>307593</c:v>
                </c:pt>
                <c:pt idx="268">
                  <c:v>307593</c:v>
                </c:pt>
                <c:pt idx="269">
                  <c:v>307593</c:v>
                </c:pt>
                <c:pt idx="270">
                  <c:v>307593</c:v>
                </c:pt>
                <c:pt idx="271">
                  <c:v>307593</c:v>
                </c:pt>
                <c:pt idx="272">
                  <c:v>307593</c:v>
                </c:pt>
                <c:pt idx="273">
                  <c:v>307593</c:v>
                </c:pt>
                <c:pt idx="274">
                  <c:v>307593</c:v>
                </c:pt>
                <c:pt idx="275">
                  <c:v>307593</c:v>
                </c:pt>
                <c:pt idx="276">
                  <c:v>307593</c:v>
                </c:pt>
                <c:pt idx="277">
                  <c:v>307593</c:v>
                </c:pt>
                <c:pt idx="278">
                  <c:v>307593</c:v>
                </c:pt>
                <c:pt idx="279">
                  <c:v>307593</c:v>
                </c:pt>
                <c:pt idx="280">
                  <c:v>307593</c:v>
                </c:pt>
                <c:pt idx="281">
                  <c:v>307593</c:v>
                </c:pt>
                <c:pt idx="282">
                  <c:v>307593</c:v>
                </c:pt>
                <c:pt idx="283">
                  <c:v>307593</c:v>
                </c:pt>
                <c:pt idx="284">
                  <c:v>307593</c:v>
                </c:pt>
                <c:pt idx="285">
                  <c:v>307593</c:v>
                </c:pt>
                <c:pt idx="286">
                  <c:v>307593</c:v>
                </c:pt>
                <c:pt idx="287">
                  <c:v>307593</c:v>
                </c:pt>
                <c:pt idx="288">
                  <c:v>307593</c:v>
                </c:pt>
                <c:pt idx="289">
                  <c:v>307593</c:v>
                </c:pt>
                <c:pt idx="290">
                  <c:v>307593</c:v>
                </c:pt>
                <c:pt idx="291">
                  <c:v>307593</c:v>
                </c:pt>
                <c:pt idx="292">
                  <c:v>307593</c:v>
                </c:pt>
                <c:pt idx="293">
                  <c:v>307593</c:v>
                </c:pt>
                <c:pt idx="294">
                  <c:v>307593</c:v>
                </c:pt>
                <c:pt idx="295">
                  <c:v>307593</c:v>
                </c:pt>
                <c:pt idx="296">
                  <c:v>307593</c:v>
                </c:pt>
                <c:pt idx="297">
                  <c:v>307593</c:v>
                </c:pt>
                <c:pt idx="298">
                  <c:v>307593</c:v>
                </c:pt>
                <c:pt idx="299">
                  <c:v>307593</c:v>
                </c:pt>
                <c:pt idx="300">
                  <c:v>307593</c:v>
                </c:pt>
                <c:pt idx="301">
                  <c:v>307593</c:v>
                </c:pt>
                <c:pt idx="302">
                  <c:v>307593</c:v>
                </c:pt>
                <c:pt idx="303">
                  <c:v>307593</c:v>
                </c:pt>
                <c:pt idx="304">
                  <c:v>307593</c:v>
                </c:pt>
                <c:pt idx="305">
                  <c:v>307593</c:v>
                </c:pt>
                <c:pt idx="306">
                  <c:v>307593</c:v>
                </c:pt>
                <c:pt idx="307">
                  <c:v>307593</c:v>
                </c:pt>
                <c:pt idx="308">
                  <c:v>307593</c:v>
                </c:pt>
                <c:pt idx="309">
                  <c:v>307593</c:v>
                </c:pt>
                <c:pt idx="310">
                  <c:v>344756</c:v>
                </c:pt>
                <c:pt idx="311">
                  <c:v>344756</c:v>
                </c:pt>
                <c:pt idx="312">
                  <c:v>344756</c:v>
                </c:pt>
                <c:pt idx="313">
                  <c:v>344756</c:v>
                </c:pt>
                <c:pt idx="314">
                  <c:v>344756</c:v>
                </c:pt>
                <c:pt idx="315">
                  <c:v>344756</c:v>
                </c:pt>
                <c:pt idx="316">
                  <c:v>344756</c:v>
                </c:pt>
                <c:pt idx="317">
                  <c:v>344756</c:v>
                </c:pt>
                <c:pt idx="318">
                  <c:v>344756</c:v>
                </c:pt>
                <c:pt idx="319">
                  <c:v>344756</c:v>
                </c:pt>
                <c:pt idx="320">
                  <c:v>344756</c:v>
                </c:pt>
                <c:pt idx="321">
                  <c:v>344756</c:v>
                </c:pt>
                <c:pt idx="322">
                  <c:v>344756</c:v>
                </c:pt>
                <c:pt idx="323">
                  <c:v>344756</c:v>
                </c:pt>
                <c:pt idx="324">
                  <c:v>344756</c:v>
                </c:pt>
                <c:pt idx="325">
                  <c:v>344756</c:v>
                </c:pt>
                <c:pt idx="326">
                  <c:v>344756</c:v>
                </c:pt>
                <c:pt idx="327">
                  <c:v>344756</c:v>
                </c:pt>
                <c:pt idx="328">
                  <c:v>344756</c:v>
                </c:pt>
                <c:pt idx="329">
                  <c:v>344756</c:v>
                </c:pt>
                <c:pt idx="330">
                  <c:v>344756</c:v>
                </c:pt>
                <c:pt idx="331">
                  <c:v>344756</c:v>
                </c:pt>
                <c:pt idx="332">
                  <c:v>344756</c:v>
                </c:pt>
                <c:pt idx="333">
                  <c:v>344756</c:v>
                </c:pt>
                <c:pt idx="334">
                  <c:v>344756</c:v>
                </c:pt>
                <c:pt idx="335">
                  <c:v>344756</c:v>
                </c:pt>
                <c:pt idx="336">
                  <c:v>344756</c:v>
                </c:pt>
                <c:pt idx="337">
                  <c:v>344756</c:v>
                </c:pt>
                <c:pt idx="338">
                  <c:v>344756</c:v>
                </c:pt>
                <c:pt idx="339">
                  <c:v>344756</c:v>
                </c:pt>
                <c:pt idx="340">
                  <c:v>344756</c:v>
                </c:pt>
                <c:pt idx="341">
                  <c:v>344756</c:v>
                </c:pt>
                <c:pt idx="342">
                  <c:v>344756</c:v>
                </c:pt>
                <c:pt idx="343">
                  <c:v>344756</c:v>
                </c:pt>
                <c:pt idx="344">
                  <c:v>344756</c:v>
                </c:pt>
                <c:pt idx="345">
                  <c:v>344756</c:v>
                </c:pt>
                <c:pt idx="346">
                  <c:v>344756</c:v>
                </c:pt>
                <c:pt idx="347">
                  <c:v>344756</c:v>
                </c:pt>
                <c:pt idx="348">
                  <c:v>344756</c:v>
                </c:pt>
                <c:pt idx="349">
                  <c:v>344756</c:v>
                </c:pt>
                <c:pt idx="350">
                  <c:v>344756</c:v>
                </c:pt>
                <c:pt idx="351">
                  <c:v>344756</c:v>
                </c:pt>
                <c:pt idx="352">
                  <c:v>344756</c:v>
                </c:pt>
                <c:pt idx="353">
                  <c:v>344756</c:v>
                </c:pt>
                <c:pt idx="354">
                  <c:v>344756</c:v>
                </c:pt>
                <c:pt idx="355">
                  <c:v>344756</c:v>
                </c:pt>
                <c:pt idx="356">
                  <c:v>344756</c:v>
                </c:pt>
                <c:pt idx="357">
                  <c:v>344756</c:v>
                </c:pt>
                <c:pt idx="358">
                  <c:v>344756</c:v>
                </c:pt>
                <c:pt idx="359">
                  <c:v>344756</c:v>
                </c:pt>
                <c:pt idx="360">
                  <c:v>344756</c:v>
                </c:pt>
                <c:pt idx="361">
                  <c:v>344756</c:v>
                </c:pt>
                <c:pt idx="362">
                  <c:v>344756</c:v>
                </c:pt>
                <c:pt idx="363">
                  <c:v>344756</c:v>
                </c:pt>
                <c:pt idx="364">
                  <c:v>344756</c:v>
                </c:pt>
                <c:pt idx="365">
                  <c:v>344756</c:v>
                </c:pt>
                <c:pt idx="366">
                  <c:v>344756</c:v>
                </c:pt>
                <c:pt idx="367">
                  <c:v>344756</c:v>
                </c:pt>
                <c:pt idx="368">
                  <c:v>344756</c:v>
                </c:pt>
                <c:pt idx="369">
                  <c:v>344756</c:v>
                </c:pt>
                <c:pt idx="370">
                  <c:v>344756</c:v>
                </c:pt>
                <c:pt idx="371">
                  <c:v>329514</c:v>
                </c:pt>
                <c:pt idx="372">
                  <c:v>329514</c:v>
                </c:pt>
                <c:pt idx="373">
                  <c:v>329514</c:v>
                </c:pt>
                <c:pt idx="374">
                  <c:v>329514</c:v>
                </c:pt>
                <c:pt idx="375">
                  <c:v>329514</c:v>
                </c:pt>
                <c:pt idx="376">
                  <c:v>329514</c:v>
                </c:pt>
                <c:pt idx="377">
                  <c:v>329514</c:v>
                </c:pt>
                <c:pt idx="378">
                  <c:v>329514</c:v>
                </c:pt>
                <c:pt idx="379">
                  <c:v>329514</c:v>
                </c:pt>
                <c:pt idx="380">
                  <c:v>329514</c:v>
                </c:pt>
                <c:pt idx="381">
                  <c:v>329514</c:v>
                </c:pt>
                <c:pt idx="382">
                  <c:v>329514</c:v>
                </c:pt>
                <c:pt idx="383">
                  <c:v>329514</c:v>
                </c:pt>
                <c:pt idx="384">
                  <c:v>329514</c:v>
                </c:pt>
                <c:pt idx="385">
                  <c:v>329514</c:v>
                </c:pt>
                <c:pt idx="386">
                  <c:v>329514</c:v>
                </c:pt>
                <c:pt idx="387">
                  <c:v>329514</c:v>
                </c:pt>
                <c:pt idx="388">
                  <c:v>329514</c:v>
                </c:pt>
                <c:pt idx="389">
                  <c:v>329514</c:v>
                </c:pt>
                <c:pt idx="390">
                  <c:v>329514</c:v>
                </c:pt>
                <c:pt idx="391">
                  <c:v>329514</c:v>
                </c:pt>
                <c:pt idx="392">
                  <c:v>329514</c:v>
                </c:pt>
                <c:pt idx="393">
                  <c:v>329514</c:v>
                </c:pt>
                <c:pt idx="394">
                  <c:v>329514</c:v>
                </c:pt>
                <c:pt idx="395">
                  <c:v>329514</c:v>
                </c:pt>
                <c:pt idx="396">
                  <c:v>329514</c:v>
                </c:pt>
                <c:pt idx="397">
                  <c:v>329514</c:v>
                </c:pt>
                <c:pt idx="398">
                  <c:v>329514</c:v>
                </c:pt>
                <c:pt idx="399">
                  <c:v>329514</c:v>
                </c:pt>
                <c:pt idx="400">
                  <c:v>329514</c:v>
                </c:pt>
                <c:pt idx="401">
                  <c:v>329514</c:v>
                </c:pt>
                <c:pt idx="402">
                  <c:v>329514</c:v>
                </c:pt>
                <c:pt idx="403">
                  <c:v>329514</c:v>
                </c:pt>
                <c:pt idx="404">
                  <c:v>329514</c:v>
                </c:pt>
                <c:pt idx="405">
                  <c:v>329514</c:v>
                </c:pt>
                <c:pt idx="406">
                  <c:v>329514</c:v>
                </c:pt>
                <c:pt idx="407">
                  <c:v>329514</c:v>
                </c:pt>
                <c:pt idx="408">
                  <c:v>329514</c:v>
                </c:pt>
                <c:pt idx="409">
                  <c:v>329514</c:v>
                </c:pt>
                <c:pt idx="410">
                  <c:v>329514</c:v>
                </c:pt>
                <c:pt idx="411">
                  <c:v>329514</c:v>
                </c:pt>
                <c:pt idx="412">
                  <c:v>329514</c:v>
                </c:pt>
                <c:pt idx="413">
                  <c:v>329514</c:v>
                </c:pt>
                <c:pt idx="414">
                  <c:v>329514</c:v>
                </c:pt>
                <c:pt idx="415">
                  <c:v>329514</c:v>
                </c:pt>
                <c:pt idx="416">
                  <c:v>329514</c:v>
                </c:pt>
                <c:pt idx="417">
                  <c:v>329514</c:v>
                </c:pt>
                <c:pt idx="418">
                  <c:v>329514</c:v>
                </c:pt>
                <c:pt idx="419">
                  <c:v>329514</c:v>
                </c:pt>
                <c:pt idx="420">
                  <c:v>329514</c:v>
                </c:pt>
                <c:pt idx="421">
                  <c:v>329514</c:v>
                </c:pt>
                <c:pt idx="422">
                  <c:v>329514</c:v>
                </c:pt>
                <c:pt idx="423">
                  <c:v>329514</c:v>
                </c:pt>
                <c:pt idx="424">
                  <c:v>329514</c:v>
                </c:pt>
                <c:pt idx="425">
                  <c:v>329514</c:v>
                </c:pt>
                <c:pt idx="426">
                  <c:v>329514</c:v>
                </c:pt>
                <c:pt idx="427">
                  <c:v>329514</c:v>
                </c:pt>
                <c:pt idx="428">
                  <c:v>329514</c:v>
                </c:pt>
                <c:pt idx="429">
                  <c:v>329514</c:v>
                </c:pt>
                <c:pt idx="430">
                  <c:v>329514</c:v>
                </c:pt>
                <c:pt idx="431">
                  <c:v>329514</c:v>
                </c:pt>
                <c:pt idx="432">
                  <c:v>329514</c:v>
                </c:pt>
                <c:pt idx="433">
                  <c:v>329514</c:v>
                </c:pt>
                <c:pt idx="434">
                  <c:v>329514</c:v>
                </c:pt>
                <c:pt idx="435">
                  <c:v>329514</c:v>
                </c:pt>
                <c:pt idx="436">
                  <c:v>329514</c:v>
                </c:pt>
                <c:pt idx="437">
                  <c:v>337660</c:v>
                </c:pt>
                <c:pt idx="438">
                  <c:v>337660</c:v>
                </c:pt>
                <c:pt idx="439">
                  <c:v>337660</c:v>
                </c:pt>
                <c:pt idx="440">
                  <c:v>337660</c:v>
                </c:pt>
                <c:pt idx="441">
                  <c:v>337660</c:v>
                </c:pt>
                <c:pt idx="442">
                  <c:v>337660</c:v>
                </c:pt>
                <c:pt idx="443">
                  <c:v>337660</c:v>
                </c:pt>
                <c:pt idx="444">
                  <c:v>337660</c:v>
                </c:pt>
                <c:pt idx="445">
                  <c:v>337660</c:v>
                </c:pt>
                <c:pt idx="446">
                  <c:v>337660</c:v>
                </c:pt>
                <c:pt idx="447">
                  <c:v>337660</c:v>
                </c:pt>
                <c:pt idx="448">
                  <c:v>337660</c:v>
                </c:pt>
                <c:pt idx="449">
                  <c:v>337660</c:v>
                </c:pt>
                <c:pt idx="450">
                  <c:v>337660</c:v>
                </c:pt>
                <c:pt idx="451">
                  <c:v>337660</c:v>
                </c:pt>
                <c:pt idx="452">
                  <c:v>337660</c:v>
                </c:pt>
                <c:pt idx="453">
                  <c:v>337660</c:v>
                </c:pt>
                <c:pt idx="454">
                  <c:v>337660</c:v>
                </c:pt>
                <c:pt idx="455">
                  <c:v>337660</c:v>
                </c:pt>
                <c:pt idx="456">
                  <c:v>337660</c:v>
                </c:pt>
                <c:pt idx="457">
                  <c:v>337660</c:v>
                </c:pt>
                <c:pt idx="458">
                  <c:v>337660</c:v>
                </c:pt>
                <c:pt idx="459">
                  <c:v>337660</c:v>
                </c:pt>
                <c:pt idx="460">
                  <c:v>337660</c:v>
                </c:pt>
                <c:pt idx="461">
                  <c:v>337660</c:v>
                </c:pt>
                <c:pt idx="462">
                  <c:v>337660</c:v>
                </c:pt>
                <c:pt idx="463">
                  <c:v>337660</c:v>
                </c:pt>
                <c:pt idx="464">
                  <c:v>337660</c:v>
                </c:pt>
                <c:pt idx="465">
                  <c:v>337660</c:v>
                </c:pt>
                <c:pt idx="466">
                  <c:v>337660</c:v>
                </c:pt>
                <c:pt idx="467">
                  <c:v>337660</c:v>
                </c:pt>
                <c:pt idx="468">
                  <c:v>337660</c:v>
                </c:pt>
                <c:pt idx="469">
                  <c:v>337660</c:v>
                </c:pt>
                <c:pt idx="470">
                  <c:v>337660</c:v>
                </c:pt>
                <c:pt idx="471">
                  <c:v>337660</c:v>
                </c:pt>
                <c:pt idx="472">
                  <c:v>337660</c:v>
                </c:pt>
                <c:pt idx="473">
                  <c:v>337660</c:v>
                </c:pt>
                <c:pt idx="474">
                  <c:v>337660</c:v>
                </c:pt>
                <c:pt idx="475">
                  <c:v>337660</c:v>
                </c:pt>
                <c:pt idx="476">
                  <c:v>337660</c:v>
                </c:pt>
                <c:pt idx="477">
                  <c:v>337660</c:v>
                </c:pt>
                <c:pt idx="478">
                  <c:v>337660</c:v>
                </c:pt>
                <c:pt idx="479">
                  <c:v>337660</c:v>
                </c:pt>
                <c:pt idx="480">
                  <c:v>337660</c:v>
                </c:pt>
                <c:pt idx="481">
                  <c:v>337660</c:v>
                </c:pt>
                <c:pt idx="482">
                  <c:v>337660</c:v>
                </c:pt>
                <c:pt idx="483">
                  <c:v>337660</c:v>
                </c:pt>
                <c:pt idx="484">
                  <c:v>337660</c:v>
                </c:pt>
                <c:pt idx="485">
                  <c:v>337660</c:v>
                </c:pt>
                <c:pt idx="486">
                  <c:v>337660</c:v>
                </c:pt>
                <c:pt idx="487">
                  <c:v>337660</c:v>
                </c:pt>
                <c:pt idx="488">
                  <c:v>337660</c:v>
                </c:pt>
                <c:pt idx="489">
                  <c:v>337660</c:v>
                </c:pt>
                <c:pt idx="490">
                  <c:v>337660</c:v>
                </c:pt>
                <c:pt idx="491">
                  <c:v>337660</c:v>
                </c:pt>
                <c:pt idx="492">
                  <c:v>337660</c:v>
                </c:pt>
                <c:pt idx="493">
                  <c:v>337660</c:v>
                </c:pt>
                <c:pt idx="494">
                  <c:v>337660</c:v>
                </c:pt>
                <c:pt idx="495">
                  <c:v>337660</c:v>
                </c:pt>
                <c:pt idx="496">
                  <c:v>337660</c:v>
                </c:pt>
                <c:pt idx="497">
                  <c:v>337660</c:v>
                </c:pt>
                <c:pt idx="498">
                  <c:v>337660</c:v>
                </c:pt>
                <c:pt idx="499">
                  <c:v>337660</c:v>
                </c:pt>
                <c:pt idx="500">
                  <c:v>337660</c:v>
                </c:pt>
                <c:pt idx="501">
                  <c:v>391042</c:v>
                </c:pt>
                <c:pt idx="502">
                  <c:v>391042</c:v>
                </c:pt>
                <c:pt idx="503">
                  <c:v>391042</c:v>
                </c:pt>
                <c:pt idx="504">
                  <c:v>391042</c:v>
                </c:pt>
                <c:pt idx="505">
                  <c:v>391042</c:v>
                </c:pt>
                <c:pt idx="506">
                  <c:v>391042</c:v>
                </c:pt>
                <c:pt idx="507">
                  <c:v>391042</c:v>
                </c:pt>
                <c:pt idx="508">
                  <c:v>391042</c:v>
                </c:pt>
                <c:pt idx="509">
                  <c:v>391042</c:v>
                </c:pt>
                <c:pt idx="510">
                  <c:v>391042</c:v>
                </c:pt>
                <c:pt idx="511">
                  <c:v>391042</c:v>
                </c:pt>
                <c:pt idx="512">
                  <c:v>391042</c:v>
                </c:pt>
                <c:pt idx="513">
                  <c:v>391042</c:v>
                </c:pt>
                <c:pt idx="514">
                  <c:v>391042</c:v>
                </c:pt>
                <c:pt idx="515">
                  <c:v>391042</c:v>
                </c:pt>
                <c:pt idx="516">
                  <c:v>391042</c:v>
                </c:pt>
                <c:pt idx="517">
                  <c:v>391042</c:v>
                </c:pt>
                <c:pt idx="518">
                  <c:v>391042</c:v>
                </c:pt>
                <c:pt idx="519">
                  <c:v>391042</c:v>
                </c:pt>
                <c:pt idx="520">
                  <c:v>391042</c:v>
                </c:pt>
                <c:pt idx="521">
                  <c:v>391042</c:v>
                </c:pt>
                <c:pt idx="522">
                  <c:v>391042</c:v>
                </c:pt>
                <c:pt idx="523">
                  <c:v>391042</c:v>
                </c:pt>
                <c:pt idx="524">
                  <c:v>391042</c:v>
                </c:pt>
                <c:pt idx="525">
                  <c:v>391042</c:v>
                </c:pt>
                <c:pt idx="526">
                  <c:v>391042</c:v>
                </c:pt>
                <c:pt idx="527">
                  <c:v>391042</c:v>
                </c:pt>
                <c:pt idx="528">
                  <c:v>391042</c:v>
                </c:pt>
                <c:pt idx="529">
                  <c:v>391042</c:v>
                </c:pt>
                <c:pt idx="530">
                  <c:v>391042</c:v>
                </c:pt>
                <c:pt idx="531">
                  <c:v>391042</c:v>
                </c:pt>
                <c:pt idx="532">
                  <c:v>391042</c:v>
                </c:pt>
                <c:pt idx="533">
                  <c:v>391042</c:v>
                </c:pt>
                <c:pt idx="534">
                  <c:v>391042</c:v>
                </c:pt>
                <c:pt idx="535">
                  <c:v>391042</c:v>
                </c:pt>
                <c:pt idx="536">
                  <c:v>391042</c:v>
                </c:pt>
                <c:pt idx="537">
                  <c:v>391042</c:v>
                </c:pt>
                <c:pt idx="538">
                  <c:v>391042</c:v>
                </c:pt>
                <c:pt idx="539">
                  <c:v>391042</c:v>
                </c:pt>
                <c:pt idx="540">
                  <c:v>391042</c:v>
                </c:pt>
                <c:pt idx="541">
                  <c:v>391042</c:v>
                </c:pt>
                <c:pt idx="542">
                  <c:v>391042</c:v>
                </c:pt>
                <c:pt idx="543">
                  <c:v>391042</c:v>
                </c:pt>
                <c:pt idx="544">
                  <c:v>391042</c:v>
                </c:pt>
                <c:pt idx="545">
                  <c:v>391042</c:v>
                </c:pt>
                <c:pt idx="546">
                  <c:v>391042</c:v>
                </c:pt>
                <c:pt idx="547">
                  <c:v>391042</c:v>
                </c:pt>
                <c:pt idx="548">
                  <c:v>391042</c:v>
                </c:pt>
                <c:pt idx="549">
                  <c:v>391042</c:v>
                </c:pt>
                <c:pt idx="550">
                  <c:v>391042</c:v>
                </c:pt>
                <c:pt idx="551">
                  <c:v>391042</c:v>
                </c:pt>
                <c:pt idx="552">
                  <c:v>391042</c:v>
                </c:pt>
                <c:pt idx="553">
                  <c:v>391042</c:v>
                </c:pt>
                <c:pt idx="554">
                  <c:v>391042</c:v>
                </c:pt>
                <c:pt idx="555">
                  <c:v>391042</c:v>
                </c:pt>
                <c:pt idx="556">
                  <c:v>391042</c:v>
                </c:pt>
                <c:pt idx="557">
                  <c:v>391042</c:v>
                </c:pt>
                <c:pt idx="558">
                  <c:v>391042</c:v>
                </c:pt>
                <c:pt idx="559">
                  <c:v>391042</c:v>
                </c:pt>
                <c:pt idx="560">
                  <c:v>391042</c:v>
                </c:pt>
                <c:pt idx="561">
                  <c:v>391042</c:v>
                </c:pt>
                <c:pt idx="562">
                  <c:v>391042</c:v>
                </c:pt>
                <c:pt idx="563">
                  <c:v>410389</c:v>
                </c:pt>
                <c:pt idx="564">
                  <c:v>410389</c:v>
                </c:pt>
                <c:pt idx="565">
                  <c:v>410389</c:v>
                </c:pt>
                <c:pt idx="566">
                  <c:v>410389</c:v>
                </c:pt>
                <c:pt idx="567">
                  <c:v>410389</c:v>
                </c:pt>
                <c:pt idx="568">
                  <c:v>410389</c:v>
                </c:pt>
                <c:pt idx="569">
                  <c:v>410389</c:v>
                </c:pt>
                <c:pt idx="570">
                  <c:v>410389</c:v>
                </c:pt>
                <c:pt idx="571">
                  <c:v>410389</c:v>
                </c:pt>
                <c:pt idx="572">
                  <c:v>410389</c:v>
                </c:pt>
                <c:pt idx="573">
                  <c:v>410389</c:v>
                </c:pt>
                <c:pt idx="574">
                  <c:v>410389</c:v>
                </c:pt>
                <c:pt idx="575">
                  <c:v>410389</c:v>
                </c:pt>
                <c:pt idx="576">
                  <c:v>410389</c:v>
                </c:pt>
                <c:pt idx="577">
                  <c:v>410389</c:v>
                </c:pt>
                <c:pt idx="578">
                  <c:v>410389</c:v>
                </c:pt>
                <c:pt idx="579">
                  <c:v>410389</c:v>
                </c:pt>
                <c:pt idx="580">
                  <c:v>410389</c:v>
                </c:pt>
                <c:pt idx="581">
                  <c:v>410389</c:v>
                </c:pt>
                <c:pt idx="582">
                  <c:v>410389</c:v>
                </c:pt>
                <c:pt idx="583">
                  <c:v>410389</c:v>
                </c:pt>
                <c:pt idx="584">
                  <c:v>410389</c:v>
                </c:pt>
                <c:pt idx="585">
                  <c:v>410389</c:v>
                </c:pt>
                <c:pt idx="586">
                  <c:v>410389</c:v>
                </c:pt>
                <c:pt idx="587">
                  <c:v>410389</c:v>
                </c:pt>
                <c:pt idx="588">
                  <c:v>410389</c:v>
                </c:pt>
                <c:pt idx="589">
                  <c:v>410389</c:v>
                </c:pt>
                <c:pt idx="590">
                  <c:v>410389</c:v>
                </c:pt>
                <c:pt idx="591">
                  <c:v>410389</c:v>
                </c:pt>
                <c:pt idx="592">
                  <c:v>410389</c:v>
                </c:pt>
                <c:pt idx="593">
                  <c:v>410389</c:v>
                </c:pt>
                <c:pt idx="594">
                  <c:v>410389</c:v>
                </c:pt>
                <c:pt idx="595">
                  <c:v>410389</c:v>
                </c:pt>
                <c:pt idx="596">
                  <c:v>410389</c:v>
                </c:pt>
                <c:pt idx="597">
                  <c:v>410389</c:v>
                </c:pt>
                <c:pt idx="598">
                  <c:v>410389</c:v>
                </c:pt>
                <c:pt idx="599">
                  <c:v>410389</c:v>
                </c:pt>
                <c:pt idx="600">
                  <c:v>410389</c:v>
                </c:pt>
                <c:pt idx="601">
                  <c:v>410389</c:v>
                </c:pt>
                <c:pt idx="602">
                  <c:v>410389</c:v>
                </c:pt>
                <c:pt idx="603">
                  <c:v>410389</c:v>
                </c:pt>
                <c:pt idx="604">
                  <c:v>410389</c:v>
                </c:pt>
                <c:pt idx="605">
                  <c:v>410389</c:v>
                </c:pt>
                <c:pt idx="606">
                  <c:v>410389</c:v>
                </c:pt>
                <c:pt idx="607">
                  <c:v>410389</c:v>
                </c:pt>
                <c:pt idx="608">
                  <c:v>410389</c:v>
                </c:pt>
                <c:pt idx="609">
                  <c:v>410389</c:v>
                </c:pt>
                <c:pt idx="610">
                  <c:v>410389</c:v>
                </c:pt>
                <c:pt idx="611">
                  <c:v>410389</c:v>
                </c:pt>
                <c:pt idx="612">
                  <c:v>410389</c:v>
                </c:pt>
                <c:pt idx="613">
                  <c:v>410389</c:v>
                </c:pt>
                <c:pt idx="614">
                  <c:v>410389</c:v>
                </c:pt>
                <c:pt idx="615">
                  <c:v>410389</c:v>
                </c:pt>
                <c:pt idx="616">
                  <c:v>410389</c:v>
                </c:pt>
                <c:pt idx="617">
                  <c:v>410389</c:v>
                </c:pt>
                <c:pt idx="618">
                  <c:v>410389</c:v>
                </c:pt>
                <c:pt idx="619">
                  <c:v>410389</c:v>
                </c:pt>
                <c:pt idx="620">
                  <c:v>410389</c:v>
                </c:pt>
                <c:pt idx="621">
                  <c:v>410389</c:v>
                </c:pt>
                <c:pt idx="622">
                  <c:v>410389</c:v>
                </c:pt>
                <c:pt idx="623">
                  <c:v>410389</c:v>
                </c:pt>
                <c:pt idx="624">
                  <c:v>393652</c:v>
                </c:pt>
                <c:pt idx="625">
                  <c:v>393652</c:v>
                </c:pt>
                <c:pt idx="626">
                  <c:v>393652</c:v>
                </c:pt>
                <c:pt idx="627">
                  <c:v>393652</c:v>
                </c:pt>
                <c:pt idx="628">
                  <c:v>393652</c:v>
                </c:pt>
                <c:pt idx="629">
                  <c:v>393652</c:v>
                </c:pt>
                <c:pt idx="630">
                  <c:v>393652</c:v>
                </c:pt>
                <c:pt idx="631">
                  <c:v>393652</c:v>
                </c:pt>
                <c:pt idx="632">
                  <c:v>393652</c:v>
                </c:pt>
                <c:pt idx="633">
                  <c:v>393652</c:v>
                </c:pt>
                <c:pt idx="634">
                  <c:v>393652</c:v>
                </c:pt>
                <c:pt idx="635">
                  <c:v>393652</c:v>
                </c:pt>
                <c:pt idx="636">
                  <c:v>393652</c:v>
                </c:pt>
                <c:pt idx="637">
                  <c:v>393652</c:v>
                </c:pt>
                <c:pt idx="638">
                  <c:v>393652</c:v>
                </c:pt>
                <c:pt idx="639">
                  <c:v>393652</c:v>
                </c:pt>
                <c:pt idx="640">
                  <c:v>393652</c:v>
                </c:pt>
                <c:pt idx="641">
                  <c:v>393652</c:v>
                </c:pt>
                <c:pt idx="642">
                  <c:v>393652</c:v>
                </c:pt>
                <c:pt idx="643">
                  <c:v>393652</c:v>
                </c:pt>
                <c:pt idx="644">
                  <c:v>393652</c:v>
                </c:pt>
                <c:pt idx="645">
                  <c:v>393652</c:v>
                </c:pt>
                <c:pt idx="646">
                  <c:v>393652</c:v>
                </c:pt>
                <c:pt idx="647">
                  <c:v>393652</c:v>
                </c:pt>
                <c:pt idx="648">
                  <c:v>393652</c:v>
                </c:pt>
                <c:pt idx="649">
                  <c:v>393652</c:v>
                </c:pt>
                <c:pt idx="650">
                  <c:v>393652</c:v>
                </c:pt>
                <c:pt idx="651">
                  <c:v>393652</c:v>
                </c:pt>
                <c:pt idx="652">
                  <c:v>393652</c:v>
                </c:pt>
                <c:pt idx="653">
                  <c:v>393652</c:v>
                </c:pt>
                <c:pt idx="654">
                  <c:v>393652</c:v>
                </c:pt>
                <c:pt idx="655">
                  <c:v>393652</c:v>
                </c:pt>
                <c:pt idx="656">
                  <c:v>393652</c:v>
                </c:pt>
                <c:pt idx="657">
                  <c:v>393652</c:v>
                </c:pt>
                <c:pt idx="658">
                  <c:v>393652</c:v>
                </c:pt>
                <c:pt idx="659">
                  <c:v>393652</c:v>
                </c:pt>
                <c:pt idx="660">
                  <c:v>393652</c:v>
                </c:pt>
                <c:pt idx="661">
                  <c:v>393652</c:v>
                </c:pt>
                <c:pt idx="662">
                  <c:v>393652</c:v>
                </c:pt>
                <c:pt idx="663">
                  <c:v>393652</c:v>
                </c:pt>
                <c:pt idx="664">
                  <c:v>393652</c:v>
                </c:pt>
                <c:pt idx="665">
                  <c:v>393652</c:v>
                </c:pt>
                <c:pt idx="666">
                  <c:v>393652</c:v>
                </c:pt>
                <c:pt idx="667">
                  <c:v>393652</c:v>
                </c:pt>
                <c:pt idx="668">
                  <c:v>393652</c:v>
                </c:pt>
                <c:pt idx="669">
                  <c:v>393652</c:v>
                </c:pt>
                <c:pt idx="670">
                  <c:v>393652</c:v>
                </c:pt>
                <c:pt idx="671">
                  <c:v>393652</c:v>
                </c:pt>
                <c:pt idx="672">
                  <c:v>393652</c:v>
                </c:pt>
                <c:pt idx="673">
                  <c:v>393652</c:v>
                </c:pt>
                <c:pt idx="674">
                  <c:v>393652</c:v>
                </c:pt>
                <c:pt idx="675">
                  <c:v>393652</c:v>
                </c:pt>
                <c:pt idx="676">
                  <c:v>393652</c:v>
                </c:pt>
                <c:pt idx="677">
                  <c:v>393652</c:v>
                </c:pt>
                <c:pt idx="678">
                  <c:v>393652</c:v>
                </c:pt>
                <c:pt idx="679">
                  <c:v>393652</c:v>
                </c:pt>
                <c:pt idx="680">
                  <c:v>393652</c:v>
                </c:pt>
                <c:pt idx="681">
                  <c:v>393652</c:v>
                </c:pt>
                <c:pt idx="682">
                  <c:v>393652</c:v>
                </c:pt>
                <c:pt idx="683">
                  <c:v>393652</c:v>
                </c:pt>
                <c:pt idx="684">
                  <c:v>393652</c:v>
                </c:pt>
                <c:pt idx="685">
                  <c:v>393652</c:v>
                </c:pt>
                <c:pt idx="686">
                  <c:v>393652</c:v>
                </c:pt>
                <c:pt idx="687">
                  <c:v>393652</c:v>
                </c:pt>
                <c:pt idx="688">
                  <c:v>393652</c:v>
                </c:pt>
                <c:pt idx="689">
                  <c:v>396418</c:v>
                </c:pt>
                <c:pt idx="690">
                  <c:v>396418</c:v>
                </c:pt>
                <c:pt idx="691">
                  <c:v>396418</c:v>
                </c:pt>
                <c:pt idx="692">
                  <c:v>396418</c:v>
                </c:pt>
                <c:pt idx="693">
                  <c:v>396418</c:v>
                </c:pt>
                <c:pt idx="694">
                  <c:v>396418</c:v>
                </c:pt>
                <c:pt idx="695">
                  <c:v>396418</c:v>
                </c:pt>
                <c:pt idx="696">
                  <c:v>396418</c:v>
                </c:pt>
                <c:pt idx="697">
                  <c:v>396418</c:v>
                </c:pt>
                <c:pt idx="698">
                  <c:v>396418</c:v>
                </c:pt>
                <c:pt idx="699">
                  <c:v>396418</c:v>
                </c:pt>
                <c:pt idx="700">
                  <c:v>396418</c:v>
                </c:pt>
                <c:pt idx="701">
                  <c:v>396418</c:v>
                </c:pt>
                <c:pt idx="702">
                  <c:v>396418</c:v>
                </c:pt>
                <c:pt idx="703">
                  <c:v>396418</c:v>
                </c:pt>
                <c:pt idx="704">
                  <c:v>396418</c:v>
                </c:pt>
                <c:pt idx="705">
                  <c:v>396418</c:v>
                </c:pt>
                <c:pt idx="706">
                  <c:v>396418</c:v>
                </c:pt>
                <c:pt idx="707">
                  <c:v>396418</c:v>
                </c:pt>
                <c:pt idx="708">
                  <c:v>396418</c:v>
                </c:pt>
                <c:pt idx="709">
                  <c:v>396418</c:v>
                </c:pt>
                <c:pt idx="710">
                  <c:v>396418</c:v>
                </c:pt>
                <c:pt idx="711">
                  <c:v>396418</c:v>
                </c:pt>
                <c:pt idx="712">
                  <c:v>396418</c:v>
                </c:pt>
                <c:pt idx="713">
                  <c:v>396418</c:v>
                </c:pt>
                <c:pt idx="714">
                  <c:v>396418</c:v>
                </c:pt>
                <c:pt idx="715">
                  <c:v>396418</c:v>
                </c:pt>
                <c:pt idx="716">
                  <c:v>396418</c:v>
                </c:pt>
                <c:pt idx="717">
                  <c:v>396418</c:v>
                </c:pt>
                <c:pt idx="718">
                  <c:v>396418</c:v>
                </c:pt>
                <c:pt idx="719">
                  <c:v>396418</c:v>
                </c:pt>
                <c:pt idx="720">
                  <c:v>396418</c:v>
                </c:pt>
                <c:pt idx="721">
                  <c:v>396418</c:v>
                </c:pt>
                <c:pt idx="722">
                  <c:v>396418</c:v>
                </c:pt>
                <c:pt idx="723">
                  <c:v>396418</c:v>
                </c:pt>
                <c:pt idx="724">
                  <c:v>396418</c:v>
                </c:pt>
                <c:pt idx="725">
                  <c:v>396418</c:v>
                </c:pt>
                <c:pt idx="726">
                  <c:v>396418</c:v>
                </c:pt>
                <c:pt idx="727">
                  <c:v>396418</c:v>
                </c:pt>
                <c:pt idx="728">
                  <c:v>396418</c:v>
                </c:pt>
                <c:pt idx="729">
                  <c:v>396418</c:v>
                </c:pt>
                <c:pt idx="730">
                  <c:v>396418</c:v>
                </c:pt>
                <c:pt idx="731">
                  <c:v>396418</c:v>
                </c:pt>
                <c:pt idx="732">
                  <c:v>396418</c:v>
                </c:pt>
                <c:pt idx="733">
                  <c:v>396418</c:v>
                </c:pt>
                <c:pt idx="734">
                  <c:v>396418</c:v>
                </c:pt>
                <c:pt idx="735">
                  <c:v>396418</c:v>
                </c:pt>
                <c:pt idx="736">
                  <c:v>396418</c:v>
                </c:pt>
                <c:pt idx="737">
                  <c:v>396418</c:v>
                </c:pt>
                <c:pt idx="738">
                  <c:v>396418</c:v>
                </c:pt>
                <c:pt idx="739">
                  <c:v>396418</c:v>
                </c:pt>
                <c:pt idx="740">
                  <c:v>396418</c:v>
                </c:pt>
                <c:pt idx="741">
                  <c:v>396418</c:v>
                </c:pt>
                <c:pt idx="742">
                  <c:v>396418</c:v>
                </c:pt>
                <c:pt idx="743">
                  <c:v>396418</c:v>
                </c:pt>
                <c:pt idx="744">
                  <c:v>396418</c:v>
                </c:pt>
                <c:pt idx="745">
                  <c:v>396418</c:v>
                </c:pt>
                <c:pt idx="746">
                  <c:v>396418</c:v>
                </c:pt>
                <c:pt idx="747">
                  <c:v>396418</c:v>
                </c:pt>
                <c:pt idx="748">
                  <c:v>396418</c:v>
                </c:pt>
                <c:pt idx="749">
                  <c:v>396418</c:v>
                </c:pt>
                <c:pt idx="750">
                  <c:v>396418</c:v>
                </c:pt>
                <c:pt idx="751">
                  <c:v>396418</c:v>
                </c:pt>
                <c:pt idx="752">
                  <c:v>396418</c:v>
                </c:pt>
                <c:pt idx="753">
                  <c:v>415948</c:v>
                </c:pt>
                <c:pt idx="754">
                  <c:v>415948</c:v>
                </c:pt>
                <c:pt idx="755">
                  <c:v>415948</c:v>
                </c:pt>
                <c:pt idx="756">
                  <c:v>415948</c:v>
                </c:pt>
                <c:pt idx="757">
                  <c:v>415948</c:v>
                </c:pt>
                <c:pt idx="758">
                  <c:v>415948</c:v>
                </c:pt>
                <c:pt idx="759">
                  <c:v>415948</c:v>
                </c:pt>
                <c:pt idx="760">
                  <c:v>415948</c:v>
                </c:pt>
                <c:pt idx="761">
                  <c:v>415948</c:v>
                </c:pt>
                <c:pt idx="762">
                  <c:v>415948</c:v>
                </c:pt>
                <c:pt idx="763">
                  <c:v>415948</c:v>
                </c:pt>
                <c:pt idx="764">
                  <c:v>415948</c:v>
                </c:pt>
                <c:pt idx="765">
                  <c:v>415948</c:v>
                </c:pt>
                <c:pt idx="766">
                  <c:v>415948</c:v>
                </c:pt>
                <c:pt idx="767">
                  <c:v>415948</c:v>
                </c:pt>
                <c:pt idx="768">
                  <c:v>415948</c:v>
                </c:pt>
                <c:pt idx="769">
                  <c:v>415948</c:v>
                </c:pt>
                <c:pt idx="770">
                  <c:v>415948</c:v>
                </c:pt>
                <c:pt idx="771">
                  <c:v>415948</c:v>
                </c:pt>
                <c:pt idx="772">
                  <c:v>415948</c:v>
                </c:pt>
                <c:pt idx="773">
                  <c:v>415948</c:v>
                </c:pt>
                <c:pt idx="774">
                  <c:v>415948</c:v>
                </c:pt>
                <c:pt idx="775">
                  <c:v>415948</c:v>
                </c:pt>
                <c:pt idx="776">
                  <c:v>415948</c:v>
                </c:pt>
                <c:pt idx="777">
                  <c:v>415948</c:v>
                </c:pt>
                <c:pt idx="778">
                  <c:v>415948</c:v>
                </c:pt>
                <c:pt idx="779">
                  <c:v>415948</c:v>
                </c:pt>
                <c:pt idx="780">
                  <c:v>415948</c:v>
                </c:pt>
                <c:pt idx="781">
                  <c:v>415948</c:v>
                </c:pt>
                <c:pt idx="782">
                  <c:v>415948</c:v>
                </c:pt>
                <c:pt idx="783">
                  <c:v>415948</c:v>
                </c:pt>
                <c:pt idx="784">
                  <c:v>415948</c:v>
                </c:pt>
                <c:pt idx="785">
                  <c:v>415948</c:v>
                </c:pt>
                <c:pt idx="786">
                  <c:v>415948</c:v>
                </c:pt>
                <c:pt idx="787">
                  <c:v>415948</c:v>
                </c:pt>
                <c:pt idx="788">
                  <c:v>415948</c:v>
                </c:pt>
                <c:pt idx="789">
                  <c:v>415948</c:v>
                </c:pt>
                <c:pt idx="790">
                  <c:v>415948</c:v>
                </c:pt>
                <c:pt idx="791">
                  <c:v>415948</c:v>
                </c:pt>
                <c:pt idx="792">
                  <c:v>415948</c:v>
                </c:pt>
                <c:pt idx="793">
                  <c:v>415948</c:v>
                </c:pt>
                <c:pt idx="794">
                  <c:v>415948</c:v>
                </c:pt>
                <c:pt idx="795">
                  <c:v>415948</c:v>
                </c:pt>
                <c:pt idx="796">
                  <c:v>415948</c:v>
                </c:pt>
                <c:pt idx="797">
                  <c:v>415948</c:v>
                </c:pt>
                <c:pt idx="798">
                  <c:v>415948</c:v>
                </c:pt>
                <c:pt idx="799">
                  <c:v>415948</c:v>
                </c:pt>
                <c:pt idx="800">
                  <c:v>415948</c:v>
                </c:pt>
                <c:pt idx="801">
                  <c:v>415948</c:v>
                </c:pt>
                <c:pt idx="802">
                  <c:v>415948</c:v>
                </c:pt>
                <c:pt idx="803">
                  <c:v>415948</c:v>
                </c:pt>
                <c:pt idx="804">
                  <c:v>415948</c:v>
                </c:pt>
                <c:pt idx="805">
                  <c:v>415948</c:v>
                </c:pt>
                <c:pt idx="806">
                  <c:v>415948</c:v>
                </c:pt>
                <c:pt idx="807">
                  <c:v>415948</c:v>
                </c:pt>
                <c:pt idx="808">
                  <c:v>415948</c:v>
                </c:pt>
                <c:pt idx="809">
                  <c:v>415948</c:v>
                </c:pt>
                <c:pt idx="810">
                  <c:v>415948</c:v>
                </c:pt>
                <c:pt idx="811">
                  <c:v>415948</c:v>
                </c:pt>
                <c:pt idx="812">
                  <c:v>415948</c:v>
                </c:pt>
                <c:pt idx="813">
                  <c:v>345681</c:v>
                </c:pt>
                <c:pt idx="814">
                  <c:v>345681</c:v>
                </c:pt>
                <c:pt idx="815">
                  <c:v>345681</c:v>
                </c:pt>
                <c:pt idx="816">
                  <c:v>345681</c:v>
                </c:pt>
                <c:pt idx="817">
                  <c:v>345681</c:v>
                </c:pt>
                <c:pt idx="818">
                  <c:v>345681</c:v>
                </c:pt>
                <c:pt idx="819">
                  <c:v>345681</c:v>
                </c:pt>
                <c:pt idx="820">
                  <c:v>345681</c:v>
                </c:pt>
                <c:pt idx="821">
                  <c:v>345681</c:v>
                </c:pt>
                <c:pt idx="822">
                  <c:v>345681</c:v>
                </c:pt>
                <c:pt idx="823">
                  <c:v>345681</c:v>
                </c:pt>
                <c:pt idx="824">
                  <c:v>345681</c:v>
                </c:pt>
                <c:pt idx="825">
                  <c:v>345681</c:v>
                </c:pt>
                <c:pt idx="826">
                  <c:v>345681</c:v>
                </c:pt>
                <c:pt idx="827">
                  <c:v>345681</c:v>
                </c:pt>
                <c:pt idx="828">
                  <c:v>345681</c:v>
                </c:pt>
                <c:pt idx="829">
                  <c:v>345681</c:v>
                </c:pt>
                <c:pt idx="830">
                  <c:v>345681</c:v>
                </c:pt>
                <c:pt idx="831">
                  <c:v>345681</c:v>
                </c:pt>
                <c:pt idx="832">
                  <c:v>345681</c:v>
                </c:pt>
                <c:pt idx="833">
                  <c:v>345681</c:v>
                </c:pt>
                <c:pt idx="834">
                  <c:v>345681</c:v>
                </c:pt>
                <c:pt idx="835">
                  <c:v>345681</c:v>
                </c:pt>
                <c:pt idx="836">
                  <c:v>345681</c:v>
                </c:pt>
                <c:pt idx="837">
                  <c:v>345681</c:v>
                </c:pt>
                <c:pt idx="838">
                  <c:v>345681</c:v>
                </c:pt>
                <c:pt idx="839">
                  <c:v>345681</c:v>
                </c:pt>
                <c:pt idx="840">
                  <c:v>345681</c:v>
                </c:pt>
                <c:pt idx="841">
                  <c:v>345681</c:v>
                </c:pt>
                <c:pt idx="842">
                  <c:v>345681</c:v>
                </c:pt>
                <c:pt idx="843">
                  <c:v>345681</c:v>
                </c:pt>
                <c:pt idx="844">
                  <c:v>345681</c:v>
                </c:pt>
                <c:pt idx="845">
                  <c:v>345681</c:v>
                </c:pt>
                <c:pt idx="846">
                  <c:v>345681</c:v>
                </c:pt>
                <c:pt idx="847">
                  <c:v>345681</c:v>
                </c:pt>
                <c:pt idx="848">
                  <c:v>345681</c:v>
                </c:pt>
                <c:pt idx="849">
                  <c:v>345681</c:v>
                </c:pt>
                <c:pt idx="850">
                  <c:v>345681</c:v>
                </c:pt>
                <c:pt idx="851">
                  <c:v>345681</c:v>
                </c:pt>
                <c:pt idx="852">
                  <c:v>345681</c:v>
                </c:pt>
                <c:pt idx="853">
                  <c:v>345681</c:v>
                </c:pt>
                <c:pt idx="854">
                  <c:v>345681</c:v>
                </c:pt>
                <c:pt idx="855">
                  <c:v>345681</c:v>
                </c:pt>
                <c:pt idx="856">
                  <c:v>345681</c:v>
                </c:pt>
                <c:pt idx="857">
                  <c:v>345681</c:v>
                </c:pt>
                <c:pt idx="858">
                  <c:v>345681</c:v>
                </c:pt>
                <c:pt idx="859">
                  <c:v>345681</c:v>
                </c:pt>
                <c:pt idx="860">
                  <c:v>345681</c:v>
                </c:pt>
                <c:pt idx="861">
                  <c:v>345681</c:v>
                </c:pt>
                <c:pt idx="862">
                  <c:v>345681</c:v>
                </c:pt>
                <c:pt idx="863">
                  <c:v>345681</c:v>
                </c:pt>
                <c:pt idx="864">
                  <c:v>345681</c:v>
                </c:pt>
                <c:pt idx="865">
                  <c:v>345681</c:v>
                </c:pt>
                <c:pt idx="866">
                  <c:v>345681</c:v>
                </c:pt>
                <c:pt idx="867">
                  <c:v>345681</c:v>
                </c:pt>
                <c:pt idx="868">
                  <c:v>345681</c:v>
                </c:pt>
                <c:pt idx="869">
                  <c:v>345681</c:v>
                </c:pt>
                <c:pt idx="870">
                  <c:v>345681</c:v>
                </c:pt>
                <c:pt idx="871">
                  <c:v>345681</c:v>
                </c:pt>
                <c:pt idx="872">
                  <c:v>345681</c:v>
                </c:pt>
                <c:pt idx="873">
                  <c:v>345681</c:v>
                </c:pt>
                <c:pt idx="874">
                  <c:v>345681</c:v>
                </c:pt>
                <c:pt idx="875">
                  <c:v>427306</c:v>
                </c:pt>
                <c:pt idx="876">
                  <c:v>427306</c:v>
                </c:pt>
                <c:pt idx="877">
                  <c:v>427306</c:v>
                </c:pt>
                <c:pt idx="878">
                  <c:v>427306</c:v>
                </c:pt>
                <c:pt idx="879">
                  <c:v>427306</c:v>
                </c:pt>
                <c:pt idx="880">
                  <c:v>427306</c:v>
                </c:pt>
                <c:pt idx="881">
                  <c:v>427306</c:v>
                </c:pt>
                <c:pt idx="882">
                  <c:v>427306</c:v>
                </c:pt>
                <c:pt idx="883">
                  <c:v>427306</c:v>
                </c:pt>
                <c:pt idx="884">
                  <c:v>427306</c:v>
                </c:pt>
                <c:pt idx="885">
                  <c:v>427306</c:v>
                </c:pt>
                <c:pt idx="886">
                  <c:v>427306</c:v>
                </c:pt>
                <c:pt idx="887">
                  <c:v>427306</c:v>
                </c:pt>
                <c:pt idx="888">
                  <c:v>427306</c:v>
                </c:pt>
                <c:pt idx="889">
                  <c:v>427306</c:v>
                </c:pt>
                <c:pt idx="890">
                  <c:v>427306</c:v>
                </c:pt>
                <c:pt idx="891">
                  <c:v>427306</c:v>
                </c:pt>
                <c:pt idx="892">
                  <c:v>427306</c:v>
                </c:pt>
                <c:pt idx="893">
                  <c:v>427306</c:v>
                </c:pt>
                <c:pt idx="894">
                  <c:v>427306</c:v>
                </c:pt>
                <c:pt idx="895">
                  <c:v>427306</c:v>
                </c:pt>
                <c:pt idx="896">
                  <c:v>427306</c:v>
                </c:pt>
                <c:pt idx="897">
                  <c:v>427306</c:v>
                </c:pt>
                <c:pt idx="898">
                  <c:v>427306</c:v>
                </c:pt>
                <c:pt idx="899">
                  <c:v>427306</c:v>
                </c:pt>
                <c:pt idx="900">
                  <c:v>427306</c:v>
                </c:pt>
                <c:pt idx="901">
                  <c:v>427306</c:v>
                </c:pt>
                <c:pt idx="902">
                  <c:v>427306</c:v>
                </c:pt>
                <c:pt idx="903">
                  <c:v>427306</c:v>
                </c:pt>
                <c:pt idx="904">
                  <c:v>427306</c:v>
                </c:pt>
                <c:pt idx="905">
                  <c:v>427306</c:v>
                </c:pt>
                <c:pt idx="906">
                  <c:v>427306</c:v>
                </c:pt>
                <c:pt idx="907">
                  <c:v>427306</c:v>
                </c:pt>
                <c:pt idx="908">
                  <c:v>427306</c:v>
                </c:pt>
                <c:pt idx="909">
                  <c:v>427306</c:v>
                </c:pt>
                <c:pt idx="910">
                  <c:v>427306</c:v>
                </c:pt>
                <c:pt idx="911">
                  <c:v>427306</c:v>
                </c:pt>
                <c:pt idx="912">
                  <c:v>427306</c:v>
                </c:pt>
                <c:pt idx="913">
                  <c:v>427306</c:v>
                </c:pt>
                <c:pt idx="914">
                  <c:v>427306</c:v>
                </c:pt>
                <c:pt idx="915">
                  <c:v>427306</c:v>
                </c:pt>
                <c:pt idx="916">
                  <c:v>427306</c:v>
                </c:pt>
                <c:pt idx="917">
                  <c:v>427306</c:v>
                </c:pt>
                <c:pt idx="918">
                  <c:v>427306</c:v>
                </c:pt>
                <c:pt idx="919">
                  <c:v>427306</c:v>
                </c:pt>
                <c:pt idx="920">
                  <c:v>427306</c:v>
                </c:pt>
                <c:pt idx="921">
                  <c:v>427306</c:v>
                </c:pt>
                <c:pt idx="922">
                  <c:v>427306</c:v>
                </c:pt>
                <c:pt idx="923">
                  <c:v>427306</c:v>
                </c:pt>
                <c:pt idx="924">
                  <c:v>427306</c:v>
                </c:pt>
                <c:pt idx="925">
                  <c:v>427306</c:v>
                </c:pt>
                <c:pt idx="926">
                  <c:v>427306</c:v>
                </c:pt>
                <c:pt idx="927">
                  <c:v>427306</c:v>
                </c:pt>
                <c:pt idx="928">
                  <c:v>427306</c:v>
                </c:pt>
                <c:pt idx="929">
                  <c:v>427306</c:v>
                </c:pt>
                <c:pt idx="930">
                  <c:v>427306</c:v>
                </c:pt>
                <c:pt idx="931">
                  <c:v>427306</c:v>
                </c:pt>
                <c:pt idx="932">
                  <c:v>427306</c:v>
                </c:pt>
                <c:pt idx="933">
                  <c:v>427306</c:v>
                </c:pt>
                <c:pt idx="934">
                  <c:v>427306</c:v>
                </c:pt>
                <c:pt idx="935">
                  <c:v>427306</c:v>
                </c:pt>
                <c:pt idx="936">
                  <c:v>427306</c:v>
                </c:pt>
                <c:pt idx="937">
                  <c:v>427306</c:v>
                </c:pt>
                <c:pt idx="938">
                  <c:v>427306</c:v>
                </c:pt>
                <c:pt idx="939">
                  <c:v>427306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35-49FE-A1EC-C4DE55D2C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315240"/>
        <c:axId val="289315632"/>
      </c:lineChart>
      <c:dateAx>
        <c:axId val="28931524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315632"/>
        <c:crosses val="autoZero"/>
        <c:auto val="1"/>
        <c:lblOffset val="100"/>
        <c:baseTimeUnit val="days"/>
      </c:dateAx>
      <c:valAx>
        <c:axId val="289315632"/>
        <c:scaling>
          <c:orientation val="minMax"/>
          <c:max val="430000"/>
          <c:min val="27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315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baseline="0">
                <a:effectLst/>
              </a:rPr>
              <a:t>Энергетическая промышленность 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'[Графики для диплома.xlsx]Энергеткиа'!$T$2</c:f>
              <c:strCache>
                <c:ptCount val="1"/>
                <c:pt idx="0">
                  <c:v>ФСК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диплома.xlsx]Энергеткиа'!$S$3:$S$942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диплома.xlsx]Энергеткиа'!$T$3:$T$942</c:f>
              <c:numCache>
                <c:formatCode>General</c:formatCode>
                <c:ptCount val="940"/>
                <c:pt idx="0">
                  <c:v>364919</c:v>
                </c:pt>
                <c:pt idx="1">
                  <c:v>364919</c:v>
                </c:pt>
                <c:pt idx="2">
                  <c:v>364919</c:v>
                </c:pt>
                <c:pt idx="3">
                  <c:v>364919</c:v>
                </c:pt>
                <c:pt idx="4">
                  <c:v>364919</c:v>
                </c:pt>
                <c:pt idx="5">
                  <c:v>364919</c:v>
                </c:pt>
                <c:pt idx="6">
                  <c:v>364919</c:v>
                </c:pt>
                <c:pt idx="7">
                  <c:v>364919</c:v>
                </c:pt>
                <c:pt idx="8">
                  <c:v>364919</c:v>
                </c:pt>
                <c:pt idx="9">
                  <c:v>364919</c:v>
                </c:pt>
                <c:pt idx="10">
                  <c:v>364919</c:v>
                </c:pt>
                <c:pt idx="11">
                  <c:v>364919</c:v>
                </c:pt>
                <c:pt idx="12">
                  <c:v>364919</c:v>
                </c:pt>
                <c:pt idx="13">
                  <c:v>364919</c:v>
                </c:pt>
                <c:pt idx="14">
                  <c:v>364919</c:v>
                </c:pt>
                <c:pt idx="15">
                  <c:v>364919</c:v>
                </c:pt>
                <c:pt idx="16">
                  <c:v>364919</c:v>
                </c:pt>
                <c:pt idx="17">
                  <c:v>364919</c:v>
                </c:pt>
                <c:pt idx="18">
                  <c:v>364919</c:v>
                </c:pt>
                <c:pt idx="19">
                  <c:v>364919</c:v>
                </c:pt>
                <c:pt idx="20">
                  <c:v>364919</c:v>
                </c:pt>
                <c:pt idx="21">
                  <c:v>364919</c:v>
                </c:pt>
                <c:pt idx="22">
                  <c:v>364919</c:v>
                </c:pt>
                <c:pt idx="23">
                  <c:v>364919</c:v>
                </c:pt>
                <c:pt idx="24">
                  <c:v>364919</c:v>
                </c:pt>
                <c:pt idx="25">
                  <c:v>364919</c:v>
                </c:pt>
                <c:pt idx="26">
                  <c:v>364919</c:v>
                </c:pt>
                <c:pt idx="27">
                  <c:v>364919</c:v>
                </c:pt>
                <c:pt idx="28">
                  <c:v>364919</c:v>
                </c:pt>
                <c:pt idx="29">
                  <c:v>364919</c:v>
                </c:pt>
                <c:pt idx="30">
                  <c:v>364919</c:v>
                </c:pt>
                <c:pt idx="31">
                  <c:v>364919</c:v>
                </c:pt>
                <c:pt idx="32">
                  <c:v>364919</c:v>
                </c:pt>
                <c:pt idx="33">
                  <c:v>364919</c:v>
                </c:pt>
                <c:pt idx="34">
                  <c:v>364919</c:v>
                </c:pt>
                <c:pt idx="35">
                  <c:v>364919</c:v>
                </c:pt>
                <c:pt idx="36">
                  <c:v>364919</c:v>
                </c:pt>
                <c:pt idx="37">
                  <c:v>364919</c:v>
                </c:pt>
                <c:pt idx="38">
                  <c:v>364919</c:v>
                </c:pt>
                <c:pt idx="39">
                  <c:v>364919</c:v>
                </c:pt>
                <c:pt idx="40">
                  <c:v>364919</c:v>
                </c:pt>
                <c:pt idx="41">
                  <c:v>364919</c:v>
                </c:pt>
                <c:pt idx="42">
                  <c:v>364919</c:v>
                </c:pt>
                <c:pt idx="43">
                  <c:v>364919</c:v>
                </c:pt>
                <c:pt idx="44">
                  <c:v>364919</c:v>
                </c:pt>
                <c:pt idx="45">
                  <c:v>364919</c:v>
                </c:pt>
                <c:pt idx="46">
                  <c:v>364919</c:v>
                </c:pt>
                <c:pt idx="47">
                  <c:v>364919</c:v>
                </c:pt>
                <c:pt idx="48">
                  <c:v>364919</c:v>
                </c:pt>
                <c:pt idx="49">
                  <c:v>364919</c:v>
                </c:pt>
                <c:pt idx="50">
                  <c:v>364919</c:v>
                </c:pt>
                <c:pt idx="51">
                  <c:v>364919</c:v>
                </c:pt>
                <c:pt idx="52">
                  <c:v>364919</c:v>
                </c:pt>
                <c:pt idx="53">
                  <c:v>364919</c:v>
                </c:pt>
                <c:pt idx="54">
                  <c:v>364919</c:v>
                </c:pt>
                <c:pt idx="55">
                  <c:v>364919</c:v>
                </c:pt>
                <c:pt idx="56">
                  <c:v>364919</c:v>
                </c:pt>
                <c:pt idx="57">
                  <c:v>364919</c:v>
                </c:pt>
                <c:pt idx="58">
                  <c:v>364919</c:v>
                </c:pt>
                <c:pt idx="59">
                  <c:v>364919</c:v>
                </c:pt>
                <c:pt idx="60">
                  <c:v>364919</c:v>
                </c:pt>
                <c:pt idx="61">
                  <c:v>364919</c:v>
                </c:pt>
                <c:pt idx="62">
                  <c:v>364919</c:v>
                </c:pt>
                <c:pt idx="63">
                  <c:v>364919</c:v>
                </c:pt>
                <c:pt idx="64">
                  <c:v>364919</c:v>
                </c:pt>
                <c:pt idx="65">
                  <c:v>364919</c:v>
                </c:pt>
                <c:pt idx="66">
                  <c:v>364919</c:v>
                </c:pt>
                <c:pt idx="67">
                  <c:v>364919</c:v>
                </c:pt>
                <c:pt idx="68">
                  <c:v>364919</c:v>
                </c:pt>
                <c:pt idx="69">
                  <c:v>364919</c:v>
                </c:pt>
                <c:pt idx="70">
                  <c:v>364919</c:v>
                </c:pt>
                <c:pt idx="71">
                  <c:v>364919</c:v>
                </c:pt>
                <c:pt idx="72">
                  <c:v>364919</c:v>
                </c:pt>
                <c:pt idx="73">
                  <c:v>364919</c:v>
                </c:pt>
                <c:pt idx="74">
                  <c:v>364919</c:v>
                </c:pt>
                <c:pt idx="75">
                  <c:v>364919</c:v>
                </c:pt>
                <c:pt idx="76">
                  <c:v>364919</c:v>
                </c:pt>
                <c:pt idx="77">
                  <c:v>364919</c:v>
                </c:pt>
                <c:pt idx="78">
                  <c:v>364919</c:v>
                </c:pt>
                <c:pt idx="79">
                  <c:v>364919</c:v>
                </c:pt>
                <c:pt idx="80">
                  <c:v>364919</c:v>
                </c:pt>
                <c:pt idx="81">
                  <c:v>364919</c:v>
                </c:pt>
                <c:pt idx="82">
                  <c:v>364919</c:v>
                </c:pt>
                <c:pt idx="83">
                  <c:v>364919</c:v>
                </c:pt>
                <c:pt idx="84">
                  <c:v>364919</c:v>
                </c:pt>
                <c:pt idx="85">
                  <c:v>364919</c:v>
                </c:pt>
                <c:pt idx="86">
                  <c:v>364919</c:v>
                </c:pt>
                <c:pt idx="87">
                  <c:v>364919</c:v>
                </c:pt>
                <c:pt idx="88">
                  <c:v>364919</c:v>
                </c:pt>
                <c:pt idx="89">
                  <c:v>364919</c:v>
                </c:pt>
                <c:pt idx="90">
                  <c:v>364919</c:v>
                </c:pt>
                <c:pt idx="91">
                  <c:v>364919</c:v>
                </c:pt>
                <c:pt idx="92">
                  <c:v>364919</c:v>
                </c:pt>
                <c:pt idx="93">
                  <c:v>364919</c:v>
                </c:pt>
                <c:pt idx="94">
                  <c:v>364919</c:v>
                </c:pt>
                <c:pt idx="95">
                  <c:v>364919</c:v>
                </c:pt>
                <c:pt idx="96">
                  <c:v>364919</c:v>
                </c:pt>
                <c:pt idx="97">
                  <c:v>364919</c:v>
                </c:pt>
                <c:pt idx="98">
                  <c:v>364919</c:v>
                </c:pt>
                <c:pt idx="99">
                  <c:v>364919</c:v>
                </c:pt>
                <c:pt idx="100">
                  <c:v>364919</c:v>
                </c:pt>
                <c:pt idx="101">
                  <c:v>364919</c:v>
                </c:pt>
                <c:pt idx="102">
                  <c:v>364919</c:v>
                </c:pt>
                <c:pt idx="103">
                  <c:v>364919</c:v>
                </c:pt>
                <c:pt idx="104">
                  <c:v>364919</c:v>
                </c:pt>
                <c:pt idx="105">
                  <c:v>364919</c:v>
                </c:pt>
                <c:pt idx="106">
                  <c:v>364919</c:v>
                </c:pt>
                <c:pt idx="107">
                  <c:v>364919</c:v>
                </c:pt>
                <c:pt idx="108">
                  <c:v>364919</c:v>
                </c:pt>
                <c:pt idx="109">
                  <c:v>364919</c:v>
                </c:pt>
                <c:pt idx="110">
                  <c:v>364919</c:v>
                </c:pt>
                <c:pt idx="111">
                  <c:v>364919</c:v>
                </c:pt>
                <c:pt idx="112">
                  <c:v>364919</c:v>
                </c:pt>
                <c:pt idx="113">
                  <c:v>364919</c:v>
                </c:pt>
                <c:pt idx="114">
                  <c:v>364919</c:v>
                </c:pt>
                <c:pt idx="115">
                  <c:v>364919</c:v>
                </c:pt>
                <c:pt idx="116">
                  <c:v>364919</c:v>
                </c:pt>
                <c:pt idx="117">
                  <c:v>364919</c:v>
                </c:pt>
                <c:pt idx="118">
                  <c:v>364919</c:v>
                </c:pt>
                <c:pt idx="119">
                  <c:v>364919</c:v>
                </c:pt>
                <c:pt idx="120">
                  <c:v>375690</c:v>
                </c:pt>
                <c:pt idx="121">
                  <c:v>375690</c:v>
                </c:pt>
                <c:pt idx="122">
                  <c:v>375690</c:v>
                </c:pt>
                <c:pt idx="123">
                  <c:v>375690</c:v>
                </c:pt>
                <c:pt idx="124">
                  <c:v>375690</c:v>
                </c:pt>
                <c:pt idx="125">
                  <c:v>375690</c:v>
                </c:pt>
                <c:pt idx="126">
                  <c:v>375690</c:v>
                </c:pt>
                <c:pt idx="127">
                  <c:v>375690</c:v>
                </c:pt>
                <c:pt idx="128">
                  <c:v>375690</c:v>
                </c:pt>
                <c:pt idx="129">
                  <c:v>375690</c:v>
                </c:pt>
                <c:pt idx="130">
                  <c:v>375690</c:v>
                </c:pt>
                <c:pt idx="131">
                  <c:v>375690</c:v>
                </c:pt>
                <c:pt idx="132">
                  <c:v>375690</c:v>
                </c:pt>
                <c:pt idx="133">
                  <c:v>375690</c:v>
                </c:pt>
                <c:pt idx="134">
                  <c:v>375690</c:v>
                </c:pt>
                <c:pt idx="135">
                  <c:v>375690</c:v>
                </c:pt>
                <c:pt idx="136">
                  <c:v>375690</c:v>
                </c:pt>
                <c:pt idx="137">
                  <c:v>375690</c:v>
                </c:pt>
                <c:pt idx="138">
                  <c:v>375690</c:v>
                </c:pt>
                <c:pt idx="139">
                  <c:v>375690</c:v>
                </c:pt>
                <c:pt idx="140">
                  <c:v>375690</c:v>
                </c:pt>
                <c:pt idx="141">
                  <c:v>375690</c:v>
                </c:pt>
                <c:pt idx="142">
                  <c:v>375690</c:v>
                </c:pt>
                <c:pt idx="143">
                  <c:v>375690</c:v>
                </c:pt>
                <c:pt idx="144">
                  <c:v>375690</c:v>
                </c:pt>
                <c:pt idx="145">
                  <c:v>375690</c:v>
                </c:pt>
                <c:pt idx="146">
                  <c:v>375690</c:v>
                </c:pt>
                <c:pt idx="147">
                  <c:v>375690</c:v>
                </c:pt>
                <c:pt idx="148">
                  <c:v>375690</c:v>
                </c:pt>
                <c:pt idx="149">
                  <c:v>375690</c:v>
                </c:pt>
                <c:pt idx="150">
                  <c:v>375690</c:v>
                </c:pt>
                <c:pt idx="151">
                  <c:v>375690</c:v>
                </c:pt>
                <c:pt idx="152">
                  <c:v>375690</c:v>
                </c:pt>
                <c:pt idx="153">
                  <c:v>375690</c:v>
                </c:pt>
                <c:pt idx="154">
                  <c:v>375690</c:v>
                </c:pt>
                <c:pt idx="155">
                  <c:v>375690</c:v>
                </c:pt>
                <c:pt idx="156">
                  <c:v>375690</c:v>
                </c:pt>
                <c:pt idx="157">
                  <c:v>375690</c:v>
                </c:pt>
                <c:pt idx="158">
                  <c:v>375690</c:v>
                </c:pt>
                <c:pt idx="159">
                  <c:v>375690</c:v>
                </c:pt>
                <c:pt idx="160">
                  <c:v>375690</c:v>
                </c:pt>
                <c:pt idx="161">
                  <c:v>375690</c:v>
                </c:pt>
                <c:pt idx="162">
                  <c:v>375690</c:v>
                </c:pt>
                <c:pt idx="163">
                  <c:v>375690</c:v>
                </c:pt>
                <c:pt idx="164">
                  <c:v>375690</c:v>
                </c:pt>
                <c:pt idx="165">
                  <c:v>375690</c:v>
                </c:pt>
                <c:pt idx="166">
                  <c:v>375690</c:v>
                </c:pt>
                <c:pt idx="167">
                  <c:v>375690</c:v>
                </c:pt>
                <c:pt idx="168">
                  <c:v>375690</c:v>
                </c:pt>
                <c:pt idx="169">
                  <c:v>375690</c:v>
                </c:pt>
                <c:pt idx="170">
                  <c:v>375690</c:v>
                </c:pt>
                <c:pt idx="171">
                  <c:v>375690</c:v>
                </c:pt>
                <c:pt idx="172">
                  <c:v>375690</c:v>
                </c:pt>
                <c:pt idx="173">
                  <c:v>375690</c:v>
                </c:pt>
                <c:pt idx="174">
                  <c:v>375690</c:v>
                </c:pt>
                <c:pt idx="175">
                  <c:v>375690</c:v>
                </c:pt>
                <c:pt idx="176">
                  <c:v>375690</c:v>
                </c:pt>
                <c:pt idx="177">
                  <c:v>375690</c:v>
                </c:pt>
                <c:pt idx="178">
                  <c:v>375690</c:v>
                </c:pt>
                <c:pt idx="179">
                  <c:v>375690</c:v>
                </c:pt>
                <c:pt idx="180">
                  <c:v>375690</c:v>
                </c:pt>
                <c:pt idx="181">
                  <c:v>375690</c:v>
                </c:pt>
                <c:pt idx="182">
                  <c:v>375690</c:v>
                </c:pt>
                <c:pt idx="183">
                  <c:v>375690</c:v>
                </c:pt>
                <c:pt idx="184">
                  <c:v>375690</c:v>
                </c:pt>
                <c:pt idx="185">
                  <c:v>375690</c:v>
                </c:pt>
                <c:pt idx="186">
                  <c:v>375690</c:v>
                </c:pt>
                <c:pt idx="187">
                  <c:v>375690</c:v>
                </c:pt>
                <c:pt idx="188">
                  <c:v>375690</c:v>
                </c:pt>
                <c:pt idx="189">
                  <c:v>375690</c:v>
                </c:pt>
                <c:pt idx="190">
                  <c:v>375690</c:v>
                </c:pt>
                <c:pt idx="191">
                  <c:v>375690</c:v>
                </c:pt>
                <c:pt idx="192">
                  <c:v>375690</c:v>
                </c:pt>
                <c:pt idx="193">
                  <c:v>375690</c:v>
                </c:pt>
                <c:pt idx="194">
                  <c:v>375690</c:v>
                </c:pt>
                <c:pt idx="195">
                  <c:v>375690</c:v>
                </c:pt>
                <c:pt idx="196">
                  <c:v>375690</c:v>
                </c:pt>
                <c:pt idx="197">
                  <c:v>375690</c:v>
                </c:pt>
                <c:pt idx="198">
                  <c:v>375690</c:v>
                </c:pt>
                <c:pt idx="199">
                  <c:v>375690</c:v>
                </c:pt>
                <c:pt idx="200">
                  <c:v>375690</c:v>
                </c:pt>
                <c:pt idx="201">
                  <c:v>375690</c:v>
                </c:pt>
                <c:pt idx="202">
                  <c:v>375690</c:v>
                </c:pt>
                <c:pt idx="203">
                  <c:v>375690</c:v>
                </c:pt>
                <c:pt idx="204">
                  <c:v>375690</c:v>
                </c:pt>
                <c:pt idx="205">
                  <c:v>375690</c:v>
                </c:pt>
                <c:pt idx="206">
                  <c:v>375690</c:v>
                </c:pt>
                <c:pt idx="207">
                  <c:v>375690</c:v>
                </c:pt>
                <c:pt idx="208">
                  <c:v>375690</c:v>
                </c:pt>
                <c:pt idx="209">
                  <c:v>375690</c:v>
                </c:pt>
                <c:pt idx="210">
                  <c:v>375690</c:v>
                </c:pt>
                <c:pt idx="211">
                  <c:v>375690</c:v>
                </c:pt>
                <c:pt idx="212">
                  <c:v>375690</c:v>
                </c:pt>
                <c:pt idx="213">
                  <c:v>375690</c:v>
                </c:pt>
                <c:pt idx="214">
                  <c:v>375690</c:v>
                </c:pt>
                <c:pt idx="215">
                  <c:v>375690</c:v>
                </c:pt>
                <c:pt idx="216">
                  <c:v>375690</c:v>
                </c:pt>
                <c:pt idx="217">
                  <c:v>375690</c:v>
                </c:pt>
                <c:pt idx="218">
                  <c:v>375690</c:v>
                </c:pt>
                <c:pt idx="219">
                  <c:v>375690</c:v>
                </c:pt>
                <c:pt idx="220">
                  <c:v>375690</c:v>
                </c:pt>
                <c:pt idx="221">
                  <c:v>375690</c:v>
                </c:pt>
                <c:pt idx="222">
                  <c:v>375690</c:v>
                </c:pt>
                <c:pt idx="223">
                  <c:v>375690</c:v>
                </c:pt>
                <c:pt idx="224">
                  <c:v>375690</c:v>
                </c:pt>
                <c:pt idx="225">
                  <c:v>375690</c:v>
                </c:pt>
                <c:pt idx="226">
                  <c:v>375690</c:v>
                </c:pt>
                <c:pt idx="227">
                  <c:v>375690</c:v>
                </c:pt>
                <c:pt idx="228">
                  <c:v>375690</c:v>
                </c:pt>
                <c:pt idx="229">
                  <c:v>375690</c:v>
                </c:pt>
                <c:pt idx="230">
                  <c:v>375690</c:v>
                </c:pt>
                <c:pt idx="231">
                  <c:v>375690</c:v>
                </c:pt>
                <c:pt idx="232">
                  <c:v>375690</c:v>
                </c:pt>
                <c:pt idx="233">
                  <c:v>375690</c:v>
                </c:pt>
                <c:pt idx="234">
                  <c:v>375690</c:v>
                </c:pt>
                <c:pt idx="235">
                  <c:v>375690</c:v>
                </c:pt>
                <c:pt idx="236">
                  <c:v>375690</c:v>
                </c:pt>
                <c:pt idx="237">
                  <c:v>375690</c:v>
                </c:pt>
                <c:pt idx="238">
                  <c:v>375690</c:v>
                </c:pt>
                <c:pt idx="239">
                  <c:v>375690</c:v>
                </c:pt>
                <c:pt idx="240">
                  <c:v>375690</c:v>
                </c:pt>
                <c:pt idx="241">
                  <c:v>375690</c:v>
                </c:pt>
                <c:pt idx="242">
                  <c:v>375690</c:v>
                </c:pt>
                <c:pt idx="243">
                  <c:v>375690</c:v>
                </c:pt>
                <c:pt idx="244">
                  <c:v>375690</c:v>
                </c:pt>
                <c:pt idx="245">
                  <c:v>375690</c:v>
                </c:pt>
                <c:pt idx="246">
                  <c:v>375690</c:v>
                </c:pt>
                <c:pt idx="247">
                  <c:v>375690</c:v>
                </c:pt>
                <c:pt idx="248">
                  <c:v>375690</c:v>
                </c:pt>
                <c:pt idx="249">
                  <c:v>375690</c:v>
                </c:pt>
                <c:pt idx="250">
                  <c:v>374764</c:v>
                </c:pt>
                <c:pt idx="251">
                  <c:v>374764</c:v>
                </c:pt>
                <c:pt idx="252">
                  <c:v>374764</c:v>
                </c:pt>
                <c:pt idx="253">
                  <c:v>374764</c:v>
                </c:pt>
                <c:pt idx="254">
                  <c:v>374764</c:v>
                </c:pt>
                <c:pt idx="255">
                  <c:v>374764</c:v>
                </c:pt>
                <c:pt idx="256">
                  <c:v>374764</c:v>
                </c:pt>
                <c:pt idx="257">
                  <c:v>374764</c:v>
                </c:pt>
                <c:pt idx="258">
                  <c:v>374764</c:v>
                </c:pt>
                <c:pt idx="259">
                  <c:v>374764</c:v>
                </c:pt>
                <c:pt idx="260">
                  <c:v>374764</c:v>
                </c:pt>
                <c:pt idx="261">
                  <c:v>374764</c:v>
                </c:pt>
                <c:pt idx="262">
                  <c:v>374764</c:v>
                </c:pt>
                <c:pt idx="263">
                  <c:v>374764</c:v>
                </c:pt>
                <c:pt idx="264">
                  <c:v>374764</c:v>
                </c:pt>
                <c:pt idx="265">
                  <c:v>374764</c:v>
                </c:pt>
                <c:pt idx="266">
                  <c:v>374764</c:v>
                </c:pt>
                <c:pt idx="267">
                  <c:v>374764</c:v>
                </c:pt>
                <c:pt idx="268">
                  <c:v>374764</c:v>
                </c:pt>
                <c:pt idx="269">
                  <c:v>374764</c:v>
                </c:pt>
                <c:pt idx="270">
                  <c:v>374764</c:v>
                </c:pt>
                <c:pt idx="271">
                  <c:v>374764</c:v>
                </c:pt>
                <c:pt idx="272">
                  <c:v>374764</c:v>
                </c:pt>
                <c:pt idx="273">
                  <c:v>374764</c:v>
                </c:pt>
                <c:pt idx="274">
                  <c:v>374764</c:v>
                </c:pt>
                <c:pt idx="275">
                  <c:v>374764</c:v>
                </c:pt>
                <c:pt idx="276">
                  <c:v>374764</c:v>
                </c:pt>
                <c:pt idx="277">
                  <c:v>374764</c:v>
                </c:pt>
                <c:pt idx="278">
                  <c:v>374764</c:v>
                </c:pt>
                <c:pt idx="279">
                  <c:v>374764</c:v>
                </c:pt>
                <c:pt idx="280">
                  <c:v>374764</c:v>
                </c:pt>
                <c:pt idx="281">
                  <c:v>374764</c:v>
                </c:pt>
                <c:pt idx="282">
                  <c:v>374764</c:v>
                </c:pt>
                <c:pt idx="283">
                  <c:v>374764</c:v>
                </c:pt>
                <c:pt idx="284">
                  <c:v>374764</c:v>
                </c:pt>
                <c:pt idx="285">
                  <c:v>374764</c:v>
                </c:pt>
                <c:pt idx="286">
                  <c:v>374764</c:v>
                </c:pt>
                <c:pt idx="287">
                  <c:v>374764</c:v>
                </c:pt>
                <c:pt idx="288">
                  <c:v>374764</c:v>
                </c:pt>
                <c:pt idx="289">
                  <c:v>374764</c:v>
                </c:pt>
                <c:pt idx="290">
                  <c:v>374764</c:v>
                </c:pt>
                <c:pt idx="291">
                  <c:v>374764</c:v>
                </c:pt>
                <c:pt idx="292">
                  <c:v>374764</c:v>
                </c:pt>
                <c:pt idx="293">
                  <c:v>374764</c:v>
                </c:pt>
                <c:pt idx="294">
                  <c:v>374764</c:v>
                </c:pt>
                <c:pt idx="295">
                  <c:v>374764</c:v>
                </c:pt>
                <c:pt idx="296">
                  <c:v>374764</c:v>
                </c:pt>
                <c:pt idx="297">
                  <c:v>374764</c:v>
                </c:pt>
                <c:pt idx="298">
                  <c:v>374764</c:v>
                </c:pt>
                <c:pt idx="299">
                  <c:v>374764</c:v>
                </c:pt>
                <c:pt idx="300">
                  <c:v>374764</c:v>
                </c:pt>
                <c:pt idx="301">
                  <c:v>374764</c:v>
                </c:pt>
                <c:pt idx="302">
                  <c:v>374764</c:v>
                </c:pt>
                <c:pt idx="303">
                  <c:v>374764</c:v>
                </c:pt>
                <c:pt idx="304">
                  <c:v>374764</c:v>
                </c:pt>
                <c:pt idx="305">
                  <c:v>374764</c:v>
                </c:pt>
                <c:pt idx="306">
                  <c:v>374764</c:v>
                </c:pt>
                <c:pt idx="307">
                  <c:v>374764</c:v>
                </c:pt>
                <c:pt idx="308">
                  <c:v>374764</c:v>
                </c:pt>
                <c:pt idx="309">
                  <c:v>374764</c:v>
                </c:pt>
                <c:pt idx="310">
                  <c:v>374764</c:v>
                </c:pt>
                <c:pt idx="311">
                  <c:v>374764</c:v>
                </c:pt>
                <c:pt idx="312">
                  <c:v>374764</c:v>
                </c:pt>
                <c:pt idx="313">
                  <c:v>374764</c:v>
                </c:pt>
                <c:pt idx="314">
                  <c:v>374764</c:v>
                </c:pt>
                <c:pt idx="315">
                  <c:v>374764</c:v>
                </c:pt>
                <c:pt idx="316">
                  <c:v>374764</c:v>
                </c:pt>
                <c:pt idx="317">
                  <c:v>374764</c:v>
                </c:pt>
                <c:pt idx="318">
                  <c:v>374764</c:v>
                </c:pt>
                <c:pt idx="319">
                  <c:v>374764</c:v>
                </c:pt>
                <c:pt idx="320">
                  <c:v>374764</c:v>
                </c:pt>
                <c:pt idx="321">
                  <c:v>374764</c:v>
                </c:pt>
                <c:pt idx="322">
                  <c:v>374764</c:v>
                </c:pt>
                <c:pt idx="323">
                  <c:v>374764</c:v>
                </c:pt>
                <c:pt idx="324">
                  <c:v>374764</c:v>
                </c:pt>
                <c:pt idx="325">
                  <c:v>374764</c:v>
                </c:pt>
                <c:pt idx="326">
                  <c:v>374764</c:v>
                </c:pt>
                <c:pt idx="327">
                  <c:v>374764</c:v>
                </c:pt>
                <c:pt idx="328">
                  <c:v>374764</c:v>
                </c:pt>
                <c:pt idx="329">
                  <c:v>374764</c:v>
                </c:pt>
                <c:pt idx="330">
                  <c:v>374764</c:v>
                </c:pt>
                <c:pt idx="331">
                  <c:v>374764</c:v>
                </c:pt>
                <c:pt idx="332">
                  <c:v>374764</c:v>
                </c:pt>
                <c:pt idx="333">
                  <c:v>374764</c:v>
                </c:pt>
                <c:pt idx="334">
                  <c:v>374764</c:v>
                </c:pt>
                <c:pt idx="335">
                  <c:v>374764</c:v>
                </c:pt>
                <c:pt idx="336">
                  <c:v>374764</c:v>
                </c:pt>
                <c:pt idx="337">
                  <c:v>374764</c:v>
                </c:pt>
                <c:pt idx="338">
                  <c:v>374764</c:v>
                </c:pt>
                <c:pt idx="339">
                  <c:v>374764</c:v>
                </c:pt>
                <c:pt idx="340">
                  <c:v>374764</c:v>
                </c:pt>
                <c:pt idx="341">
                  <c:v>374764</c:v>
                </c:pt>
                <c:pt idx="342">
                  <c:v>374764</c:v>
                </c:pt>
                <c:pt idx="343">
                  <c:v>374764</c:v>
                </c:pt>
                <c:pt idx="344">
                  <c:v>374764</c:v>
                </c:pt>
                <c:pt idx="345">
                  <c:v>374764</c:v>
                </c:pt>
                <c:pt idx="346">
                  <c:v>374764</c:v>
                </c:pt>
                <c:pt idx="347">
                  <c:v>374764</c:v>
                </c:pt>
                <c:pt idx="348">
                  <c:v>374764</c:v>
                </c:pt>
                <c:pt idx="349">
                  <c:v>374764</c:v>
                </c:pt>
                <c:pt idx="350">
                  <c:v>374764</c:v>
                </c:pt>
                <c:pt idx="351">
                  <c:v>374764</c:v>
                </c:pt>
                <c:pt idx="352">
                  <c:v>374764</c:v>
                </c:pt>
                <c:pt idx="353">
                  <c:v>374764</c:v>
                </c:pt>
                <c:pt idx="354">
                  <c:v>374764</c:v>
                </c:pt>
                <c:pt idx="355">
                  <c:v>374764</c:v>
                </c:pt>
                <c:pt idx="356">
                  <c:v>374764</c:v>
                </c:pt>
                <c:pt idx="357">
                  <c:v>374764</c:v>
                </c:pt>
                <c:pt idx="358">
                  <c:v>374764</c:v>
                </c:pt>
                <c:pt idx="359">
                  <c:v>374764</c:v>
                </c:pt>
                <c:pt idx="360">
                  <c:v>374764</c:v>
                </c:pt>
                <c:pt idx="361">
                  <c:v>374764</c:v>
                </c:pt>
                <c:pt idx="362">
                  <c:v>374764</c:v>
                </c:pt>
                <c:pt idx="363">
                  <c:v>374764</c:v>
                </c:pt>
                <c:pt idx="364">
                  <c:v>374764</c:v>
                </c:pt>
                <c:pt idx="365">
                  <c:v>374764</c:v>
                </c:pt>
                <c:pt idx="366">
                  <c:v>374764</c:v>
                </c:pt>
                <c:pt idx="367">
                  <c:v>374764</c:v>
                </c:pt>
                <c:pt idx="368">
                  <c:v>374764</c:v>
                </c:pt>
                <c:pt idx="369">
                  <c:v>374764</c:v>
                </c:pt>
                <c:pt idx="370">
                  <c:v>374764</c:v>
                </c:pt>
                <c:pt idx="371">
                  <c:v>359927</c:v>
                </c:pt>
                <c:pt idx="372">
                  <c:v>359927</c:v>
                </c:pt>
                <c:pt idx="373">
                  <c:v>359927</c:v>
                </c:pt>
                <c:pt idx="374">
                  <c:v>359927</c:v>
                </c:pt>
                <c:pt idx="375">
                  <c:v>359927</c:v>
                </c:pt>
                <c:pt idx="376">
                  <c:v>359927</c:v>
                </c:pt>
                <c:pt idx="377">
                  <c:v>359927</c:v>
                </c:pt>
                <c:pt idx="378">
                  <c:v>359927</c:v>
                </c:pt>
                <c:pt idx="379">
                  <c:v>359927</c:v>
                </c:pt>
                <c:pt idx="380">
                  <c:v>359927</c:v>
                </c:pt>
                <c:pt idx="381">
                  <c:v>359927</c:v>
                </c:pt>
                <c:pt idx="382">
                  <c:v>359927</c:v>
                </c:pt>
                <c:pt idx="383">
                  <c:v>359927</c:v>
                </c:pt>
                <c:pt idx="384">
                  <c:v>359927</c:v>
                </c:pt>
                <c:pt idx="385">
                  <c:v>359927</c:v>
                </c:pt>
                <c:pt idx="386">
                  <c:v>359927</c:v>
                </c:pt>
                <c:pt idx="387">
                  <c:v>359927</c:v>
                </c:pt>
                <c:pt idx="388">
                  <c:v>359927</c:v>
                </c:pt>
                <c:pt idx="389">
                  <c:v>359927</c:v>
                </c:pt>
                <c:pt idx="390">
                  <c:v>359927</c:v>
                </c:pt>
                <c:pt idx="391">
                  <c:v>359927</c:v>
                </c:pt>
                <c:pt idx="392">
                  <c:v>359927</c:v>
                </c:pt>
                <c:pt idx="393">
                  <c:v>359927</c:v>
                </c:pt>
                <c:pt idx="394">
                  <c:v>359927</c:v>
                </c:pt>
                <c:pt idx="395">
                  <c:v>359927</c:v>
                </c:pt>
                <c:pt idx="396">
                  <c:v>359927</c:v>
                </c:pt>
                <c:pt idx="397">
                  <c:v>359927</c:v>
                </c:pt>
                <c:pt idx="398">
                  <c:v>359927</c:v>
                </c:pt>
                <c:pt idx="399">
                  <c:v>359927</c:v>
                </c:pt>
                <c:pt idx="400">
                  <c:v>359927</c:v>
                </c:pt>
                <c:pt idx="401">
                  <c:v>359927</c:v>
                </c:pt>
                <c:pt idx="402">
                  <c:v>359927</c:v>
                </c:pt>
                <c:pt idx="403">
                  <c:v>359927</c:v>
                </c:pt>
                <c:pt idx="404">
                  <c:v>359927</c:v>
                </c:pt>
                <c:pt idx="405">
                  <c:v>359927</c:v>
                </c:pt>
                <c:pt idx="406">
                  <c:v>359927</c:v>
                </c:pt>
                <c:pt idx="407">
                  <c:v>359927</c:v>
                </c:pt>
                <c:pt idx="408">
                  <c:v>359927</c:v>
                </c:pt>
                <c:pt idx="409">
                  <c:v>359927</c:v>
                </c:pt>
                <c:pt idx="410">
                  <c:v>359927</c:v>
                </c:pt>
                <c:pt idx="411">
                  <c:v>359927</c:v>
                </c:pt>
                <c:pt idx="412">
                  <c:v>359927</c:v>
                </c:pt>
                <c:pt idx="413">
                  <c:v>359927</c:v>
                </c:pt>
                <c:pt idx="414">
                  <c:v>359927</c:v>
                </c:pt>
                <c:pt idx="415">
                  <c:v>359927</c:v>
                </c:pt>
                <c:pt idx="416">
                  <c:v>359927</c:v>
                </c:pt>
                <c:pt idx="417">
                  <c:v>359927</c:v>
                </c:pt>
                <c:pt idx="418">
                  <c:v>359927</c:v>
                </c:pt>
                <c:pt idx="419">
                  <c:v>359927</c:v>
                </c:pt>
                <c:pt idx="420">
                  <c:v>359927</c:v>
                </c:pt>
                <c:pt idx="421">
                  <c:v>359927</c:v>
                </c:pt>
                <c:pt idx="422">
                  <c:v>359927</c:v>
                </c:pt>
                <c:pt idx="423">
                  <c:v>359927</c:v>
                </c:pt>
                <c:pt idx="424">
                  <c:v>359927</c:v>
                </c:pt>
                <c:pt idx="425">
                  <c:v>359927</c:v>
                </c:pt>
                <c:pt idx="426">
                  <c:v>359927</c:v>
                </c:pt>
                <c:pt idx="427">
                  <c:v>359927</c:v>
                </c:pt>
                <c:pt idx="428">
                  <c:v>359927</c:v>
                </c:pt>
                <c:pt idx="429">
                  <c:v>359927</c:v>
                </c:pt>
                <c:pt idx="430">
                  <c:v>359927</c:v>
                </c:pt>
                <c:pt idx="431">
                  <c:v>359927</c:v>
                </c:pt>
                <c:pt idx="432">
                  <c:v>359927</c:v>
                </c:pt>
                <c:pt idx="433">
                  <c:v>359927</c:v>
                </c:pt>
                <c:pt idx="434">
                  <c:v>359927</c:v>
                </c:pt>
                <c:pt idx="435">
                  <c:v>359927</c:v>
                </c:pt>
                <c:pt idx="436">
                  <c:v>359927</c:v>
                </c:pt>
                <c:pt idx="437">
                  <c:v>368693</c:v>
                </c:pt>
                <c:pt idx="438">
                  <c:v>368693</c:v>
                </c:pt>
                <c:pt idx="439">
                  <c:v>368693</c:v>
                </c:pt>
                <c:pt idx="440">
                  <c:v>368693</c:v>
                </c:pt>
                <c:pt idx="441">
                  <c:v>368693</c:v>
                </c:pt>
                <c:pt idx="442">
                  <c:v>368693</c:v>
                </c:pt>
                <c:pt idx="443">
                  <c:v>368693</c:v>
                </c:pt>
                <c:pt idx="444">
                  <c:v>368693</c:v>
                </c:pt>
                <c:pt idx="445">
                  <c:v>368693</c:v>
                </c:pt>
                <c:pt idx="446">
                  <c:v>368693</c:v>
                </c:pt>
                <c:pt idx="447">
                  <c:v>368693</c:v>
                </c:pt>
                <c:pt idx="448">
                  <c:v>368693</c:v>
                </c:pt>
                <c:pt idx="449">
                  <c:v>368693</c:v>
                </c:pt>
                <c:pt idx="450">
                  <c:v>368693</c:v>
                </c:pt>
                <c:pt idx="451">
                  <c:v>368693</c:v>
                </c:pt>
                <c:pt idx="452">
                  <c:v>368693</c:v>
                </c:pt>
                <c:pt idx="453">
                  <c:v>368693</c:v>
                </c:pt>
                <c:pt idx="454">
                  <c:v>368693</c:v>
                </c:pt>
                <c:pt idx="455">
                  <c:v>368693</c:v>
                </c:pt>
                <c:pt idx="456">
                  <c:v>368693</c:v>
                </c:pt>
                <c:pt idx="457">
                  <c:v>368693</c:v>
                </c:pt>
                <c:pt idx="458">
                  <c:v>368693</c:v>
                </c:pt>
                <c:pt idx="459">
                  <c:v>368693</c:v>
                </c:pt>
                <c:pt idx="460">
                  <c:v>368693</c:v>
                </c:pt>
                <c:pt idx="461">
                  <c:v>368693</c:v>
                </c:pt>
                <c:pt idx="462">
                  <c:v>368693</c:v>
                </c:pt>
                <c:pt idx="463">
                  <c:v>368693</c:v>
                </c:pt>
                <c:pt idx="464">
                  <c:v>368693</c:v>
                </c:pt>
                <c:pt idx="465">
                  <c:v>368693</c:v>
                </c:pt>
                <c:pt idx="466">
                  <c:v>368693</c:v>
                </c:pt>
                <c:pt idx="467">
                  <c:v>368693</c:v>
                </c:pt>
                <c:pt idx="468">
                  <c:v>368693</c:v>
                </c:pt>
                <c:pt idx="469">
                  <c:v>368693</c:v>
                </c:pt>
                <c:pt idx="470">
                  <c:v>368693</c:v>
                </c:pt>
                <c:pt idx="471">
                  <c:v>368693</c:v>
                </c:pt>
                <c:pt idx="472">
                  <c:v>368693</c:v>
                </c:pt>
                <c:pt idx="473">
                  <c:v>368693</c:v>
                </c:pt>
                <c:pt idx="474">
                  <c:v>368693</c:v>
                </c:pt>
                <c:pt idx="475">
                  <c:v>368693</c:v>
                </c:pt>
                <c:pt idx="476">
                  <c:v>368693</c:v>
                </c:pt>
                <c:pt idx="477">
                  <c:v>368693</c:v>
                </c:pt>
                <c:pt idx="478">
                  <c:v>368693</c:v>
                </c:pt>
                <c:pt idx="479">
                  <c:v>368693</c:v>
                </c:pt>
                <c:pt idx="480">
                  <c:v>368693</c:v>
                </c:pt>
                <c:pt idx="481">
                  <c:v>368693</c:v>
                </c:pt>
                <c:pt idx="482">
                  <c:v>368693</c:v>
                </c:pt>
                <c:pt idx="483">
                  <c:v>368693</c:v>
                </c:pt>
                <c:pt idx="484">
                  <c:v>368693</c:v>
                </c:pt>
                <c:pt idx="485">
                  <c:v>368693</c:v>
                </c:pt>
                <c:pt idx="486">
                  <c:v>368693</c:v>
                </c:pt>
                <c:pt idx="487">
                  <c:v>368693</c:v>
                </c:pt>
                <c:pt idx="488">
                  <c:v>368693</c:v>
                </c:pt>
                <c:pt idx="489">
                  <c:v>368693</c:v>
                </c:pt>
                <c:pt idx="490">
                  <c:v>368693</c:v>
                </c:pt>
                <c:pt idx="491">
                  <c:v>368693</c:v>
                </c:pt>
                <c:pt idx="492">
                  <c:v>368693</c:v>
                </c:pt>
                <c:pt idx="493">
                  <c:v>368693</c:v>
                </c:pt>
                <c:pt idx="494">
                  <c:v>368693</c:v>
                </c:pt>
                <c:pt idx="495">
                  <c:v>368693</c:v>
                </c:pt>
                <c:pt idx="496">
                  <c:v>368693</c:v>
                </c:pt>
                <c:pt idx="497">
                  <c:v>368693</c:v>
                </c:pt>
                <c:pt idx="498">
                  <c:v>368693</c:v>
                </c:pt>
                <c:pt idx="499">
                  <c:v>368693</c:v>
                </c:pt>
                <c:pt idx="500">
                  <c:v>368693</c:v>
                </c:pt>
                <c:pt idx="501">
                  <c:v>374139</c:v>
                </c:pt>
                <c:pt idx="502">
                  <c:v>374139</c:v>
                </c:pt>
                <c:pt idx="503">
                  <c:v>374139</c:v>
                </c:pt>
                <c:pt idx="504">
                  <c:v>374139</c:v>
                </c:pt>
                <c:pt idx="505">
                  <c:v>374139</c:v>
                </c:pt>
                <c:pt idx="506">
                  <c:v>374139</c:v>
                </c:pt>
                <c:pt idx="507">
                  <c:v>374139</c:v>
                </c:pt>
                <c:pt idx="508">
                  <c:v>374139</c:v>
                </c:pt>
                <c:pt idx="509">
                  <c:v>374139</c:v>
                </c:pt>
                <c:pt idx="510">
                  <c:v>374139</c:v>
                </c:pt>
                <c:pt idx="511">
                  <c:v>374139</c:v>
                </c:pt>
                <c:pt idx="512">
                  <c:v>374139</c:v>
                </c:pt>
                <c:pt idx="513">
                  <c:v>374139</c:v>
                </c:pt>
                <c:pt idx="514">
                  <c:v>374139</c:v>
                </c:pt>
                <c:pt idx="515">
                  <c:v>374139</c:v>
                </c:pt>
                <c:pt idx="516">
                  <c:v>374139</c:v>
                </c:pt>
                <c:pt idx="517">
                  <c:v>374139</c:v>
                </c:pt>
                <c:pt idx="518">
                  <c:v>374139</c:v>
                </c:pt>
                <c:pt idx="519">
                  <c:v>374139</c:v>
                </c:pt>
                <c:pt idx="520">
                  <c:v>374139</c:v>
                </c:pt>
                <c:pt idx="521">
                  <c:v>374139</c:v>
                </c:pt>
                <c:pt idx="522">
                  <c:v>374139</c:v>
                </c:pt>
                <c:pt idx="523">
                  <c:v>374139</c:v>
                </c:pt>
                <c:pt idx="524">
                  <c:v>374139</c:v>
                </c:pt>
                <c:pt idx="525">
                  <c:v>374139</c:v>
                </c:pt>
                <c:pt idx="526">
                  <c:v>374139</c:v>
                </c:pt>
                <c:pt idx="527">
                  <c:v>374139</c:v>
                </c:pt>
                <c:pt idx="528">
                  <c:v>374139</c:v>
                </c:pt>
                <c:pt idx="529">
                  <c:v>374139</c:v>
                </c:pt>
                <c:pt idx="530">
                  <c:v>374139</c:v>
                </c:pt>
                <c:pt idx="531">
                  <c:v>374139</c:v>
                </c:pt>
                <c:pt idx="532">
                  <c:v>374139</c:v>
                </c:pt>
                <c:pt idx="533">
                  <c:v>374139</c:v>
                </c:pt>
                <c:pt idx="534">
                  <c:v>374139</c:v>
                </c:pt>
                <c:pt idx="535">
                  <c:v>374139</c:v>
                </c:pt>
                <c:pt idx="536">
                  <c:v>374139</c:v>
                </c:pt>
                <c:pt idx="537">
                  <c:v>374139</c:v>
                </c:pt>
                <c:pt idx="538">
                  <c:v>374139</c:v>
                </c:pt>
                <c:pt idx="539">
                  <c:v>374139</c:v>
                </c:pt>
                <c:pt idx="540">
                  <c:v>374139</c:v>
                </c:pt>
                <c:pt idx="541">
                  <c:v>374139</c:v>
                </c:pt>
                <c:pt idx="542">
                  <c:v>374139</c:v>
                </c:pt>
                <c:pt idx="543">
                  <c:v>374139</c:v>
                </c:pt>
                <c:pt idx="544">
                  <c:v>374139</c:v>
                </c:pt>
                <c:pt idx="545">
                  <c:v>374139</c:v>
                </c:pt>
                <c:pt idx="546">
                  <c:v>374139</c:v>
                </c:pt>
                <c:pt idx="547">
                  <c:v>374139</c:v>
                </c:pt>
                <c:pt idx="548">
                  <c:v>374139</c:v>
                </c:pt>
                <c:pt idx="549">
                  <c:v>374139</c:v>
                </c:pt>
                <c:pt idx="550">
                  <c:v>374139</c:v>
                </c:pt>
                <c:pt idx="551">
                  <c:v>374139</c:v>
                </c:pt>
                <c:pt idx="552">
                  <c:v>374139</c:v>
                </c:pt>
                <c:pt idx="553">
                  <c:v>374139</c:v>
                </c:pt>
                <c:pt idx="554">
                  <c:v>374139</c:v>
                </c:pt>
                <c:pt idx="555">
                  <c:v>374139</c:v>
                </c:pt>
                <c:pt idx="556">
                  <c:v>374139</c:v>
                </c:pt>
                <c:pt idx="557">
                  <c:v>374139</c:v>
                </c:pt>
                <c:pt idx="558">
                  <c:v>374139</c:v>
                </c:pt>
                <c:pt idx="559">
                  <c:v>374139</c:v>
                </c:pt>
                <c:pt idx="560">
                  <c:v>374139</c:v>
                </c:pt>
                <c:pt idx="561">
                  <c:v>374139</c:v>
                </c:pt>
                <c:pt idx="562">
                  <c:v>374139</c:v>
                </c:pt>
                <c:pt idx="563">
                  <c:v>383503</c:v>
                </c:pt>
                <c:pt idx="564">
                  <c:v>383503</c:v>
                </c:pt>
                <c:pt idx="565">
                  <c:v>383503</c:v>
                </c:pt>
                <c:pt idx="566">
                  <c:v>383503</c:v>
                </c:pt>
                <c:pt idx="567">
                  <c:v>383503</c:v>
                </c:pt>
                <c:pt idx="568">
                  <c:v>383503</c:v>
                </c:pt>
                <c:pt idx="569">
                  <c:v>383503</c:v>
                </c:pt>
                <c:pt idx="570">
                  <c:v>383503</c:v>
                </c:pt>
                <c:pt idx="571">
                  <c:v>383503</c:v>
                </c:pt>
                <c:pt idx="572">
                  <c:v>383503</c:v>
                </c:pt>
                <c:pt idx="573">
                  <c:v>383503</c:v>
                </c:pt>
                <c:pt idx="574">
                  <c:v>383503</c:v>
                </c:pt>
                <c:pt idx="575">
                  <c:v>383503</c:v>
                </c:pt>
                <c:pt idx="576">
                  <c:v>383503</c:v>
                </c:pt>
                <c:pt idx="577">
                  <c:v>383503</c:v>
                </c:pt>
                <c:pt idx="578">
                  <c:v>383503</c:v>
                </c:pt>
                <c:pt idx="579">
                  <c:v>383503</c:v>
                </c:pt>
                <c:pt idx="580">
                  <c:v>383503</c:v>
                </c:pt>
                <c:pt idx="581">
                  <c:v>383503</c:v>
                </c:pt>
                <c:pt idx="582">
                  <c:v>383503</c:v>
                </c:pt>
                <c:pt idx="583">
                  <c:v>383503</c:v>
                </c:pt>
                <c:pt idx="584">
                  <c:v>383503</c:v>
                </c:pt>
                <c:pt idx="585">
                  <c:v>383503</c:v>
                </c:pt>
                <c:pt idx="586">
                  <c:v>383503</c:v>
                </c:pt>
                <c:pt idx="587">
                  <c:v>383503</c:v>
                </c:pt>
                <c:pt idx="588">
                  <c:v>383503</c:v>
                </c:pt>
                <c:pt idx="589">
                  <c:v>383503</c:v>
                </c:pt>
                <c:pt idx="590">
                  <c:v>383503</c:v>
                </c:pt>
                <c:pt idx="591">
                  <c:v>383503</c:v>
                </c:pt>
                <c:pt idx="592">
                  <c:v>383503</c:v>
                </c:pt>
                <c:pt idx="593">
                  <c:v>383503</c:v>
                </c:pt>
                <c:pt idx="594">
                  <c:v>383503</c:v>
                </c:pt>
                <c:pt idx="595">
                  <c:v>383503</c:v>
                </c:pt>
                <c:pt idx="596">
                  <c:v>383503</c:v>
                </c:pt>
                <c:pt idx="597">
                  <c:v>383503</c:v>
                </c:pt>
                <c:pt idx="598">
                  <c:v>383503</c:v>
                </c:pt>
                <c:pt idx="599">
                  <c:v>383503</c:v>
                </c:pt>
                <c:pt idx="600">
                  <c:v>383503</c:v>
                </c:pt>
                <c:pt idx="601">
                  <c:v>383503</c:v>
                </c:pt>
                <c:pt idx="602">
                  <c:v>383503</c:v>
                </c:pt>
                <c:pt idx="603">
                  <c:v>383503</c:v>
                </c:pt>
                <c:pt idx="604">
                  <c:v>383503</c:v>
                </c:pt>
                <c:pt idx="605">
                  <c:v>383503</c:v>
                </c:pt>
                <c:pt idx="606">
                  <c:v>383503</c:v>
                </c:pt>
                <c:pt idx="607">
                  <c:v>383503</c:v>
                </c:pt>
                <c:pt idx="608">
                  <c:v>383503</c:v>
                </c:pt>
                <c:pt idx="609">
                  <c:v>383503</c:v>
                </c:pt>
                <c:pt idx="610">
                  <c:v>383503</c:v>
                </c:pt>
                <c:pt idx="611">
                  <c:v>383503</c:v>
                </c:pt>
                <c:pt idx="612">
                  <c:v>383503</c:v>
                </c:pt>
                <c:pt idx="613">
                  <c:v>383503</c:v>
                </c:pt>
                <c:pt idx="614">
                  <c:v>383503</c:v>
                </c:pt>
                <c:pt idx="615">
                  <c:v>383503</c:v>
                </c:pt>
                <c:pt idx="616">
                  <c:v>383503</c:v>
                </c:pt>
                <c:pt idx="617">
                  <c:v>383503</c:v>
                </c:pt>
                <c:pt idx="618">
                  <c:v>383503</c:v>
                </c:pt>
                <c:pt idx="619">
                  <c:v>383503</c:v>
                </c:pt>
                <c:pt idx="620">
                  <c:v>383503</c:v>
                </c:pt>
                <c:pt idx="621">
                  <c:v>383503</c:v>
                </c:pt>
                <c:pt idx="622">
                  <c:v>383503</c:v>
                </c:pt>
                <c:pt idx="623">
                  <c:v>383503</c:v>
                </c:pt>
                <c:pt idx="624">
                  <c:v>368193</c:v>
                </c:pt>
                <c:pt idx="625">
                  <c:v>368193</c:v>
                </c:pt>
                <c:pt idx="626">
                  <c:v>368193</c:v>
                </c:pt>
                <c:pt idx="627">
                  <c:v>368193</c:v>
                </c:pt>
                <c:pt idx="628">
                  <c:v>368193</c:v>
                </c:pt>
                <c:pt idx="629">
                  <c:v>368193</c:v>
                </c:pt>
                <c:pt idx="630">
                  <c:v>368193</c:v>
                </c:pt>
                <c:pt idx="631">
                  <c:v>368193</c:v>
                </c:pt>
                <c:pt idx="632">
                  <c:v>368193</c:v>
                </c:pt>
                <c:pt idx="633">
                  <c:v>368193</c:v>
                </c:pt>
                <c:pt idx="634">
                  <c:v>368193</c:v>
                </c:pt>
                <c:pt idx="635">
                  <c:v>368193</c:v>
                </c:pt>
                <c:pt idx="636">
                  <c:v>368193</c:v>
                </c:pt>
                <c:pt idx="637">
                  <c:v>368193</c:v>
                </c:pt>
                <c:pt idx="638">
                  <c:v>368193</c:v>
                </c:pt>
                <c:pt idx="639">
                  <c:v>368193</c:v>
                </c:pt>
                <c:pt idx="640">
                  <c:v>368193</c:v>
                </c:pt>
                <c:pt idx="641">
                  <c:v>368193</c:v>
                </c:pt>
                <c:pt idx="642">
                  <c:v>368193</c:v>
                </c:pt>
                <c:pt idx="643">
                  <c:v>368193</c:v>
                </c:pt>
                <c:pt idx="644">
                  <c:v>368193</c:v>
                </c:pt>
                <c:pt idx="645">
                  <c:v>368193</c:v>
                </c:pt>
                <c:pt idx="646">
                  <c:v>368193</c:v>
                </c:pt>
                <c:pt idx="647">
                  <c:v>368193</c:v>
                </c:pt>
                <c:pt idx="648">
                  <c:v>368193</c:v>
                </c:pt>
                <c:pt idx="649">
                  <c:v>368193</c:v>
                </c:pt>
                <c:pt idx="650">
                  <c:v>368193</c:v>
                </c:pt>
                <c:pt idx="651">
                  <c:v>368193</c:v>
                </c:pt>
                <c:pt idx="652">
                  <c:v>368193</c:v>
                </c:pt>
                <c:pt idx="653">
                  <c:v>368193</c:v>
                </c:pt>
                <c:pt idx="654">
                  <c:v>368193</c:v>
                </c:pt>
                <c:pt idx="655">
                  <c:v>368193</c:v>
                </c:pt>
                <c:pt idx="656">
                  <c:v>368193</c:v>
                </c:pt>
                <c:pt idx="657">
                  <c:v>368193</c:v>
                </c:pt>
                <c:pt idx="658">
                  <c:v>368193</c:v>
                </c:pt>
                <c:pt idx="659">
                  <c:v>368193</c:v>
                </c:pt>
                <c:pt idx="660">
                  <c:v>368193</c:v>
                </c:pt>
                <c:pt idx="661">
                  <c:v>368193</c:v>
                </c:pt>
                <c:pt idx="662">
                  <c:v>368193</c:v>
                </c:pt>
                <c:pt idx="663">
                  <c:v>368193</c:v>
                </c:pt>
                <c:pt idx="664">
                  <c:v>368193</c:v>
                </c:pt>
                <c:pt idx="665">
                  <c:v>368193</c:v>
                </c:pt>
                <c:pt idx="666">
                  <c:v>368193</c:v>
                </c:pt>
                <c:pt idx="667">
                  <c:v>368193</c:v>
                </c:pt>
                <c:pt idx="668">
                  <c:v>368193</c:v>
                </c:pt>
                <c:pt idx="669">
                  <c:v>368193</c:v>
                </c:pt>
                <c:pt idx="670">
                  <c:v>368193</c:v>
                </c:pt>
                <c:pt idx="671">
                  <c:v>368193</c:v>
                </c:pt>
                <c:pt idx="672">
                  <c:v>368193</c:v>
                </c:pt>
                <c:pt idx="673">
                  <c:v>368193</c:v>
                </c:pt>
                <c:pt idx="674">
                  <c:v>368193</c:v>
                </c:pt>
                <c:pt idx="675">
                  <c:v>368193</c:v>
                </c:pt>
                <c:pt idx="676">
                  <c:v>368193</c:v>
                </c:pt>
                <c:pt idx="677">
                  <c:v>368193</c:v>
                </c:pt>
                <c:pt idx="678">
                  <c:v>368193</c:v>
                </c:pt>
                <c:pt idx="679">
                  <c:v>368193</c:v>
                </c:pt>
                <c:pt idx="680">
                  <c:v>368193</c:v>
                </c:pt>
                <c:pt idx="681">
                  <c:v>368193</c:v>
                </c:pt>
                <c:pt idx="682">
                  <c:v>368193</c:v>
                </c:pt>
                <c:pt idx="683">
                  <c:v>368193</c:v>
                </c:pt>
                <c:pt idx="684">
                  <c:v>368193</c:v>
                </c:pt>
                <c:pt idx="685">
                  <c:v>368193</c:v>
                </c:pt>
                <c:pt idx="686">
                  <c:v>368193</c:v>
                </c:pt>
                <c:pt idx="687">
                  <c:v>368193</c:v>
                </c:pt>
                <c:pt idx="688">
                  <c:v>368193</c:v>
                </c:pt>
                <c:pt idx="689">
                  <c:v>382057</c:v>
                </c:pt>
                <c:pt idx="690">
                  <c:v>382057</c:v>
                </c:pt>
                <c:pt idx="691">
                  <c:v>382057</c:v>
                </c:pt>
                <c:pt idx="692">
                  <c:v>382057</c:v>
                </c:pt>
                <c:pt idx="693">
                  <c:v>382057</c:v>
                </c:pt>
                <c:pt idx="694">
                  <c:v>382057</c:v>
                </c:pt>
                <c:pt idx="695">
                  <c:v>382057</c:v>
                </c:pt>
                <c:pt idx="696">
                  <c:v>382057</c:v>
                </c:pt>
                <c:pt idx="697">
                  <c:v>382057</c:v>
                </c:pt>
                <c:pt idx="698">
                  <c:v>382057</c:v>
                </c:pt>
                <c:pt idx="699">
                  <c:v>382057</c:v>
                </c:pt>
                <c:pt idx="700">
                  <c:v>382057</c:v>
                </c:pt>
                <c:pt idx="701">
                  <c:v>382057</c:v>
                </c:pt>
                <c:pt idx="702">
                  <c:v>382057</c:v>
                </c:pt>
                <c:pt idx="703">
                  <c:v>382057</c:v>
                </c:pt>
                <c:pt idx="704">
                  <c:v>382057</c:v>
                </c:pt>
                <c:pt idx="705">
                  <c:v>382057</c:v>
                </c:pt>
                <c:pt idx="706">
                  <c:v>382057</c:v>
                </c:pt>
                <c:pt idx="707">
                  <c:v>382057</c:v>
                </c:pt>
                <c:pt idx="708">
                  <c:v>382057</c:v>
                </c:pt>
                <c:pt idx="709">
                  <c:v>382057</c:v>
                </c:pt>
                <c:pt idx="710">
                  <c:v>382057</c:v>
                </c:pt>
                <c:pt idx="711">
                  <c:v>382057</c:v>
                </c:pt>
                <c:pt idx="712">
                  <c:v>382057</c:v>
                </c:pt>
                <c:pt idx="713">
                  <c:v>382057</c:v>
                </c:pt>
                <c:pt idx="714">
                  <c:v>382057</c:v>
                </c:pt>
                <c:pt idx="715">
                  <c:v>382057</c:v>
                </c:pt>
                <c:pt idx="716">
                  <c:v>382057</c:v>
                </c:pt>
                <c:pt idx="717">
                  <c:v>382057</c:v>
                </c:pt>
                <c:pt idx="718">
                  <c:v>382057</c:v>
                </c:pt>
                <c:pt idx="719">
                  <c:v>382057</c:v>
                </c:pt>
                <c:pt idx="720">
                  <c:v>382057</c:v>
                </c:pt>
                <c:pt idx="721">
                  <c:v>382057</c:v>
                </c:pt>
                <c:pt idx="722">
                  <c:v>382057</c:v>
                </c:pt>
                <c:pt idx="723">
                  <c:v>382057</c:v>
                </c:pt>
                <c:pt idx="724">
                  <c:v>382057</c:v>
                </c:pt>
                <c:pt idx="725">
                  <c:v>382057</c:v>
                </c:pt>
                <c:pt idx="726">
                  <c:v>382057</c:v>
                </c:pt>
                <c:pt idx="727">
                  <c:v>382057</c:v>
                </c:pt>
                <c:pt idx="728">
                  <c:v>382057</c:v>
                </c:pt>
                <c:pt idx="729">
                  <c:v>382057</c:v>
                </c:pt>
                <c:pt idx="730">
                  <c:v>382057</c:v>
                </c:pt>
                <c:pt idx="731">
                  <c:v>382057</c:v>
                </c:pt>
                <c:pt idx="732">
                  <c:v>382057</c:v>
                </c:pt>
                <c:pt idx="733">
                  <c:v>382057</c:v>
                </c:pt>
                <c:pt idx="734">
                  <c:v>382057</c:v>
                </c:pt>
                <c:pt idx="735">
                  <c:v>382057</c:v>
                </c:pt>
                <c:pt idx="736">
                  <c:v>382057</c:v>
                </c:pt>
                <c:pt idx="737">
                  <c:v>382057</c:v>
                </c:pt>
                <c:pt idx="738">
                  <c:v>382057</c:v>
                </c:pt>
                <c:pt idx="739">
                  <c:v>382057</c:v>
                </c:pt>
                <c:pt idx="740">
                  <c:v>382057</c:v>
                </c:pt>
                <c:pt idx="741">
                  <c:v>382057</c:v>
                </c:pt>
                <c:pt idx="742">
                  <c:v>382057</c:v>
                </c:pt>
                <c:pt idx="743">
                  <c:v>382057</c:v>
                </c:pt>
                <c:pt idx="744">
                  <c:v>382057</c:v>
                </c:pt>
                <c:pt idx="745">
                  <c:v>382057</c:v>
                </c:pt>
                <c:pt idx="746">
                  <c:v>382057</c:v>
                </c:pt>
                <c:pt idx="747">
                  <c:v>382057</c:v>
                </c:pt>
                <c:pt idx="748">
                  <c:v>382057</c:v>
                </c:pt>
                <c:pt idx="749">
                  <c:v>382057</c:v>
                </c:pt>
                <c:pt idx="750">
                  <c:v>382057</c:v>
                </c:pt>
                <c:pt idx="751">
                  <c:v>382057</c:v>
                </c:pt>
                <c:pt idx="752">
                  <c:v>382057</c:v>
                </c:pt>
                <c:pt idx="753">
                  <c:v>383507</c:v>
                </c:pt>
                <c:pt idx="754">
                  <c:v>383507</c:v>
                </c:pt>
                <c:pt idx="755">
                  <c:v>383507</c:v>
                </c:pt>
                <c:pt idx="756">
                  <c:v>383507</c:v>
                </c:pt>
                <c:pt idx="757">
                  <c:v>383507</c:v>
                </c:pt>
                <c:pt idx="758">
                  <c:v>383507</c:v>
                </c:pt>
                <c:pt idx="759">
                  <c:v>383507</c:v>
                </c:pt>
                <c:pt idx="760">
                  <c:v>383507</c:v>
                </c:pt>
                <c:pt idx="761">
                  <c:v>383507</c:v>
                </c:pt>
                <c:pt idx="762">
                  <c:v>383507</c:v>
                </c:pt>
                <c:pt idx="763">
                  <c:v>383507</c:v>
                </c:pt>
                <c:pt idx="764">
                  <c:v>383507</c:v>
                </c:pt>
                <c:pt idx="765">
                  <c:v>383507</c:v>
                </c:pt>
                <c:pt idx="766">
                  <c:v>383507</c:v>
                </c:pt>
                <c:pt idx="767">
                  <c:v>383507</c:v>
                </c:pt>
                <c:pt idx="768">
                  <c:v>383507</c:v>
                </c:pt>
                <c:pt idx="769">
                  <c:v>383507</c:v>
                </c:pt>
                <c:pt idx="770">
                  <c:v>383507</c:v>
                </c:pt>
                <c:pt idx="771">
                  <c:v>383507</c:v>
                </c:pt>
                <c:pt idx="772">
                  <c:v>383507</c:v>
                </c:pt>
                <c:pt idx="773">
                  <c:v>383507</c:v>
                </c:pt>
                <c:pt idx="774">
                  <c:v>383507</c:v>
                </c:pt>
                <c:pt idx="775">
                  <c:v>383507</c:v>
                </c:pt>
                <c:pt idx="776">
                  <c:v>383507</c:v>
                </c:pt>
                <c:pt idx="777">
                  <c:v>383507</c:v>
                </c:pt>
                <c:pt idx="778">
                  <c:v>383507</c:v>
                </c:pt>
                <c:pt idx="779">
                  <c:v>383507</c:v>
                </c:pt>
                <c:pt idx="780">
                  <c:v>383507</c:v>
                </c:pt>
                <c:pt idx="781">
                  <c:v>383507</c:v>
                </c:pt>
                <c:pt idx="782">
                  <c:v>383507</c:v>
                </c:pt>
                <c:pt idx="783">
                  <c:v>383507</c:v>
                </c:pt>
                <c:pt idx="784">
                  <c:v>383507</c:v>
                </c:pt>
                <c:pt idx="785">
                  <c:v>383507</c:v>
                </c:pt>
                <c:pt idx="786">
                  <c:v>383507</c:v>
                </c:pt>
                <c:pt idx="787">
                  <c:v>383507</c:v>
                </c:pt>
                <c:pt idx="788">
                  <c:v>383507</c:v>
                </c:pt>
                <c:pt idx="789">
                  <c:v>383507</c:v>
                </c:pt>
                <c:pt idx="790">
                  <c:v>383507</c:v>
                </c:pt>
                <c:pt idx="791">
                  <c:v>383507</c:v>
                </c:pt>
                <c:pt idx="792">
                  <c:v>383507</c:v>
                </c:pt>
                <c:pt idx="793">
                  <c:v>383507</c:v>
                </c:pt>
                <c:pt idx="794">
                  <c:v>383507</c:v>
                </c:pt>
                <c:pt idx="795">
                  <c:v>383507</c:v>
                </c:pt>
                <c:pt idx="796">
                  <c:v>383507</c:v>
                </c:pt>
                <c:pt idx="797">
                  <c:v>383507</c:v>
                </c:pt>
                <c:pt idx="798">
                  <c:v>383507</c:v>
                </c:pt>
                <c:pt idx="799">
                  <c:v>383507</c:v>
                </c:pt>
                <c:pt idx="800">
                  <c:v>383507</c:v>
                </c:pt>
                <c:pt idx="801">
                  <c:v>383507</c:v>
                </c:pt>
                <c:pt idx="802">
                  <c:v>383507</c:v>
                </c:pt>
                <c:pt idx="803">
                  <c:v>383507</c:v>
                </c:pt>
                <c:pt idx="804">
                  <c:v>383507</c:v>
                </c:pt>
                <c:pt idx="805">
                  <c:v>383507</c:v>
                </c:pt>
                <c:pt idx="806">
                  <c:v>383507</c:v>
                </c:pt>
                <c:pt idx="807">
                  <c:v>383507</c:v>
                </c:pt>
                <c:pt idx="808">
                  <c:v>383507</c:v>
                </c:pt>
                <c:pt idx="809">
                  <c:v>383507</c:v>
                </c:pt>
                <c:pt idx="810">
                  <c:v>383507</c:v>
                </c:pt>
                <c:pt idx="811">
                  <c:v>383507</c:v>
                </c:pt>
                <c:pt idx="812">
                  <c:v>383507</c:v>
                </c:pt>
                <c:pt idx="813">
                  <c:v>394987</c:v>
                </c:pt>
                <c:pt idx="814">
                  <c:v>394987</c:v>
                </c:pt>
                <c:pt idx="815">
                  <c:v>394987</c:v>
                </c:pt>
                <c:pt idx="816">
                  <c:v>394987</c:v>
                </c:pt>
                <c:pt idx="817">
                  <c:v>394987</c:v>
                </c:pt>
                <c:pt idx="818">
                  <c:v>394987</c:v>
                </c:pt>
                <c:pt idx="819">
                  <c:v>394987</c:v>
                </c:pt>
                <c:pt idx="820">
                  <c:v>394987</c:v>
                </c:pt>
                <c:pt idx="821">
                  <c:v>394987</c:v>
                </c:pt>
                <c:pt idx="822">
                  <c:v>394987</c:v>
                </c:pt>
                <c:pt idx="823">
                  <c:v>394987</c:v>
                </c:pt>
                <c:pt idx="824">
                  <c:v>394987</c:v>
                </c:pt>
                <c:pt idx="825">
                  <c:v>394987</c:v>
                </c:pt>
                <c:pt idx="826">
                  <c:v>394987</c:v>
                </c:pt>
                <c:pt idx="827">
                  <c:v>394987</c:v>
                </c:pt>
                <c:pt idx="828">
                  <c:v>394987</c:v>
                </c:pt>
                <c:pt idx="829">
                  <c:v>394987</c:v>
                </c:pt>
                <c:pt idx="830">
                  <c:v>394987</c:v>
                </c:pt>
                <c:pt idx="831">
                  <c:v>394987</c:v>
                </c:pt>
                <c:pt idx="832">
                  <c:v>394987</c:v>
                </c:pt>
                <c:pt idx="833">
                  <c:v>394987</c:v>
                </c:pt>
                <c:pt idx="834">
                  <c:v>394987</c:v>
                </c:pt>
                <c:pt idx="835">
                  <c:v>394987</c:v>
                </c:pt>
                <c:pt idx="836">
                  <c:v>394987</c:v>
                </c:pt>
                <c:pt idx="837">
                  <c:v>394987</c:v>
                </c:pt>
                <c:pt idx="838">
                  <c:v>394987</c:v>
                </c:pt>
                <c:pt idx="839">
                  <c:v>394987</c:v>
                </c:pt>
                <c:pt idx="840">
                  <c:v>394987</c:v>
                </c:pt>
                <c:pt idx="841">
                  <c:v>394987</c:v>
                </c:pt>
                <c:pt idx="842">
                  <c:v>394987</c:v>
                </c:pt>
                <c:pt idx="843">
                  <c:v>394987</c:v>
                </c:pt>
                <c:pt idx="844">
                  <c:v>394987</c:v>
                </c:pt>
                <c:pt idx="845">
                  <c:v>394987</c:v>
                </c:pt>
                <c:pt idx="846">
                  <c:v>394987</c:v>
                </c:pt>
                <c:pt idx="847">
                  <c:v>394987</c:v>
                </c:pt>
                <c:pt idx="848">
                  <c:v>394987</c:v>
                </c:pt>
                <c:pt idx="849">
                  <c:v>394987</c:v>
                </c:pt>
                <c:pt idx="850">
                  <c:v>394987</c:v>
                </c:pt>
                <c:pt idx="851">
                  <c:v>394987</c:v>
                </c:pt>
                <c:pt idx="852">
                  <c:v>394987</c:v>
                </c:pt>
                <c:pt idx="853">
                  <c:v>394987</c:v>
                </c:pt>
                <c:pt idx="854">
                  <c:v>394987</c:v>
                </c:pt>
                <c:pt idx="855">
                  <c:v>394987</c:v>
                </c:pt>
                <c:pt idx="856">
                  <c:v>394987</c:v>
                </c:pt>
                <c:pt idx="857">
                  <c:v>394987</c:v>
                </c:pt>
                <c:pt idx="858">
                  <c:v>394987</c:v>
                </c:pt>
                <c:pt idx="859">
                  <c:v>394987</c:v>
                </c:pt>
                <c:pt idx="860">
                  <c:v>394987</c:v>
                </c:pt>
                <c:pt idx="861">
                  <c:v>394987</c:v>
                </c:pt>
                <c:pt idx="862">
                  <c:v>394987</c:v>
                </c:pt>
                <c:pt idx="863">
                  <c:v>394987</c:v>
                </c:pt>
                <c:pt idx="864">
                  <c:v>394987</c:v>
                </c:pt>
                <c:pt idx="865">
                  <c:v>394987</c:v>
                </c:pt>
                <c:pt idx="866">
                  <c:v>394987</c:v>
                </c:pt>
                <c:pt idx="867">
                  <c:v>394987</c:v>
                </c:pt>
                <c:pt idx="868">
                  <c:v>394987</c:v>
                </c:pt>
                <c:pt idx="869">
                  <c:v>394987</c:v>
                </c:pt>
                <c:pt idx="870">
                  <c:v>394987</c:v>
                </c:pt>
                <c:pt idx="871">
                  <c:v>394987</c:v>
                </c:pt>
                <c:pt idx="872">
                  <c:v>394987</c:v>
                </c:pt>
                <c:pt idx="873">
                  <c:v>394987</c:v>
                </c:pt>
                <c:pt idx="874">
                  <c:v>394987</c:v>
                </c:pt>
                <c:pt idx="875">
                  <c:v>358075</c:v>
                </c:pt>
                <c:pt idx="876">
                  <c:v>358075</c:v>
                </c:pt>
                <c:pt idx="877">
                  <c:v>358075</c:v>
                </c:pt>
                <c:pt idx="878">
                  <c:v>358075</c:v>
                </c:pt>
                <c:pt idx="879">
                  <c:v>358075</c:v>
                </c:pt>
                <c:pt idx="880">
                  <c:v>358075</c:v>
                </c:pt>
                <c:pt idx="881">
                  <c:v>358075</c:v>
                </c:pt>
                <c:pt idx="882">
                  <c:v>358075</c:v>
                </c:pt>
                <c:pt idx="883">
                  <c:v>358075</c:v>
                </c:pt>
                <c:pt idx="884">
                  <c:v>358075</c:v>
                </c:pt>
                <c:pt idx="885">
                  <c:v>358075</c:v>
                </c:pt>
                <c:pt idx="886">
                  <c:v>358075</c:v>
                </c:pt>
                <c:pt idx="887">
                  <c:v>358075</c:v>
                </c:pt>
                <c:pt idx="888">
                  <c:v>358075</c:v>
                </c:pt>
                <c:pt idx="889">
                  <c:v>358075</c:v>
                </c:pt>
                <c:pt idx="890">
                  <c:v>358075</c:v>
                </c:pt>
                <c:pt idx="891">
                  <c:v>358075</c:v>
                </c:pt>
                <c:pt idx="892">
                  <c:v>358075</c:v>
                </c:pt>
                <c:pt idx="893">
                  <c:v>358075</c:v>
                </c:pt>
                <c:pt idx="894">
                  <c:v>358075</c:v>
                </c:pt>
                <c:pt idx="895">
                  <c:v>358075</c:v>
                </c:pt>
                <c:pt idx="896">
                  <c:v>358075</c:v>
                </c:pt>
                <c:pt idx="897">
                  <c:v>358075</c:v>
                </c:pt>
                <c:pt idx="898">
                  <c:v>358075</c:v>
                </c:pt>
                <c:pt idx="899">
                  <c:v>358075</c:v>
                </c:pt>
                <c:pt idx="900">
                  <c:v>358075</c:v>
                </c:pt>
                <c:pt idx="901">
                  <c:v>358075</c:v>
                </c:pt>
                <c:pt idx="902">
                  <c:v>358075</c:v>
                </c:pt>
                <c:pt idx="903">
                  <c:v>358075</c:v>
                </c:pt>
                <c:pt idx="904">
                  <c:v>358075</c:v>
                </c:pt>
                <c:pt idx="905">
                  <c:v>358075</c:v>
                </c:pt>
                <c:pt idx="906">
                  <c:v>358075</c:v>
                </c:pt>
                <c:pt idx="907">
                  <c:v>358075</c:v>
                </c:pt>
                <c:pt idx="908">
                  <c:v>358075</c:v>
                </c:pt>
                <c:pt idx="909">
                  <c:v>358075</c:v>
                </c:pt>
                <c:pt idx="910">
                  <c:v>358075</c:v>
                </c:pt>
                <c:pt idx="911">
                  <c:v>358075</c:v>
                </c:pt>
                <c:pt idx="912">
                  <c:v>358075</c:v>
                </c:pt>
                <c:pt idx="913">
                  <c:v>358075</c:v>
                </c:pt>
                <c:pt idx="914">
                  <c:v>358075</c:v>
                </c:pt>
                <c:pt idx="915">
                  <c:v>358075</c:v>
                </c:pt>
                <c:pt idx="916">
                  <c:v>358075</c:v>
                </c:pt>
                <c:pt idx="917">
                  <c:v>358075</c:v>
                </c:pt>
                <c:pt idx="918">
                  <c:v>358075</c:v>
                </c:pt>
                <c:pt idx="919">
                  <c:v>358075</c:v>
                </c:pt>
                <c:pt idx="920">
                  <c:v>358075</c:v>
                </c:pt>
                <c:pt idx="921">
                  <c:v>358075</c:v>
                </c:pt>
                <c:pt idx="922">
                  <c:v>358075</c:v>
                </c:pt>
                <c:pt idx="923">
                  <c:v>358075</c:v>
                </c:pt>
                <c:pt idx="924">
                  <c:v>358075</c:v>
                </c:pt>
                <c:pt idx="925">
                  <c:v>358075</c:v>
                </c:pt>
                <c:pt idx="926">
                  <c:v>358075</c:v>
                </c:pt>
                <c:pt idx="927">
                  <c:v>358075</c:v>
                </c:pt>
                <c:pt idx="928">
                  <c:v>358075</c:v>
                </c:pt>
                <c:pt idx="929">
                  <c:v>358075</c:v>
                </c:pt>
                <c:pt idx="930">
                  <c:v>358075</c:v>
                </c:pt>
                <c:pt idx="931">
                  <c:v>358075</c:v>
                </c:pt>
                <c:pt idx="932">
                  <c:v>358075</c:v>
                </c:pt>
                <c:pt idx="933">
                  <c:v>358075</c:v>
                </c:pt>
                <c:pt idx="934">
                  <c:v>358075</c:v>
                </c:pt>
                <c:pt idx="935">
                  <c:v>358075</c:v>
                </c:pt>
                <c:pt idx="936">
                  <c:v>358075</c:v>
                </c:pt>
                <c:pt idx="937">
                  <c:v>358075</c:v>
                </c:pt>
                <c:pt idx="938">
                  <c:v>358075</c:v>
                </c:pt>
                <c:pt idx="939">
                  <c:v>358075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6B-4EF0-BE0D-406957FA3772}"/>
            </c:ext>
          </c:extLst>
        </c:ser>
        <c:ser>
          <c:idx val="1"/>
          <c:order val="1"/>
          <c:tx>
            <c:strRef>
              <c:f>'[Графики для диплома.xlsx]Энергеткиа'!$U$2</c:f>
              <c:strCache>
                <c:ptCount val="1"/>
                <c:pt idx="0">
                  <c:v>РусГидро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диплома.xlsx]Энергеткиа'!$S$3:$S$942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диплома.xlsx]Энергеткиа'!$U$3:$U$942</c:f>
              <c:numCache>
                <c:formatCode>General</c:formatCode>
                <c:ptCount val="940"/>
                <c:pt idx="0">
                  <c:v>290563</c:v>
                </c:pt>
                <c:pt idx="1">
                  <c:v>290563</c:v>
                </c:pt>
                <c:pt idx="2">
                  <c:v>290563</c:v>
                </c:pt>
                <c:pt idx="3">
                  <c:v>290563</c:v>
                </c:pt>
                <c:pt idx="4">
                  <c:v>290563</c:v>
                </c:pt>
                <c:pt idx="5">
                  <c:v>290563</c:v>
                </c:pt>
                <c:pt idx="6">
                  <c:v>290563</c:v>
                </c:pt>
                <c:pt idx="7">
                  <c:v>290563</c:v>
                </c:pt>
                <c:pt idx="8">
                  <c:v>290563</c:v>
                </c:pt>
                <c:pt idx="9">
                  <c:v>290563</c:v>
                </c:pt>
                <c:pt idx="10">
                  <c:v>290563</c:v>
                </c:pt>
                <c:pt idx="11">
                  <c:v>290563</c:v>
                </c:pt>
                <c:pt idx="12">
                  <c:v>290563</c:v>
                </c:pt>
                <c:pt idx="13">
                  <c:v>290563</c:v>
                </c:pt>
                <c:pt idx="14">
                  <c:v>290563</c:v>
                </c:pt>
                <c:pt idx="15">
                  <c:v>290563</c:v>
                </c:pt>
                <c:pt idx="16">
                  <c:v>290563</c:v>
                </c:pt>
                <c:pt idx="17">
                  <c:v>290563</c:v>
                </c:pt>
                <c:pt idx="18">
                  <c:v>290563</c:v>
                </c:pt>
                <c:pt idx="19">
                  <c:v>290563</c:v>
                </c:pt>
                <c:pt idx="20">
                  <c:v>290563</c:v>
                </c:pt>
                <c:pt idx="21">
                  <c:v>290563</c:v>
                </c:pt>
                <c:pt idx="22">
                  <c:v>290563</c:v>
                </c:pt>
                <c:pt idx="23">
                  <c:v>290563</c:v>
                </c:pt>
                <c:pt idx="24">
                  <c:v>290563</c:v>
                </c:pt>
                <c:pt idx="25">
                  <c:v>290563</c:v>
                </c:pt>
                <c:pt idx="26">
                  <c:v>290563</c:v>
                </c:pt>
                <c:pt idx="27">
                  <c:v>290563</c:v>
                </c:pt>
                <c:pt idx="28">
                  <c:v>290563</c:v>
                </c:pt>
                <c:pt idx="29">
                  <c:v>290563</c:v>
                </c:pt>
                <c:pt idx="30">
                  <c:v>290563</c:v>
                </c:pt>
                <c:pt idx="31">
                  <c:v>290563</c:v>
                </c:pt>
                <c:pt idx="32">
                  <c:v>290563</c:v>
                </c:pt>
                <c:pt idx="33">
                  <c:v>290563</c:v>
                </c:pt>
                <c:pt idx="34">
                  <c:v>290563</c:v>
                </c:pt>
                <c:pt idx="35">
                  <c:v>290563</c:v>
                </c:pt>
                <c:pt idx="36">
                  <c:v>290563</c:v>
                </c:pt>
                <c:pt idx="37">
                  <c:v>290563</c:v>
                </c:pt>
                <c:pt idx="38">
                  <c:v>290563</c:v>
                </c:pt>
                <c:pt idx="39">
                  <c:v>290563</c:v>
                </c:pt>
                <c:pt idx="40">
                  <c:v>290563</c:v>
                </c:pt>
                <c:pt idx="41">
                  <c:v>290563</c:v>
                </c:pt>
                <c:pt idx="42">
                  <c:v>290563</c:v>
                </c:pt>
                <c:pt idx="43">
                  <c:v>290563</c:v>
                </c:pt>
                <c:pt idx="44">
                  <c:v>290563</c:v>
                </c:pt>
                <c:pt idx="45">
                  <c:v>290563</c:v>
                </c:pt>
                <c:pt idx="46">
                  <c:v>290563</c:v>
                </c:pt>
                <c:pt idx="47">
                  <c:v>290563</c:v>
                </c:pt>
                <c:pt idx="48">
                  <c:v>290563</c:v>
                </c:pt>
                <c:pt idx="49">
                  <c:v>290563</c:v>
                </c:pt>
                <c:pt idx="50">
                  <c:v>290563</c:v>
                </c:pt>
                <c:pt idx="51">
                  <c:v>290563</c:v>
                </c:pt>
                <c:pt idx="52">
                  <c:v>290563</c:v>
                </c:pt>
                <c:pt idx="53">
                  <c:v>290563</c:v>
                </c:pt>
                <c:pt idx="54">
                  <c:v>290563</c:v>
                </c:pt>
                <c:pt idx="55">
                  <c:v>290563</c:v>
                </c:pt>
                <c:pt idx="56">
                  <c:v>290563</c:v>
                </c:pt>
                <c:pt idx="57">
                  <c:v>290563</c:v>
                </c:pt>
                <c:pt idx="58">
                  <c:v>290563</c:v>
                </c:pt>
                <c:pt idx="59">
                  <c:v>314839</c:v>
                </c:pt>
                <c:pt idx="60">
                  <c:v>314839</c:v>
                </c:pt>
                <c:pt idx="61">
                  <c:v>314839</c:v>
                </c:pt>
                <c:pt idx="62">
                  <c:v>314839</c:v>
                </c:pt>
                <c:pt idx="63">
                  <c:v>314839</c:v>
                </c:pt>
                <c:pt idx="64">
                  <c:v>314839</c:v>
                </c:pt>
                <c:pt idx="65">
                  <c:v>314839</c:v>
                </c:pt>
                <c:pt idx="66">
                  <c:v>314839</c:v>
                </c:pt>
                <c:pt idx="67">
                  <c:v>314839</c:v>
                </c:pt>
                <c:pt idx="68">
                  <c:v>314839</c:v>
                </c:pt>
                <c:pt idx="69">
                  <c:v>314839</c:v>
                </c:pt>
                <c:pt idx="70">
                  <c:v>314839</c:v>
                </c:pt>
                <c:pt idx="71">
                  <c:v>314839</c:v>
                </c:pt>
                <c:pt idx="72">
                  <c:v>314839</c:v>
                </c:pt>
                <c:pt idx="73">
                  <c:v>314839</c:v>
                </c:pt>
                <c:pt idx="74">
                  <c:v>314839</c:v>
                </c:pt>
                <c:pt idx="75">
                  <c:v>314839</c:v>
                </c:pt>
                <c:pt idx="76">
                  <c:v>314839</c:v>
                </c:pt>
                <c:pt idx="77">
                  <c:v>314839</c:v>
                </c:pt>
                <c:pt idx="78">
                  <c:v>314839</c:v>
                </c:pt>
                <c:pt idx="79">
                  <c:v>314839</c:v>
                </c:pt>
                <c:pt idx="80">
                  <c:v>314839</c:v>
                </c:pt>
                <c:pt idx="81">
                  <c:v>314839</c:v>
                </c:pt>
                <c:pt idx="82">
                  <c:v>314839</c:v>
                </c:pt>
                <c:pt idx="83">
                  <c:v>314839</c:v>
                </c:pt>
                <c:pt idx="84">
                  <c:v>314839</c:v>
                </c:pt>
                <c:pt idx="85">
                  <c:v>314839</c:v>
                </c:pt>
                <c:pt idx="86">
                  <c:v>314839</c:v>
                </c:pt>
                <c:pt idx="87">
                  <c:v>314839</c:v>
                </c:pt>
                <c:pt idx="88">
                  <c:v>314839</c:v>
                </c:pt>
                <c:pt idx="89">
                  <c:v>314839</c:v>
                </c:pt>
                <c:pt idx="90">
                  <c:v>314839</c:v>
                </c:pt>
                <c:pt idx="91">
                  <c:v>314839</c:v>
                </c:pt>
                <c:pt idx="92">
                  <c:v>314839</c:v>
                </c:pt>
                <c:pt idx="93">
                  <c:v>314839</c:v>
                </c:pt>
                <c:pt idx="94">
                  <c:v>314839</c:v>
                </c:pt>
                <c:pt idx="95">
                  <c:v>314839</c:v>
                </c:pt>
                <c:pt idx="96">
                  <c:v>314839</c:v>
                </c:pt>
                <c:pt idx="97">
                  <c:v>314839</c:v>
                </c:pt>
                <c:pt idx="98">
                  <c:v>314839</c:v>
                </c:pt>
                <c:pt idx="99">
                  <c:v>314839</c:v>
                </c:pt>
                <c:pt idx="100">
                  <c:v>314839</c:v>
                </c:pt>
                <c:pt idx="101">
                  <c:v>314839</c:v>
                </c:pt>
                <c:pt idx="102">
                  <c:v>314839</c:v>
                </c:pt>
                <c:pt idx="103">
                  <c:v>314839</c:v>
                </c:pt>
                <c:pt idx="104">
                  <c:v>314839</c:v>
                </c:pt>
                <c:pt idx="105">
                  <c:v>314839</c:v>
                </c:pt>
                <c:pt idx="106">
                  <c:v>314839</c:v>
                </c:pt>
                <c:pt idx="107">
                  <c:v>314839</c:v>
                </c:pt>
                <c:pt idx="108">
                  <c:v>314839</c:v>
                </c:pt>
                <c:pt idx="109">
                  <c:v>314839</c:v>
                </c:pt>
                <c:pt idx="110">
                  <c:v>314839</c:v>
                </c:pt>
                <c:pt idx="111">
                  <c:v>314839</c:v>
                </c:pt>
                <c:pt idx="112">
                  <c:v>314839</c:v>
                </c:pt>
                <c:pt idx="113">
                  <c:v>314839</c:v>
                </c:pt>
                <c:pt idx="114">
                  <c:v>314839</c:v>
                </c:pt>
                <c:pt idx="115">
                  <c:v>314839</c:v>
                </c:pt>
                <c:pt idx="116">
                  <c:v>314839</c:v>
                </c:pt>
                <c:pt idx="117">
                  <c:v>314839</c:v>
                </c:pt>
                <c:pt idx="118">
                  <c:v>314839</c:v>
                </c:pt>
                <c:pt idx="119">
                  <c:v>314839</c:v>
                </c:pt>
                <c:pt idx="120">
                  <c:v>343000</c:v>
                </c:pt>
                <c:pt idx="121">
                  <c:v>343000</c:v>
                </c:pt>
                <c:pt idx="122">
                  <c:v>343000</c:v>
                </c:pt>
                <c:pt idx="123">
                  <c:v>343000</c:v>
                </c:pt>
                <c:pt idx="124">
                  <c:v>343000</c:v>
                </c:pt>
                <c:pt idx="125">
                  <c:v>343000</c:v>
                </c:pt>
                <c:pt idx="126">
                  <c:v>343000</c:v>
                </c:pt>
                <c:pt idx="127">
                  <c:v>343000</c:v>
                </c:pt>
                <c:pt idx="128">
                  <c:v>343000</c:v>
                </c:pt>
                <c:pt idx="129">
                  <c:v>343000</c:v>
                </c:pt>
                <c:pt idx="130">
                  <c:v>343000</c:v>
                </c:pt>
                <c:pt idx="131">
                  <c:v>343000</c:v>
                </c:pt>
                <c:pt idx="132">
                  <c:v>343000</c:v>
                </c:pt>
                <c:pt idx="133">
                  <c:v>343000</c:v>
                </c:pt>
                <c:pt idx="134">
                  <c:v>343000</c:v>
                </c:pt>
                <c:pt idx="135">
                  <c:v>343000</c:v>
                </c:pt>
                <c:pt idx="136">
                  <c:v>343000</c:v>
                </c:pt>
                <c:pt idx="137">
                  <c:v>343000</c:v>
                </c:pt>
                <c:pt idx="138">
                  <c:v>343000</c:v>
                </c:pt>
                <c:pt idx="139">
                  <c:v>343000</c:v>
                </c:pt>
                <c:pt idx="140">
                  <c:v>343000</c:v>
                </c:pt>
                <c:pt idx="141">
                  <c:v>343000</c:v>
                </c:pt>
                <c:pt idx="142">
                  <c:v>343000</c:v>
                </c:pt>
                <c:pt idx="143">
                  <c:v>343000</c:v>
                </c:pt>
                <c:pt idx="144">
                  <c:v>343000</c:v>
                </c:pt>
                <c:pt idx="145">
                  <c:v>343000</c:v>
                </c:pt>
                <c:pt idx="146">
                  <c:v>343000</c:v>
                </c:pt>
                <c:pt idx="147">
                  <c:v>343000</c:v>
                </c:pt>
                <c:pt idx="148">
                  <c:v>343000</c:v>
                </c:pt>
                <c:pt idx="149">
                  <c:v>343000</c:v>
                </c:pt>
                <c:pt idx="150">
                  <c:v>343000</c:v>
                </c:pt>
                <c:pt idx="151">
                  <c:v>343000</c:v>
                </c:pt>
                <c:pt idx="152">
                  <c:v>343000</c:v>
                </c:pt>
                <c:pt idx="153">
                  <c:v>343000</c:v>
                </c:pt>
                <c:pt idx="154">
                  <c:v>343000</c:v>
                </c:pt>
                <c:pt idx="155">
                  <c:v>343000</c:v>
                </c:pt>
                <c:pt idx="156">
                  <c:v>343000</c:v>
                </c:pt>
                <c:pt idx="157">
                  <c:v>343000</c:v>
                </c:pt>
                <c:pt idx="158">
                  <c:v>343000</c:v>
                </c:pt>
                <c:pt idx="159">
                  <c:v>343000</c:v>
                </c:pt>
                <c:pt idx="160">
                  <c:v>343000</c:v>
                </c:pt>
                <c:pt idx="161">
                  <c:v>343000</c:v>
                </c:pt>
                <c:pt idx="162">
                  <c:v>343000</c:v>
                </c:pt>
                <c:pt idx="163">
                  <c:v>343000</c:v>
                </c:pt>
                <c:pt idx="164">
                  <c:v>343000</c:v>
                </c:pt>
                <c:pt idx="165">
                  <c:v>343000</c:v>
                </c:pt>
                <c:pt idx="166">
                  <c:v>343000</c:v>
                </c:pt>
                <c:pt idx="167">
                  <c:v>343000</c:v>
                </c:pt>
                <c:pt idx="168">
                  <c:v>343000</c:v>
                </c:pt>
                <c:pt idx="169">
                  <c:v>343000</c:v>
                </c:pt>
                <c:pt idx="170">
                  <c:v>343000</c:v>
                </c:pt>
                <c:pt idx="171">
                  <c:v>343000</c:v>
                </c:pt>
                <c:pt idx="172">
                  <c:v>343000</c:v>
                </c:pt>
                <c:pt idx="173">
                  <c:v>343000</c:v>
                </c:pt>
                <c:pt idx="174">
                  <c:v>343000</c:v>
                </c:pt>
                <c:pt idx="175">
                  <c:v>343000</c:v>
                </c:pt>
                <c:pt idx="176">
                  <c:v>343000</c:v>
                </c:pt>
                <c:pt idx="177">
                  <c:v>343000</c:v>
                </c:pt>
                <c:pt idx="178">
                  <c:v>343000</c:v>
                </c:pt>
                <c:pt idx="179">
                  <c:v>343000</c:v>
                </c:pt>
                <c:pt idx="180">
                  <c:v>343000</c:v>
                </c:pt>
                <c:pt idx="181">
                  <c:v>343000</c:v>
                </c:pt>
                <c:pt idx="182">
                  <c:v>343000</c:v>
                </c:pt>
                <c:pt idx="183">
                  <c:v>343000</c:v>
                </c:pt>
                <c:pt idx="184">
                  <c:v>343000</c:v>
                </c:pt>
                <c:pt idx="185">
                  <c:v>343000</c:v>
                </c:pt>
                <c:pt idx="186">
                  <c:v>324218</c:v>
                </c:pt>
                <c:pt idx="187">
                  <c:v>324218</c:v>
                </c:pt>
                <c:pt idx="188">
                  <c:v>324218</c:v>
                </c:pt>
                <c:pt idx="189">
                  <c:v>324218</c:v>
                </c:pt>
                <c:pt idx="190">
                  <c:v>324218</c:v>
                </c:pt>
                <c:pt idx="191">
                  <c:v>324218</c:v>
                </c:pt>
                <c:pt idx="192">
                  <c:v>324218</c:v>
                </c:pt>
                <c:pt idx="193">
                  <c:v>324218</c:v>
                </c:pt>
                <c:pt idx="194">
                  <c:v>324218</c:v>
                </c:pt>
                <c:pt idx="195">
                  <c:v>324218</c:v>
                </c:pt>
                <c:pt idx="196">
                  <c:v>324218</c:v>
                </c:pt>
                <c:pt idx="197">
                  <c:v>324218</c:v>
                </c:pt>
                <c:pt idx="198">
                  <c:v>324218</c:v>
                </c:pt>
                <c:pt idx="199">
                  <c:v>324218</c:v>
                </c:pt>
                <c:pt idx="200">
                  <c:v>324218</c:v>
                </c:pt>
                <c:pt idx="201">
                  <c:v>324218</c:v>
                </c:pt>
                <c:pt idx="202">
                  <c:v>324218</c:v>
                </c:pt>
                <c:pt idx="203">
                  <c:v>324218</c:v>
                </c:pt>
                <c:pt idx="204">
                  <c:v>324218</c:v>
                </c:pt>
                <c:pt idx="205">
                  <c:v>324218</c:v>
                </c:pt>
                <c:pt idx="206">
                  <c:v>324218</c:v>
                </c:pt>
                <c:pt idx="207">
                  <c:v>324218</c:v>
                </c:pt>
                <c:pt idx="208">
                  <c:v>324218</c:v>
                </c:pt>
                <c:pt idx="209">
                  <c:v>324218</c:v>
                </c:pt>
                <c:pt idx="210">
                  <c:v>324218</c:v>
                </c:pt>
                <c:pt idx="211">
                  <c:v>324218</c:v>
                </c:pt>
                <c:pt idx="212">
                  <c:v>324218</c:v>
                </c:pt>
                <c:pt idx="213">
                  <c:v>324218</c:v>
                </c:pt>
                <c:pt idx="214">
                  <c:v>324218</c:v>
                </c:pt>
                <c:pt idx="215">
                  <c:v>324218</c:v>
                </c:pt>
                <c:pt idx="216">
                  <c:v>324218</c:v>
                </c:pt>
                <c:pt idx="217">
                  <c:v>324218</c:v>
                </c:pt>
                <c:pt idx="218">
                  <c:v>324218</c:v>
                </c:pt>
                <c:pt idx="219">
                  <c:v>324218</c:v>
                </c:pt>
                <c:pt idx="220">
                  <c:v>324218</c:v>
                </c:pt>
                <c:pt idx="221">
                  <c:v>324218</c:v>
                </c:pt>
                <c:pt idx="222">
                  <c:v>324218</c:v>
                </c:pt>
                <c:pt idx="223">
                  <c:v>324218</c:v>
                </c:pt>
                <c:pt idx="224">
                  <c:v>324218</c:v>
                </c:pt>
                <c:pt idx="225">
                  <c:v>324218</c:v>
                </c:pt>
                <c:pt idx="226">
                  <c:v>324218</c:v>
                </c:pt>
                <c:pt idx="227">
                  <c:v>324218</c:v>
                </c:pt>
                <c:pt idx="228">
                  <c:v>324218</c:v>
                </c:pt>
                <c:pt idx="229">
                  <c:v>324218</c:v>
                </c:pt>
                <c:pt idx="230">
                  <c:v>324218</c:v>
                </c:pt>
                <c:pt idx="231">
                  <c:v>324218</c:v>
                </c:pt>
                <c:pt idx="232">
                  <c:v>324218</c:v>
                </c:pt>
                <c:pt idx="233">
                  <c:v>324218</c:v>
                </c:pt>
                <c:pt idx="234">
                  <c:v>324218</c:v>
                </c:pt>
                <c:pt idx="235">
                  <c:v>324218</c:v>
                </c:pt>
                <c:pt idx="236">
                  <c:v>324218</c:v>
                </c:pt>
                <c:pt idx="237">
                  <c:v>324218</c:v>
                </c:pt>
                <c:pt idx="238">
                  <c:v>324218</c:v>
                </c:pt>
                <c:pt idx="239">
                  <c:v>324218</c:v>
                </c:pt>
                <c:pt idx="240">
                  <c:v>324218</c:v>
                </c:pt>
                <c:pt idx="241">
                  <c:v>324218</c:v>
                </c:pt>
                <c:pt idx="242">
                  <c:v>324218</c:v>
                </c:pt>
                <c:pt idx="243">
                  <c:v>324218</c:v>
                </c:pt>
                <c:pt idx="244">
                  <c:v>324218</c:v>
                </c:pt>
                <c:pt idx="245">
                  <c:v>324218</c:v>
                </c:pt>
                <c:pt idx="246">
                  <c:v>324218</c:v>
                </c:pt>
                <c:pt idx="247">
                  <c:v>324218</c:v>
                </c:pt>
                <c:pt idx="248">
                  <c:v>324218</c:v>
                </c:pt>
                <c:pt idx="249">
                  <c:v>324218</c:v>
                </c:pt>
                <c:pt idx="250">
                  <c:v>323385</c:v>
                </c:pt>
                <c:pt idx="251">
                  <c:v>323385</c:v>
                </c:pt>
                <c:pt idx="252">
                  <c:v>323385</c:v>
                </c:pt>
                <c:pt idx="253">
                  <c:v>323385</c:v>
                </c:pt>
                <c:pt idx="254">
                  <c:v>323385</c:v>
                </c:pt>
                <c:pt idx="255">
                  <c:v>323385</c:v>
                </c:pt>
                <c:pt idx="256">
                  <c:v>323385</c:v>
                </c:pt>
                <c:pt idx="257">
                  <c:v>323385</c:v>
                </c:pt>
                <c:pt idx="258">
                  <c:v>323385</c:v>
                </c:pt>
                <c:pt idx="259">
                  <c:v>323385</c:v>
                </c:pt>
                <c:pt idx="260">
                  <c:v>323385</c:v>
                </c:pt>
                <c:pt idx="261">
                  <c:v>323385</c:v>
                </c:pt>
                <c:pt idx="262">
                  <c:v>323385</c:v>
                </c:pt>
                <c:pt idx="263">
                  <c:v>323385</c:v>
                </c:pt>
                <c:pt idx="264">
                  <c:v>323385</c:v>
                </c:pt>
                <c:pt idx="265">
                  <c:v>323385</c:v>
                </c:pt>
                <c:pt idx="266">
                  <c:v>323385</c:v>
                </c:pt>
                <c:pt idx="267">
                  <c:v>323385</c:v>
                </c:pt>
                <c:pt idx="268">
                  <c:v>323385</c:v>
                </c:pt>
                <c:pt idx="269">
                  <c:v>323385</c:v>
                </c:pt>
                <c:pt idx="270">
                  <c:v>323385</c:v>
                </c:pt>
                <c:pt idx="271">
                  <c:v>323385</c:v>
                </c:pt>
                <c:pt idx="272">
                  <c:v>323385</c:v>
                </c:pt>
                <c:pt idx="273">
                  <c:v>323385</c:v>
                </c:pt>
                <c:pt idx="274">
                  <c:v>323385</c:v>
                </c:pt>
                <c:pt idx="275">
                  <c:v>323385</c:v>
                </c:pt>
                <c:pt idx="276">
                  <c:v>323385</c:v>
                </c:pt>
                <c:pt idx="277">
                  <c:v>323385</c:v>
                </c:pt>
                <c:pt idx="278">
                  <c:v>323385</c:v>
                </c:pt>
                <c:pt idx="279">
                  <c:v>323385</c:v>
                </c:pt>
                <c:pt idx="280">
                  <c:v>323385</c:v>
                </c:pt>
                <c:pt idx="281">
                  <c:v>323385</c:v>
                </c:pt>
                <c:pt idx="282">
                  <c:v>323385</c:v>
                </c:pt>
                <c:pt idx="283">
                  <c:v>323385</c:v>
                </c:pt>
                <c:pt idx="284">
                  <c:v>323385</c:v>
                </c:pt>
                <c:pt idx="285">
                  <c:v>323385</c:v>
                </c:pt>
                <c:pt idx="286">
                  <c:v>323385</c:v>
                </c:pt>
                <c:pt idx="287">
                  <c:v>323385</c:v>
                </c:pt>
                <c:pt idx="288">
                  <c:v>323385</c:v>
                </c:pt>
                <c:pt idx="289">
                  <c:v>323385</c:v>
                </c:pt>
                <c:pt idx="290">
                  <c:v>323385</c:v>
                </c:pt>
                <c:pt idx="291">
                  <c:v>323385</c:v>
                </c:pt>
                <c:pt idx="292">
                  <c:v>323385</c:v>
                </c:pt>
                <c:pt idx="293">
                  <c:v>323385</c:v>
                </c:pt>
                <c:pt idx="294">
                  <c:v>323385</c:v>
                </c:pt>
                <c:pt idx="295">
                  <c:v>323385</c:v>
                </c:pt>
                <c:pt idx="296">
                  <c:v>323385</c:v>
                </c:pt>
                <c:pt idx="297">
                  <c:v>323385</c:v>
                </c:pt>
                <c:pt idx="298">
                  <c:v>323385</c:v>
                </c:pt>
                <c:pt idx="299">
                  <c:v>323385</c:v>
                </c:pt>
                <c:pt idx="300">
                  <c:v>323385</c:v>
                </c:pt>
                <c:pt idx="301">
                  <c:v>323385</c:v>
                </c:pt>
                <c:pt idx="302">
                  <c:v>323385</c:v>
                </c:pt>
                <c:pt idx="303">
                  <c:v>323385</c:v>
                </c:pt>
                <c:pt idx="304">
                  <c:v>323385</c:v>
                </c:pt>
                <c:pt idx="305">
                  <c:v>323385</c:v>
                </c:pt>
                <c:pt idx="306">
                  <c:v>323385</c:v>
                </c:pt>
                <c:pt idx="307">
                  <c:v>323385</c:v>
                </c:pt>
                <c:pt idx="308">
                  <c:v>323385</c:v>
                </c:pt>
                <c:pt idx="309">
                  <c:v>323385</c:v>
                </c:pt>
                <c:pt idx="310">
                  <c:v>344774</c:v>
                </c:pt>
                <c:pt idx="311">
                  <c:v>344774</c:v>
                </c:pt>
                <c:pt idx="312">
                  <c:v>344774</c:v>
                </c:pt>
                <c:pt idx="313">
                  <c:v>344774</c:v>
                </c:pt>
                <c:pt idx="314">
                  <c:v>344774</c:v>
                </c:pt>
                <c:pt idx="315">
                  <c:v>344774</c:v>
                </c:pt>
                <c:pt idx="316">
                  <c:v>344774</c:v>
                </c:pt>
                <c:pt idx="317">
                  <c:v>344774</c:v>
                </c:pt>
                <c:pt idx="318">
                  <c:v>344774</c:v>
                </c:pt>
                <c:pt idx="319">
                  <c:v>344774</c:v>
                </c:pt>
                <c:pt idx="320">
                  <c:v>344774</c:v>
                </c:pt>
                <c:pt idx="321">
                  <c:v>344774</c:v>
                </c:pt>
                <c:pt idx="322">
                  <c:v>344774</c:v>
                </c:pt>
                <c:pt idx="323">
                  <c:v>344774</c:v>
                </c:pt>
                <c:pt idx="324">
                  <c:v>344774</c:v>
                </c:pt>
                <c:pt idx="325">
                  <c:v>344774</c:v>
                </c:pt>
                <c:pt idx="326">
                  <c:v>344774</c:v>
                </c:pt>
                <c:pt idx="327">
                  <c:v>344774</c:v>
                </c:pt>
                <c:pt idx="328">
                  <c:v>344774</c:v>
                </c:pt>
                <c:pt idx="329">
                  <c:v>344774</c:v>
                </c:pt>
                <c:pt idx="330">
                  <c:v>344774</c:v>
                </c:pt>
                <c:pt idx="331">
                  <c:v>344774</c:v>
                </c:pt>
                <c:pt idx="332">
                  <c:v>344774</c:v>
                </c:pt>
                <c:pt idx="333">
                  <c:v>344774</c:v>
                </c:pt>
                <c:pt idx="334">
                  <c:v>344774</c:v>
                </c:pt>
                <c:pt idx="335">
                  <c:v>344774</c:v>
                </c:pt>
                <c:pt idx="336">
                  <c:v>344774</c:v>
                </c:pt>
                <c:pt idx="337">
                  <c:v>344774</c:v>
                </c:pt>
                <c:pt idx="338">
                  <c:v>344774</c:v>
                </c:pt>
                <c:pt idx="339">
                  <c:v>344774</c:v>
                </c:pt>
                <c:pt idx="340">
                  <c:v>344774</c:v>
                </c:pt>
                <c:pt idx="341">
                  <c:v>344774</c:v>
                </c:pt>
                <c:pt idx="342">
                  <c:v>344774</c:v>
                </c:pt>
                <c:pt idx="343">
                  <c:v>344774</c:v>
                </c:pt>
                <c:pt idx="344">
                  <c:v>344774</c:v>
                </c:pt>
                <c:pt idx="345">
                  <c:v>344774</c:v>
                </c:pt>
                <c:pt idx="346">
                  <c:v>344774</c:v>
                </c:pt>
                <c:pt idx="347">
                  <c:v>344774</c:v>
                </c:pt>
                <c:pt idx="348">
                  <c:v>344774</c:v>
                </c:pt>
                <c:pt idx="349">
                  <c:v>344774</c:v>
                </c:pt>
                <c:pt idx="350">
                  <c:v>344774</c:v>
                </c:pt>
                <c:pt idx="351">
                  <c:v>344774</c:v>
                </c:pt>
                <c:pt idx="352">
                  <c:v>344774</c:v>
                </c:pt>
                <c:pt idx="353">
                  <c:v>344774</c:v>
                </c:pt>
                <c:pt idx="354">
                  <c:v>344774</c:v>
                </c:pt>
                <c:pt idx="355">
                  <c:v>344774</c:v>
                </c:pt>
                <c:pt idx="356">
                  <c:v>344774</c:v>
                </c:pt>
                <c:pt idx="357">
                  <c:v>344774</c:v>
                </c:pt>
                <c:pt idx="358">
                  <c:v>344774</c:v>
                </c:pt>
                <c:pt idx="359">
                  <c:v>344774</c:v>
                </c:pt>
                <c:pt idx="360">
                  <c:v>344774</c:v>
                </c:pt>
                <c:pt idx="361">
                  <c:v>344774</c:v>
                </c:pt>
                <c:pt idx="362">
                  <c:v>344774</c:v>
                </c:pt>
                <c:pt idx="363">
                  <c:v>344774</c:v>
                </c:pt>
                <c:pt idx="364">
                  <c:v>344774</c:v>
                </c:pt>
                <c:pt idx="365">
                  <c:v>344774</c:v>
                </c:pt>
                <c:pt idx="366">
                  <c:v>344774</c:v>
                </c:pt>
                <c:pt idx="367">
                  <c:v>344774</c:v>
                </c:pt>
                <c:pt idx="368">
                  <c:v>344774</c:v>
                </c:pt>
                <c:pt idx="369">
                  <c:v>344774</c:v>
                </c:pt>
                <c:pt idx="370">
                  <c:v>344774</c:v>
                </c:pt>
                <c:pt idx="371">
                  <c:v>333587</c:v>
                </c:pt>
                <c:pt idx="372">
                  <c:v>333587</c:v>
                </c:pt>
                <c:pt idx="373">
                  <c:v>333587</c:v>
                </c:pt>
                <c:pt idx="374">
                  <c:v>333587</c:v>
                </c:pt>
                <c:pt idx="375">
                  <c:v>333587</c:v>
                </c:pt>
                <c:pt idx="376">
                  <c:v>333587</c:v>
                </c:pt>
                <c:pt idx="377">
                  <c:v>333587</c:v>
                </c:pt>
                <c:pt idx="378">
                  <c:v>333587</c:v>
                </c:pt>
                <c:pt idx="379">
                  <c:v>333587</c:v>
                </c:pt>
                <c:pt idx="380">
                  <c:v>333587</c:v>
                </c:pt>
                <c:pt idx="381">
                  <c:v>333587</c:v>
                </c:pt>
                <c:pt idx="382">
                  <c:v>333587</c:v>
                </c:pt>
                <c:pt idx="383">
                  <c:v>333587</c:v>
                </c:pt>
                <c:pt idx="384">
                  <c:v>333587</c:v>
                </c:pt>
                <c:pt idx="385">
                  <c:v>333587</c:v>
                </c:pt>
                <c:pt idx="386">
                  <c:v>333587</c:v>
                </c:pt>
                <c:pt idx="387">
                  <c:v>333587</c:v>
                </c:pt>
                <c:pt idx="388">
                  <c:v>333587</c:v>
                </c:pt>
                <c:pt idx="389">
                  <c:v>333587</c:v>
                </c:pt>
                <c:pt idx="390">
                  <c:v>333587</c:v>
                </c:pt>
                <c:pt idx="391">
                  <c:v>333587</c:v>
                </c:pt>
                <c:pt idx="392">
                  <c:v>333587</c:v>
                </c:pt>
                <c:pt idx="393">
                  <c:v>333587</c:v>
                </c:pt>
                <c:pt idx="394">
                  <c:v>333587</c:v>
                </c:pt>
                <c:pt idx="395">
                  <c:v>333587</c:v>
                </c:pt>
                <c:pt idx="396">
                  <c:v>333587</c:v>
                </c:pt>
                <c:pt idx="397">
                  <c:v>333587</c:v>
                </c:pt>
                <c:pt idx="398">
                  <c:v>333587</c:v>
                </c:pt>
                <c:pt idx="399">
                  <c:v>333587</c:v>
                </c:pt>
                <c:pt idx="400">
                  <c:v>333587</c:v>
                </c:pt>
                <c:pt idx="401">
                  <c:v>333587</c:v>
                </c:pt>
                <c:pt idx="402">
                  <c:v>333587</c:v>
                </c:pt>
                <c:pt idx="403">
                  <c:v>333587</c:v>
                </c:pt>
                <c:pt idx="404">
                  <c:v>333587</c:v>
                </c:pt>
                <c:pt idx="405">
                  <c:v>333587</c:v>
                </c:pt>
                <c:pt idx="406">
                  <c:v>333587</c:v>
                </c:pt>
                <c:pt idx="407">
                  <c:v>333587</c:v>
                </c:pt>
                <c:pt idx="408">
                  <c:v>333587</c:v>
                </c:pt>
                <c:pt idx="409">
                  <c:v>333587</c:v>
                </c:pt>
                <c:pt idx="410">
                  <c:v>333587</c:v>
                </c:pt>
                <c:pt idx="411">
                  <c:v>333587</c:v>
                </c:pt>
                <c:pt idx="412">
                  <c:v>333587</c:v>
                </c:pt>
                <c:pt idx="413">
                  <c:v>333587</c:v>
                </c:pt>
                <c:pt idx="414">
                  <c:v>333587</c:v>
                </c:pt>
                <c:pt idx="415">
                  <c:v>333587</c:v>
                </c:pt>
                <c:pt idx="416">
                  <c:v>333587</c:v>
                </c:pt>
                <c:pt idx="417">
                  <c:v>333587</c:v>
                </c:pt>
                <c:pt idx="418">
                  <c:v>333587</c:v>
                </c:pt>
                <c:pt idx="419">
                  <c:v>333587</c:v>
                </c:pt>
                <c:pt idx="420">
                  <c:v>333587</c:v>
                </c:pt>
                <c:pt idx="421">
                  <c:v>333587</c:v>
                </c:pt>
                <c:pt idx="422">
                  <c:v>333587</c:v>
                </c:pt>
                <c:pt idx="423">
                  <c:v>333587</c:v>
                </c:pt>
                <c:pt idx="424">
                  <c:v>333587</c:v>
                </c:pt>
                <c:pt idx="425">
                  <c:v>333587</c:v>
                </c:pt>
                <c:pt idx="426">
                  <c:v>333587</c:v>
                </c:pt>
                <c:pt idx="427">
                  <c:v>333587</c:v>
                </c:pt>
                <c:pt idx="428">
                  <c:v>333587</c:v>
                </c:pt>
                <c:pt idx="429">
                  <c:v>333587</c:v>
                </c:pt>
                <c:pt idx="430">
                  <c:v>333587</c:v>
                </c:pt>
                <c:pt idx="431">
                  <c:v>333587</c:v>
                </c:pt>
                <c:pt idx="432">
                  <c:v>333587</c:v>
                </c:pt>
                <c:pt idx="433">
                  <c:v>333587</c:v>
                </c:pt>
                <c:pt idx="434">
                  <c:v>333587</c:v>
                </c:pt>
                <c:pt idx="435">
                  <c:v>333587</c:v>
                </c:pt>
                <c:pt idx="436">
                  <c:v>333587</c:v>
                </c:pt>
                <c:pt idx="437">
                  <c:v>332514</c:v>
                </c:pt>
                <c:pt idx="438">
                  <c:v>332514</c:v>
                </c:pt>
                <c:pt idx="439">
                  <c:v>332514</c:v>
                </c:pt>
                <c:pt idx="440">
                  <c:v>332514</c:v>
                </c:pt>
                <c:pt idx="441">
                  <c:v>332514</c:v>
                </c:pt>
                <c:pt idx="442">
                  <c:v>332514</c:v>
                </c:pt>
                <c:pt idx="443">
                  <c:v>332514</c:v>
                </c:pt>
                <c:pt idx="444">
                  <c:v>332514</c:v>
                </c:pt>
                <c:pt idx="445">
                  <c:v>332514</c:v>
                </c:pt>
                <c:pt idx="446">
                  <c:v>332514</c:v>
                </c:pt>
                <c:pt idx="447">
                  <c:v>332514</c:v>
                </c:pt>
                <c:pt idx="448">
                  <c:v>332514</c:v>
                </c:pt>
                <c:pt idx="449">
                  <c:v>332514</c:v>
                </c:pt>
                <c:pt idx="450">
                  <c:v>332514</c:v>
                </c:pt>
                <c:pt idx="451">
                  <c:v>332514</c:v>
                </c:pt>
                <c:pt idx="452">
                  <c:v>332514</c:v>
                </c:pt>
                <c:pt idx="453">
                  <c:v>332514</c:v>
                </c:pt>
                <c:pt idx="454">
                  <c:v>332514</c:v>
                </c:pt>
                <c:pt idx="455">
                  <c:v>332514</c:v>
                </c:pt>
                <c:pt idx="456">
                  <c:v>332514</c:v>
                </c:pt>
                <c:pt idx="457">
                  <c:v>332514</c:v>
                </c:pt>
                <c:pt idx="458">
                  <c:v>332514</c:v>
                </c:pt>
                <c:pt idx="459">
                  <c:v>332514</c:v>
                </c:pt>
                <c:pt idx="460">
                  <c:v>332514</c:v>
                </c:pt>
                <c:pt idx="461">
                  <c:v>332514</c:v>
                </c:pt>
                <c:pt idx="462">
                  <c:v>332514</c:v>
                </c:pt>
                <c:pt idx="463">
                  <c:v>332514</c:v>
                </c:pt>
                <c:pt idx="464">
                  <c:v>332514</c:v>
                </c:pt>
                <c:pt idx="465">
                  <c:v>332514</c:v>
                </c:pt>
                <c:pt idx="466">
                  <c:v>332514</c:v>
                </c:pt>
                <c:pt idx="467">
                  <c:v>332514</c:v>
                </c:pt>
                <c:pt idx="468">
                  <c:v>332514</c:v>
                </c:pt>
                <c:pt idx="469">
                  <c:v>332514</c:v>
                </c:pt>
                <c:pt idx="470">
                  <c:v>332514</c:v>
                </c:pt>
                <c:pt idx="471">
                  <c:v>332514</c:v>
                </c:pt>
                <c:pt idx="472">
                  <c:v>332514</c:v>
                </c:pt>
                <c:pt idx="473">
                  <c:v>332514</c:v>
                </c:pt>
                <c:pt idx="474">
                  <c:v>332514</c:v>
                </c:pt>
                <c:pt idx="475">
                  <c:v>332514</c:v>
                </c:pt>
                <c:pt idx="476">
                  <c:v>332514</c:v>
                </c:pt>
                <c:pt idx="477">
                  <c:v>332514</c:v>
                </c:pt>
                <c:pt idx="478">
                  <c:v>332514</c:v>
                </c:pt>
                <c:pt idx="479">
                  <c:v>332514</c:v>
                </c:pt>
                <c:pt idx="480">
                  <c:v>332514</c:v>
                </c:pt>
                <c:pt idx="481">
                  <c:v>332514</c:v>
                </c:pt>
                <c:pt idx="482">
                  <c:v>332514</c:v>
                </c:pt>
                <c:pt idx="483">
                  <c:v>332514</c:v>
                </c:pt>
                <c:pt idx="484">
                  <c:v>332514</c:v>
                </c:pt>
                <c:pt idx="485">
                  <c:v>332514</c:v>
                </c:pt>
                <c:pt idx="486">
                  <c:v>332514</c:v>
                </c:pt>
                <c:pt idx="487">
                  <c:v>332514</c:v>
                </c:pt>
                <c:pt idx="488">
                  <c:v>332514</c:v>
                </c:pt>
                <c:pt idx="489">
                  <c:v>332514</c:v>
                </c:pt>
                <c:pt idx="490">
                  <c:v>332514</c:v>
                </c:pt>
                <c:pt idx="491">
                  <c:v>332514</c:v>
                </c:pt>
                <c:pt idx="492">
                  <c:v>332514</c:v>
                </c:pt>
                <c:pt idx="493">
                  <c:v>332514</c:v>
                </c:pt>
                <c:pt idx="494">
                  <c:v>332514</c:v>
                </c:pt>
                <c:pt idx="495">
                  <c:v>332514</c:v>
                </c:pt>
                <c:pt idx="496">
                  <c:v>332514</c:v>
                </c:pt>
                <c:pt idx="497">
                  <c:v>332514</c:v>
                </c:pt>
                <c:pt idx="498">
                  <c:v>332514</c:v>
                </c:pt>
                <c:pt idx="499">
                  <c:v>332514</c:v>
                </c:pt>
                <c:pt idx="500">
                  <c:v>332514</c:v>
                </c:pt>
                <c:pt idx="501">
                  <c:v>331006</c:v>
                </c:pt>
                <c:pt idx="502">
                  <c:v>331006</c:v>
                </c:pt>
                <c:pt idx="503">
                  <c:v>331006</c:v>
                </c:pt>
                <c:pt idx="504">
                  <c:v>331006</c:v>
                </c:pt>
                <c:pt idx="505">
                  <c:v>331006</c:v>
                </c:pt>
                <c:pt idx="506">
                  <c:v>331006</c:v>
                </c:pt>
                <c:pt idx="507">
                  <c:v>331006</c:v>
                </c:pt>
                <c:pt idx="508">
                  <c:v>331006</c:v>
                </c:pt>
                <c:pt idx="509">
                  <c:v>331006</c:v>
                </c:pt>
                <c:pt idx="510">
                  <c:v>331006</c:v>
                </c:pt>
                <c:pt idx="511">
                  <c:v>331006</c:v>
                </c:pt>
                <c:pt idx="512">
                  <c:v>331006</c:v>
                </c:pt>
                <c:pt idx="513">
                  <c:v>331006</c:v>
                </c:pt>
                <c:pt idx="514">
                  <c:v>331006</c:v>
                </c:pt>
                <c:pt idx="515">
                  <c:v>331006</c:v>
                </c:pt>
                <c:pt idx="516">
                  <c:v>331006</c:v>
                </c:pt>
                <c:pt idx="517">
                  <c:v>331006</c:v>
                </c:pt>
                <c:pt idx="518">
                  <c:v>331006</c:v>
                </c:pt>
                <c:pt idx="519">
                  <c:v>331006</c:v>
                </c:pt>
                <c:pt idx="520">
                  <c:v>331006</c:v>
                </c:pt>
                <c:pt idx="521">
                  <c:v>331006</c:v>
                </c:pt>
                <c:pt idx="522">
                  <c:v>331006</c:v>
                </c:pt>
                <c:pt idx="523">
                  <c:v>331006</c:v>
                </c:pt>
                <c:pt idx="524">
                  <c:v>331006</c:v>
                </c:pt>
                <c:pt idx="525">
                  <c:v>331006</c:v>
                </c:pt>
                <c:pt idx="526">
                  <c:v>331006</c:v>
                </c:pt>
                <c:pt idx="527">
                  <c:v>331006</c:v>
                </c:pt>
                <c:pt idx="528">
                  <c:v>331006</c:v>
                </c:pt>
                <c:pt idx="529">
                  <c:v>331006</c:v>
                </c:pt>
                <c:pt idx="530">
                  <c:v>331006</c:v>
                </c:pt>
                <c:pt idx="531">
                  <c:v>331006</c:v>
                </c:pt>
                <c:pt idx="532">
                  <c:v>331006</c:v>
                </c:pt>
                <c:pt idx="533">
                  <c:v>331006</c:v>
                </c:pt>
                <c:pt idx="534">
                  <c:v>331006</c:v>
                </c:pt>
                <c:pt idx="535">
                  <c:v>331006</c:v>
                </c:pt>
                <c:pt idx="536">
                  <c:v>331006</c:v>
                </c:pt>
                <c:pt idx="537">
                  <c:v>331006</c:v>
                </c:pt>
                <c:pt idx="538">
                  <c:v>331006</c:v>
                </c:pt>
                <c:pt idx="539">
                  <c:v>331006</c:v>
                </c:pt>
                <c:pt idx="540">
                  <c:v>331006</c:v>
                </c:pt>
                <c:pt idx="541">
                  <c:v>331006</c:v>
                </c:pt>
                <c:pt idx="542">
                  <c:v>331006</c:v>
                </c:pt>
                <c:pt idx="543">
                  <c:v>331006</c:v>
                </c:pt>
                <c:pt idx="544">
                  <c:v>331006</c:v>
                </c:pt>
                <c:pt idx="545">
                  <c:v>331006</c:v>
                </c:pt>
                <c:pt idx="546">
                  <c:v>331006</c:v>
                </c:pt>
                <c:pt idx="547">
                  <c:v>331006</c:v>
                </c:pt>
                <c:pt idx="548">
                  <c:v>331006</c:v>
                </c:pt>
                <c:pt idx="549">
                  <c:v>331006</c:v>
                </c:pt>
                <c:pt idx="550">
                  <c:v>331006</c:v>
                </c:pt>
                <c:pt idx="551">
                  <c:v>331006</c:v>
                </c:pt>
                <c:pt idx="552">
                  <c:v>331006</c:v>
                </c:pt>
                <c:pt idx="553">
                  <c:v>331006</c:v>
                </c:pt>
                <c:pt idx="554">
                  <c:v>331006</c:v>
                </c:pt>
                <c:pt idx="555">
                  <c:v>331006</c:v>
                </c:pt>
                <c:pt idx="556">
                  <c:v>331006</c:v>
                </c:pt>
                <c:pt idx="557">
                  <c:v>331006</c:v>
                </c:pt>
                <c:pt idx="558">
                  <c:v>331006</c:v>
                </c:pt>
                <c:pt idx="559">
                  <c:v>331006</c:v>
                </c:pt>
                <c:pt idx="560">
                  <c:v>331006</c:v>
                </c:pt>
                <c:pt idx="561">
                  <c:v>331006</c:v>
                </c:pt>
                <c:pt idx="562">
                  <c:v>331006</c:v>
                </c:pt>
                <c:pt idx="563">
                  <c:v>324194</c:v>
                </c:pt>
                <c:pt idx="564">
                  <c:v>324194</c:v>
                </c:pt>
                <c:pt idx="565">
                  <c:v>324194</c:v>
                </c:pt>
                <c:pt idx="566">
                  <c:v>324194</c:v>
                </c:pt>
                <c:pt idx="567">
                  <c:v>324194</c:v>
                </c:pt>
                <c:pt idx="568">
                  <c:v>324194</c:v>
                </c:pt>
                <c:pt idx="569">
                  <c:v>324194</c:v>
                </c:pt>
                <c:pt idx="570">
                  <c:v>324194</c:v>
                </c:pt>
                <c:pt idx="571">
                  <c:v>324194</c:v>
                </c:pt>
                <c:pt idx="572">
                  <c:v>324194</c:v>
                </c:pt>
                <c:pt idx="573">
                  <c:v>324194</c:v>
                </c:pt>
                <c:pt idx="574">
                  <c:v>324194</c:v>
                </c:pt>
                <c:pt idx="575">
                  <c:v>324194</c:v>
                </c:pt>
                <c:pt idx="576">
                  <c:v>324194</c:v>
                </c:pt>
                <c:pt idx="577">
                  <c:v>324194</c:v>
                </c:pt>
                <c:pt idx="578">
                  <c:v>324194</c:v>
                </c:pt>
                <c:pt idx="579">
                  <c:v>324194</c:v>
                </c:pt>
                <c:pt idx="580">
                  <c:v>324194</c:v>
                </c:pt>
                <c:pt idx="581">
                  <c:v>324194</c:v>
                </c:pt>
                <c:pt idx="582">
                  <c:v>324194</c:v>
                </c:pt>
                <c:pt idx="583">
                  <c:v>324194</c:v>
                </c:pt>
                <c:pt idx="584">
                  <c:v>324194</c:v>
                </c:pt>
                <c:pt idx="585">
                  <c:v>324194</c:v>
                </c:pt>
                <c:pt idx="586">
                  <c:v>324194</c:v>
                </c:pt>
                <c:pt idx="587">
                  <c:v>324194</c:v>
                </c:pt>
                <c:pt idx="588">
                  <c:v>324194</c:v>
                </c:pt>
                <c:pt idx="589">
                  <c:v>324194</c:v>
                </c:pt>
                <c:pt idx="590">
                  <c:v>324194</c:v>
                </c:pt>
                <c:pt idx="591">
                  <c:v>324194</c:v>
                </c:pt>
                <c:pt idx="592">
                  <c:v>324194</c:v>
                </c:pt>
                <c:pt idx="593">
                  <c:v>324194</c:v>
                </c:pt>
                <c:pt idx="594">
                  <c:v>324194</c:v>
                </c:pt>
                <c:pt idx="595">
                  <c:v>324194</c:v>
                </c:pt>
                <c:pt idx="596">
                  <c:v>324194</c:v>
                </c:pt>
                <c:pt idx="597">
                  <c:v>324194</c:v>
                </c:pt>
                <c:pt idx="598">
                  <c:v>324194</c:v>
                </c:pt>
                <c:pt idx="599">
                  <c:v>324194</c:v>
                </c:pt>
                <c:pt idx="600">
                  <c:v>324194</c:v>
                </c:pt>
                <c:pt idx="601">
                  <c:v>324194</c:v>
                </c:pt>
                <c:pt idx="602">
                  <c:v>324194</c:v>
                </c:pt>
                <c:pt idx="603">
                  <c:v>324194</c:v>
                </c:pt>
                <c:pt idx="604">
                  <c:v>324194</c:v>
                </c:pt>
                <c:pt idx="605">
                  <c:v>324194</c:v>
                </c:pt>
                <c:pt idx="606">
                  <c:v>324194</c:v>
                </c:pt>
                <c:pt idx="607">
                  <c:v>324194</c:v>
                </c:pt>
                <c:pt idx="608">
                  <c:v>324194</c:v>
                </c:pt>
                <c:pt idx="609">
                  <c:v>324194</c:v>
                </c:pt>
                <c:pt idx="610">
                  <c:v>324194</c:v>
                </c:pt>
                <c:pt idx="611">
                  <c:v>324194</c:v>
                </c:pt>
                <c:pt idx="612">
                  <c:v>324194</c:v>
                </c:pt>
                <c:pt idx="613">
                  <c:v>324194</c:v>
                </c:pt>
                <c:pt idx="614">
                  <c:v>324194</c:v>
                </c:pt>
                <c:pt idx="615">
                  <c:v>324194</c:v>
                </c:pt>
                <c:pt idx="616">
                  <c:v>324194</c:v>
                </c:pt>
                <c:pt idx="617">
                  <c:v>324194</c:v>
                </c:pt>
                <c:pt idx="618">
                  <c:v>324194</c:v>
                </c:pt>
                <c:pt idx="619">
                  <c:v>324194</c:v>
                </c:pt>
                <c:pt idx="620">
                  <c:v>324194</c:v>
                </c:pt>
                <c:pt idx="621">
                  <c:v>324194</c:v>
                </c:pt>
                <c:pt idx="622">
                  <c:v>324194</c:v>
                </c:pt>
                <c:pt idx="623">
                  <c:v>324194</c:v>
                </c:pt>
                <c:pt idx="624">
                  <c:v>344165</c:v>
                </c:pt>
                <c:pt idx="625">
                  <c:v>344165</c:v>
                </c:pt>
                <c:pt idx="626">
                  <c:v>344165</c:v>
                </c:pt>
                <c:pt idx="627">
                  <c:v>344165</c:v>
                </c:pt>
                <c:pt idx="628">
                  <c:v>344165</c:v>
                </c:pt>
                <c:pt idx="629">
                  <c:v>344165</c:v>
                </c:pt>
                <c:pt idx="630">
                  <c:v>344165</c:v>
                </c:pt>
                <c:pt idx="631">
                  <c:v>344165</c:v>
                </c:pt>
                <c:pt idx="632">
                  <c:v>344165</c:v>
                </c:pt>
                <c:pt idx="633">
                  <c:v>344165</c:v>
                </c:pt>
                <c:pt idx="634">
                  <c:v>344165</c:v>
                </c:pt>
                <c:pt idx="635">
                  <c:v>344165</c:v>
                </c:pt>
                <c:pt idx="636">
                  <c:v>344165</c:v>
                </c:pt>
                <c:pt idx="637">
                  <c:v>344165</c:v>
                </c:pt>
                <c:pt idx="638">
                  <c:v>344165</c:v>
                </c:pt>
                <c:pt idx="639">
                  <c:v>344165</c:v>
                </c:pt>
                <c:pt idx="640">
                  <c:v>344165</c:v>
                </c:pt>
                <c:pt idx="641">
                  <c:v>344165</c:v>
                </c:pt>
                <c:pt idx="642">
                  <c:v>344165</c:v>
                </c:pt>
                <c:pt idx="643">
                  <c:v>344165</c:v>
                </c:pt>
                <c:pt idx="644">
                  <c:v>344165</c:v>
                </c:pt>
                <c:pt idx="645">
                  <c:v>344165</c:v>
                </c:pt>
                <c:pt idx="646">
                  <c:v>344165</c:v>
                </c:pt>
                <c:pt idx="647">
                  <c:v>344165</c:v>
                </c:pt>
                <c:pt idx="648">
                  <c:v>344165</c:v>
                </c:pt>
                <c:pt idx="649">
                  <c:v>344165</c:v>
                </c:pt>
                <c:pt idx="650">
                  <c:v>344165</c:v>
                </c:pt>
                <c:pt idx="651">
                  <c:v>344165</c:v>
                </c:pt>
                <c:pt idx="652">
                  <c:v>344165</c:v>
                </c:pt>
                <c:pt idx="653">
                  <c:v>344165</c:v>
                </c:pt>
                <c:pt idx="654">
                  <c:v>344165</c:v>
                </c:pt>
                <c:pt idx="655">
                  <c:v>344165</c:v>
                </c:pt>
                <c:pt idx="656">
                  <c:v>344165</c:v>
                </c:pt>
                <c:pt idx="657">
                  <c:v>344165</c:v>
                </c:pt>
                <c:pt idx="658">
                  <c:v>344165</c:v>
                </c:pt>
                <c:pt idx="659">
                  <c:v>344165</c:v>
                </c:pt>
                <c:pt idx="660">
                  <c:v>344165</c:v>
                </c:pt>
                <c:pt idx="661">
                  <c:v>344165</c:v>
                </c:pt>
                <c:pt idx="662">
                  <c:v>344165</c:v>
                </c:pt>
                <c:pt idx="663">
                  <c:v>344165</c:v>
                </c:pt>
                <c:pt idx="664">
                  <c:v>344165</c:v>
                </c:pt>
                <c:pt idx="665">
                  <c:v>344165</c:v>
                </c:pt>
                <c:pt idx="666">
                  <c:v>344165</c:v>
                </c:pt>
                <c:pt idx="667">
                  <c:v>344165</c:v>
                </c:pt>
                <c:pt idx="668">
                  <c:v>344165</c:v>
                </c:pt>
                <c:pt idx="669">
                  <c:v>344165</c:v>
                </c:pt>
                <c:pt idx="670">
                  <c:v>344165</c:v>
                </c:pt>
                <c:pt idx="671">
                  <c:v>344165</c:v>
                </c:pt>
                <c:pt idx="672">
                  <c:v>344165</c:v>
                </c:pt>
                <c:pt idx="673">
                  <c:v>344165</c:v>
                </c:pt>
                <c:pt idx="674">
                  <c:v>344165</c:v>
                </c:pt>
                <c:pt idx="675">
                  <c:v>344165</c:v>
                </c:pt>
                <c:pt idx="676">
                  <c:v>344165</c:v>
                </c:pt>
                <c:pt idx="677">
                  <c:v>344165</c:v>
                </c:pt>
                <c:pt idx="678">
                  <c:v>344165</c:v>
                </c:pt>
                <c:pt idx="679">
                  <c:v>344165</c:v>
                </c:pt>
                <c:pt idx="680">
                  <c:v>344165</c:v>
                </c:pt>
                <c:pt idx="681">
                  <c:v>344165</c:v>
                </c:pt>
                <c:pt idx="682">
                  <c:v>344165</c:v>
                </c:pt>
                <c:pt idx="683">
                  <c:v>344165</c:v>
                </c:pt>
                <c:pt idx="684">
                  <c:v>344165</c:v>
                </c:pt>
                <c:pt idx="685">
                  <c:v>344165</c:v>
                </c:pt>
                <c:pt idx="686">
                  <c:v>344165</c:v>
                </c:pt>
                <c:pt idx="687">
                  <c:v>344165</c:v>
                </c:pt>
                <c:pt idx="688">
                  <c:v>344165</c:v>
                </c:pt>
                <c:pt idx="689">
                  <c:v>332687</c:v>
                </c:pt>
                <c:pt idx="690">
                  <c:v>332687</c:v>
                </c:pt>
                <c:pt idx="691">
                  <c:v>332687</c:v>
                </c:pt>
                <c:pt idx="692">
                  <c:v>332687</c:v>
                </c:pt>
                <c:pt idx="693">
                  <c:v>332687</c:v>
                </c:pt>
                <c:pt idx="694">
                  <c:v>332687</c:v>
                </c:pt>
                <c:pt idx="695">
                  <c:v>332687</c:v>
                </c:pt>
                <c:pt idx="696">
                  <c:v>332687</c:v>
                </c:pt>
                <c:pt idx="697">
                  <c:v>332687</c:v>
                </c:pt>
                <c:pt idx="698">
                  <c:v>332687</c:v>
                </c:pt>
                <c:pt idx="699">
                  <c:v>332687</c:v>
                </c:pt>
                <c:pt idx="700">
                  <c:v>332687</c:v>
                </c:pt>
                <c:pt idx="701">
                  <c:v>332687</c:v>
                </c:pt>
                <c:pt idx="702">
                  <c:v>332687</c:v>
                </c:pt>
                <c:pt idx="703">
                  <c:v>332687</c:v>
                </c:pt>
                <c:pt idx="704">
                  <c:v>332687</c:v>
                </c:pt>
                <c:pt idx="705">
                  <c:v>332687</c:v>
                </c:pt>
                <c:pt idx="706">
                  <c:v>332687</c:v>
                </c:pt>
                <c:pt idx="707">
                  <c:v>332687</c:v>
                </c:pt>
                <c:pt idx="708">
                  <c:v>332687</c:v>
                </c:pt>
                <c:pt idx="709">
                  <c:v>332687</c:v>
                </c:pt>
                <c:pt idx="710">
                  <c:v>332687</c:v>
                </c:pt>
                <c:pt idx="711">
                  <c:v>332687</c:v>
                </c:pt>
                <c:pt idx="712">
                  <c:v>332687</c:v>
                </c:pt>
                <c:pt idx="713">
                  <c:v>332687</c:v>
                </c:pt>
                <c:pt idx="714">
                  <c:v>332687</c:v>
                </c:pt>
                <c:pt idx="715">
                  <c:v>332687</c:v>
                </c:pt>
                <c:pt idx="716">
                  <c:v>332687</c:v>
                </c:pt>
                <c:pt idx="717">
                  <c:v>332687</c:v>
                </c:pt>
                <c:pt idx="718">
                  <c:v>332687</c:v>
                </c:pt>
                <c:pt idx="719">
                  <c:v>332687</c:v>
                </c:pt>
                <c:pt idx="720">
                  <c:v>332687</c:v>
                </c:pt>
                <c:pt idx="721">
                  <c:v>332687</c:v>
                </c:pt>
                <c:pt idx="722">
                  <c:v>332687</c:v>
                </c:pt>
                <c:pt idx="723">
                  <c:v>332687</c:v>
                </c:pt>
                <c:pt idx="724">
                  <c:v>332687</c:v>
                </c:pt>
                <c:pt idx="725">
                  <c:v>332687</c:v>
                </c:pt>
                <c:pt idx="726">
                  <c:v>332687</c:v>
                </c:pt>
                <c:pt idx="727">
                  <c:v>332687</c:v>
                </c:pt>
                <c:pt idx="728">
                  <c:v>332687</c:v>
                </c:pt>
                <c:pt idx="729">
                  <c:v>332687</c:v>
                </c:pt>
                <c:pt idx="730">
                  <c:v>332687</c:v>
                </c:pt>
                <c:pt idx="731">
                  <c:v>332687</c:v>
                </c:pt>
                <c:pt idx="732">
                  <c:v>332687</c:v>
                </c:pt>
                <c:pt idx="733">
                  <c:v>332687</c:v>
                </c:pt>
                <c:pt idx="734">
                  <c:v>332687</c:v>
                </c:pt>
                <c:pt idx="735">
                  <c:v>332687</c:v>
                </c:pt>
                <c:pt idx="736">
                  <c:v>332687</c:v>
                </c:pt>
                <c:pt idx="737">
                  <c:v>332687</c:v>
                </c:pt>
                <c:pt idx="738">
                  <c:v>332687</c:v>
                </c:pt>
                <c:pt idx="739">
                  <c:v>332687</c:v>
                </c:pt>
                <c:pt idx="740">
                  <c:v>332687</c:v>
                </c:pt>
                <c:pt idx="741">
                  <c:v>332687</c:v>
                </c:pt>
                <c:pt idx="742">
                  <c:v>332687</c:v>
                </c:pt>
                <c:pt idx="743">
                  <c:v>332687</c:v>
                </c:pt>
                <c:pt idx="744">
                  <c:v>332687</c:v>
                </c:pt>
                <c:pt idx="745">
                  <c:v>332687</c:v>
                </c:pt>
                <c:pt idx="746">
                  <c:v>332687</c:v>
                </c:pt>
                <c:pt idx="747">
                  <c:v>332687</c:v>
                </c:pt>
                <c:pt idx="748">
                  <c:v>332687</c:v>
                </c:pt>
                <c:pt idx="749">
                  <c:v>332687</c:v>
                </c:pt>
                <c:pt idx="750">
                  <c:v>332687</c:v>
                </c:pt>
                <c:pt idx="751">
                  <c:v>332687</c:v>
                </c:pt>
                <c:pt idx="752">
                  <c:v>332687</c:v>
                </c:pt>
                <c:pt idx="753">
                  <c:v>322246</c:v>
                </c:pt>
                <c:pt idx="754">
                  <c:v>322246</c:v>
                </c:pt>
                <c:pt idx="755">
                  <c:v>322246</c:v>
                </c:pt>
                <c:pt idx="756">
                  <c:v>322246</c:v>
                </c:pt>
                <c:pt idx="757">
                  <c:v>322246</c:v>
                </c:pt>
                <c:pt idx="758">
                  <c:v>322246</c:v>
                </c:pt>
                <c:pt idx="759">
                  <c:v>322246</c:v>
                </c:pt>
                <c:pt idx="760">
                  <c:v>322246</c:v>
                </c:pt>
                <c:pt idx="761">
                  <c:v>322246</c:v>
                </c:pt>
                <c:pt idx="762">
                  <c:v>322246</c:v>
                </c:pt>
                <c:pt idx="763">
                  <c:v>322246</c:v>
                </c:pt>
                <c:pt idx="764">
                  <c:v>322246</c:v>
                </c:pt>
                <c:pt idx="765">
                  <c:v>322246</c:v>
                </c:pt>
                <c:pt idx="766">
                  <c:v>322246</c:v>
                </c:pt>
                <c:pt idx="767">
                  <c:v>322246</c:v>
                </c:pt>
                <c:pt idx="768">
                  <c:v>322246</c:v>
                </c:pt>
                <c:pt idx="769">
                  <c:v>322246</c:v>
                </c:pt>
                <c:pt idx="770">
                  <c:v>322246</c:v>
                </c:pt>
                <c:pt idx="771">
                  <c:v>322246</c:v>
                </c:pt>
                <c:pt idx="772">
                  <c:v>322246</c:v>
                </c:pt>
                <c:pt idx="773">
                  <c:v>322246</c:v>
                </c:pt>
                <c:pt idx="774">
                  <c:v>322246</c:v>
                </c:pt>
                <c:pt idx="775">
                  <c:v>322246</c:v>
                </c:pt>
                <c:pt idx="776">
                  <c:v>322246</c:v>
                </c:pt>
                <c:pt idx="777">
                  <c:v>322246</c:v>
                </c:pt>
                <c:pt idx="778">
                  <c:v>322246</c:v>
                </c:pt>
                <c:pt idx="779">
                  <c:v>322246</c:v>
                </c:pt>
                <c:pt idx="780">
                  <c:v>322246</c:v>
                </c:pt>
                <c:pt idx="781">
                  <c:v>322246</c:v>
                </c:pt>
                <c:pt idx="782">
                  <c:v>322246</c:v>
                </c:pt>
                <c:pt idx="783">
                  <c:v>322246</c:v>
                </c:pt>
                <c:pt idx="784">
                  <c:v>322246</c:v>
                </c:pt>
                <c:pt idx="785">
                  <c:v>322246</c:v>
                </c:pt>
                <c:pt idx="786">
                  <c:v>322246</c:v>
                </c:pt>
                <c:pt idx="787">
                  <c:v>322246</c:v>
                </c:pt>
                <c:pt idx="788">
                  <c:v>322246</c:v>
                </c:pt>
                <c:pt idx="789">
                  <c:v>322246</c:v>
                </c:pt>
                <c:pt idx="790">
                  <c:v>322246</c:v>
                </c:pt>
                <c:pt idx="791">
                  <c:v>322246</c:v>
                </c:pt>
                <c:pt idx="792">
                  <c:v>322246</c:v>
                </c:pt>
                <c:pt idx="793">
                  <c:v>322246</c:v>
                </c:pt>
                <c:pt idx="794">
                  <c:v>322246</c:v>
                </c:pt>
                <c:pt idx="795">
                  <c:v>322246</c:v>
                </c:pt>
                <c:pt idx="796">
                  <c:v>322246</c:v>
                </c:pt>
                <c:pt idx="797">
                  <c:v>322246</c:v>
                </c:pt>
                <c:pt idx="798">
                  <c:v>322246</c:v>
                </c:pt>
                <c:pt idx="799">
                  <c:v>322246</c:v>
                </c:pt>
                <c:pt idx="800">
                  <c:v>322246</c:v>
                </c:pt>
                <c:pt idx="801">
                  <c:v>322246</c:v>
                </c:pt>
                <c:pt idx="802">
                  <c:v>322246</c:v>
                </c:pt>
                <c:pt idx="803">
                  <c:v>322246</c:v>
                </c:pt>
                <c:pt idx="804">
                  <c:v>322246</c:v>
                </c:pt>
                <c:pt idx="805">
                  <c:v>322246</c:v>
                </c:pt>
                <c:pt idx="806">
                  <c:v>322246</c:v>
                </c:pt>
                <c:pt idx="807">
                  <c:v>322246</c:v>
                </c:pt>
                <c:pt idx="808">
                  <c:v>322246</c:v>
                </c:pt>
                <c:pt idx="809">
                  <c:v>322246</c:v>
                </c:pt>
                <c:pt idx="810">
                  <c:v>322246</c:v>
                </c:pt>
                <c:pt idx="811">
                  <c:v>322246</c:v>
                </c:pt>
                <c:pt idx="812">
                  <c:v>322246</c:v>
                </c:pt>
                <c:pt idx="813">
                  <c:v>339219</c:v>
                </c:pt>
                <c:pt idx="814">
                  <c:v>339219</c:v>
                </c:pt>
                <c:pt idx="815">
                  <c:v>339219</c:v>
                </c:pt>
                <c:pt idx="816">
                  <c:v>339219</c:v>
                </c:pt>
                <c:pt idx="817">
                  <c:v>339219</c:v>
                </c:pt>
                <c:pt idx="818">
                  <c:v>339219</c:v>
                </c:pt>
                <c:pt idx="819">
                  <c:v>339219</c:v>
                </c:pt>
                <c:pt idx="820">
                  <c:v>339219</c:v>
                </c:pt>
                <c:pt idx="821">
                  <c:v>339219</c:v>
                </c:pt>
                <c:pt idx="822">
                  <c:v>339219</c:v>
                </c:pt>
                <c:pt idx="823">
                  <c:v>339219</c:v>
                </c:pt>
                <c:pt idx="824">
                  <c:v>339219</c:v>
                </c:pt>
                <c:pt idx="825">
                  <c:v>339219</c:v>
                </c:pt>
                <c:pt idx="826">
                  <c:v>339219</c:v>
                </c:pt>
                <c:pt idx="827">
                  <c:v>339219</c:v>
                </c:pt>
                <c:pt idx="828">
                  <c:v>339219</c:v>
                </c:pt>
                <c:pt idx="829">
                  <c:v>339219</c:v>
                </c:pt>
                <c:pt idx="830">
                  <c:v>339219</c:v>
                </c:pt>
                <c:pt idx="831">
                  <c:v>339219</c:v>
                </c:pt>
                <c:pt idx="832">
                  <c:v>339219</c:v>
                </c:pt>
                <c:pt idx="833">
                  <c:v>339219</c:v>
                </c:pt>
                <c:pt idx="834">
                  <c:v>339219</c:v>
                </c:pt>
                <c:pt idx="835">
                  <c:v>339219</c:v>
                </c:pt>
                <c:pt idx="836">
                  <c:v>339219</c:v>
                </c:pt>
                <c:pt idx="837">
                  <c:v>339219</c:v>
                </c:pt>
                <c:pt idx="838">
                  <c:v>339219</c:v>
                </c:pt>
                <c:pt idx="839">
                  <c:v>339219</c:v>
                </c:pt>
                <c:pt idx="840">
                  <c:v>339219</c:v>
                </c:pt>
                <c:pt idx="841">
                  <c:v>339219</c:v>
                </c:pt>
                <c:pt idx="842">
                  <c:v>339219</c:v>
                </c:pt>
                <c:pt idx="843">
                  <c:v>339219</c:v>
                </c:pt>
                <c:pt idx="844">
                  <c:v>339219</c:v>
                </c:pt>
                <c:pt idx="845">
                  <c:v>339219</c:v>
                </c:pt>
                <c:pt idx="846">
                  <c:v>339219</c:v>
                </c:pt>
                <c:pt idx="847">
                  <c:v>339219</c:v>
                </c:pt>
                <c:pt idx="848">
                  <c:v>339219</c:v>
                </c:pt>
                <c:pt idx="849">
                  <c:v>339219</c:v>
                </c:pt>
                <c:pt idx="850">
                  <c:v>339219</c:v>
                </c:pt>
                <c:pt idx="851">
                  <c:v>339219</c:v>
                </c:pt>
                <c:pt idx="852">
                  <c:v>339219</c:v>
                </c:pt>
                <c:pt idx="853">
                  <c:v>339219</c:v>
                </c:pt>
                <c:pt idx="854">
                  <c:v>339219</c:v>
                </c:pt>
                <c:pt idx="855">
                  <c:v>339219</c:v>
                </c:pt>
                <c:pt idx="856">
                  <c:v>339219</c:v>
                </c:pt>
                <c:pt idx="857">
                  <c:v>339219</c:v>
                </c:pt>
                <c:pt idx="858">
                  <c:v>339219</c:v>
                </c:pt>
                <c:pt idx="859">
                  <c:v>339219</c:v>
                </c:pt>
                <c:pt idx="860">
                  <c:v>339219</c:v>
                </c:pt>
                <c:pt idx="861">
                  <c:v>339219</c:v>
                </c:pt>
                <c:pt idx="862">
                  <c:v>339219</c:v>
                </c:pt>
                <c:pt idx="863">
                  <c:v>339219</c:v>
                </c:pt>
                <c:pt idx="864">
                  <c:v>339219</c:v>
                </c:pt>
                <c:pt idx="865">
                  <c:v>339219</c:v>
                </c:pt>
                <c:pt idx="866">
                  <c:v>339219</c:v>
                </c:pt>
                <c:pt idx="867">
                  <c:v>339219</c:v>
                </c:pt>
                <c:pt idx="868">
                  <c:v>339219</c:v>
                </c:pt>
                <c:pt idx="869">
                  <c:v>339219</c:v>
                </c:pt>
                <c:pt idx="870">
                  <c:v>339219</c:v>
                </c:pt>
                <c:pt idx="871">
                  <c:v>339219</c:v>
                </c:pt>
                <c:pt idx="872">
                  <c:v>339219</c:v>
                </c:pt>
                <c:pt idx="873">
                  <c:v>339219</c:v>
                </c:pt>
                <c:pt idx="874">
                  <c:v>339219</c:v>
                </c:pt>
                <c:pt idx="875">
                  <c:v>340801</c:v>
                </c:pt>
                <c:pt idx="876">
                  <c:v>340801</c:v>
                </c:pt>
                <c:pt idx="877">
                  <c:v>340801</c:v>
                </c:pt>
                <c:pt idx="878">
                  <c:v>340801</c:v>
                </c:pt>
                <c:pt idx="879">
                  <c:v>340801</c:v>
                </c:pt>
                <c:pt idx="880">
                  <c:v>340801</c:v>
                </c:pt>
                <c:pt idx="881">
                  <c:v>340801</c:v>
                </c:pt>
                <c:pt idx="882">
                  <c:v>340801</c:v>
                </c:pt>
                <c:pt idx="883">
                  <c:v>340801</c:v>
                </c:pt>
                <c:pt idx="884">
                  <c:v>340801</c:v>
                </c:pt>
                <c:pt idx="885">
                  <c:v>340801</c:v>
                </c:pt>
                <c:pt idx="886">
                  <c:v>340801</c:v>
                </c:pt>
                <c:pt idx="887">
                  <c:v>340801</c:v>
                </c:pt>
                <c:pt idx="888">
                  <c:v>340801</c:v>
                </c:pt>
                <c:pt idx="889">
                  <c:v>340801</c:v>
                </c:pt>
                <c:pt idx="890">
                  <c:v>340801</c:v>
                </c:pt>
                <c:pt idx="891">
                  <c:v>340801</c:v>
                </c:pt>
                <c:pt idx="892">
                  <c:v>340801</c:v>
                </c:pt>
                <c:pt idx="893">
                  <c:v>340801</c:v>
                </c:pt>
                <c:pt idx="894">
                  <c:v>340801</c:v>
                </c:pt>
                <c:pt idx="895">
                  <c:v>340801</c:v>
                </c:pt>
                <c:pt idx="896">
                  <c:v>340801</c:v>
                </c:pt>
                <c:pt idx="897">
                  <c:v>340801</c:v>
                </c:pt>
                <c:pt idx="898">
                  <c:v>340801</c:v>
                </c:pt>
                <c:pt idx="899">
                  <c:v>340801</c:v>
                </c:pt>
                <c:pt idx="900">
                  <c:v>340801</c:v>
                </c:pt>
                <c:pt idx="901">
                  <c:v>340801</c:v>
                </c:pt>
                <c:pt idx="902">
                  <c:v>340801</c:v>
                </c:pt>
                <c:pt idx="903">
                  <c:v>340801</c:v>
                </c:pt>
                <c:pt idx="904">
                  <c:v>340801</c:v>
                </c:pt>
                <c:pt idx="905">
                  <c:v>340801</c:v>
                </c:pt>
                <c:pt idx="906">
                  <c:v>340801</c:v>
                </c:pt>
                <c:pt idx="907">
                  <c:v>340801</c:v>
                </c:pt>
                <c:pt idx="908">
                  <c:v>340801</c:v>
                </c:pt>
                <c:pt idx="909">
                  <c:v>340801</c:v>
                </c:pt>
                <c:pt idx="910">
                  <c:v>340801</c:v>
                </c:pt>
                <c:pt idx="911">
                  <c:v>340801</c:v>
                </c:pt>
                <c:pt idx="912">
                  <c:v>340801</c:v>
                </c:pt>
                <c:pt idx="913">
                  <c:v>340801</c:v>
                </c:pt>
                <c:pt idx="914">
                  <c:v>340801</c:v>
                </c:pt>
                <c:pt idx="915">
                  <c:v>340801</c:v>
                </c:pt>
                <c:pt idx="916">
                  <c:v>340801</c:v>
                </c:pt>
                <c:pt idx="917">
                  <c:v>340801</c:v>
                </c:pt>
                <c:pt idx="918">
                  <c:v>340801</c:v>
                </c:pt>
                <c:pt idx="919">
                  <c:v>340801</c:v>
                </c:pt>
                <c:pt idx="920">
                  <c:v>340801</c:v>
                </c:pt>
                <c:pt idx="921">
                  <c:v>340801</c:v>
                </c:pt>
                <c:pt idx="922">
                  <c:v>340801</c:v>
                </c:pt>
                <c:pt idx="923">
                  <c:v>340801</c:v>
                </c:pt>
                <c:pt idx="924">
                  <c:v>340801</c:v>
                </c:pt>
                <c:pt idx="925">
                  <c:v>340801</c:v>
                </c:pt>
                <c:pt idx="926">
                  <c:v>340801</c:v>
                </c:pt>
                <c:pt idx="927">
                  <c:v>340801</c:v>
                </c:pt>
                <c:pt idx="928">
                  <c:v>340801</c:v>
                </c:pt>
                <c:pt idx="929">
                  <c:v>340801</c:v>
                </c:pt>
                <c:pt idx="930">
                  <c:v>340801</c:v>
                </c:pt>
                <c:pt idx="931">
                  <c:v>340801</c:v>
                </c:pt>
                <c:pt idx="932">
                  <c:v>340801</c:v>
                </c:pt>
                <c:pt idx="933">
                  <c:v>340801</c:v>
                </c:pt>
                <c:pt idx="934">
                  <c:v>340801</c:v>
                </c:pt>
                <c:pt idx="935">
                  <c:v>340801</c:v>
                </c:pt>
                <c:pt idx="936">
                  <c:v>340801</c:v>
                </c:pt>
                <c:pt idx="937">
                  <c:v>340801</c:v>
                </c:pt>
                <c:pt idx="938">
                  <c:v>340801</c:v>
                </c:pt>
                <c:pt idx="939">
                  <c:v>340801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6B-4EF0-BE0D-406957FA3772}"/>
            </c:ext>
          </c:extLst>
        </c:ser>
        <c:ser>
          <c:idx val="2"/>
          <c:order val="2"/>
          <c:tx>
            <c:strRef>
              <c:f>'[Графики для диплома.xlsx]Энергеткиа'!$V$2</c:f>
              <c:strCache>
                <c:ptCount val="1"/>
                <c:pt idx="0">
                  <c:v>Мосэнерго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диплома.xlsx]Энергеткиа'!$S$3:$S$942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диплома.xlsx]Энергеткиа'!$V$3:$V$942</c:f>
              <c:numCache>
                <c:formatCode>General</c:formatCode>
                <c:ptCount val="940"/>
                <c:pt idx="0">
                  <c:v>98747</c:v>
                </c:pt>
                <c:pt idx="1">
                  <c:v>98747</c:v>
                </c:pt>
                <c:pt idx="2">
                  <c:v>98747</c:v>
                </c:pt>
                <c:pt idx="3">
                  <c:v>98747</c:v>
                </c:pt>
                <c:pt idx="4">
                  <c:v>98747</c:v>
                </c:pt>
                <c:pt idx="5">
                  <c:v>98747</c:v>
                </c:pt>
                <c:pt idx="6">
                  <c:v>98747</c:v>
                </c:pt>
                <c:pt idx="7">
                  <c:v>98747</c:v>
                </c:pt>
                <c:pt idx="8">
                  <c:v>98747</c:v>
                </c:pt>
                <c:pt idx="9">
                  <c:v>98747</c:v>
                </c:pt>
                <c:pt idx="10">
                  <c:v>98747</c:v>
                </c:pt>
                <c:pt idx="11">
                  <c:v>98747</c:v>
                </c:pt>
                <c:pt idx="12">
                  <c:v>98747</c:v>
                </c:pt>
                <c:pt idx="13">
                  <c:v>98747</c:v>
                </c:pt>
                <c:pt idx="14">
                  <c:v>98747</c:v>
                </c:pt>
                <c:pt idx="15">
                  <c:v>98747</c:v>
                </c:pt>
                <c:pt idx="16">
                  <c:v>98747</c:v>
                </c:pt>
                <c:pt idx="17">
                  <c:v>98747</c:v>
                </c:pt>
                <c:pt idx="18">
                  <c:v>98747</c:v>
                </c:pt>
                <c:pt idx="19">
                  <c:v>98747</c:v>
                </c:pt>
                <c:pt idx="20">
                  <c:v>98747</c:v>
                </c:pt>
                <c:pt idx="21">
                  <c:v>98747</c:v>
                </c:pt>
                <c:pt idx="22">
                  <c:v>98747</c:v>
                </c:pt>
                <c:pt idx="23">
                  <c:v>98747</c:v>
                </c:pt>
                <c:pt idx="24">
                  <c:v>98747</c:v>
                </c:pt>
                <c:pt idx="25">
                  <c:v>98747</c:v>
                </c:pt>
                <c:pt idx="26">
                  <c:v>98747</c:v>
                </c:pt>
                <c:pt idx="27">
                  <c:v>98747</c:v>
                </c:pt>
                <c:pt idx="28">
                  <c:v>98747</c:v>
                </c:pt>
                <c:pt idx="29">
                  <c:v>98747</c:v>
                </c:pt>
                <c:pt idx="30">
                  <c:v>98747</c:v>
                </c:pt>
                <c:pt idx="31">
                  <c:v>98747</c:v>
                </c:pt>
                <c:pt idx="32">
                  <c:v>98747</c:v>
                </c:pt>
                <c:pt idx="33">
                  <c:v>98747</c:v>
                </c:pt>
                <c:pt idx="34">
                  <c:v>98747</c:v>
                </c:pt>
                <c:pt idx="35">
                  <c:v>98747</c:v>
                </c:pt>
                <c:pt idx="36">
                  <c:v>98747</c:v>
                </c:pt>
                <c:pt idx="37">
                  <c:v>98747</c:v>
                </c:pt>
                <c:pt idx="38">
                  <c:v>98747</c:v>
                </c:pt>
                <c:pt idx="39">
                  <c:v>98747</c:v>
                </c:pt>
                <c:pt idx="40">
                  <c:v>98747</c:v>
                </c:pt>
                <c:pt idx="41">
                  <c:v>98747</c:v>
                </c:pt>
                <c:pt idx="42">
                  <c:v>98747</c:v>
                </c:pt>
                <c:pt idx="43">
                  <c:v>98747</c:v>
                </c:pt>
                <c:pt idx="44">
                  <c:v>98747</c:v>
                </c:pt>
                <c:pt idx="45">
                  <c:v>98747</c:v>
                </c:pt>
                <c:pt idx="46">
                  <c:v>98747</c:v>
                </c:pt>
                <c:pt idx="47">
                  <c:v>98747</c:v>
                </c:pt>
                <c:pt idx="48">
                  <c:v>98747</c:v>
                </c:pt>
                <c:pt idx="49">
                  <c:v>98747</c:v>
                </c:pt>
                <c:pt idx="50">
                  <c:v>98747</c:v>
                </c:pt>
                <c:pt idx="51">
                  <c:v>98747</c:v>
                </c:pt>
                <c:pt idx="52">
                  <c:v>98747</c:v>
                </c:pt>
                <c:pt idx="53">
                  <c:v>98747</c:v>
                </c:pt>
                <c:pt idx="54">
                  <c:v>98747</c:v>
                </c:pt>
                <c:pt idx="55">
                  <c:v>98747</c:v>
                </c:pt>
                <c:pt idx="56">
                  <c:v>98747</c:v>
                </c:pt>
                <c:pt idx="57">
                  <c:v>98747</c:v>
                </c:pt>
                <c:pt idx="58">
                  <c:v>98747</c:v>
                </c:pt>
                <c:pt idx="59">
                  <c:v>100953</c:v>
                </c:pt>
                <c:pt idx="60">
                  <c:v>100953</c:v>
                </c:pt>
                <c:pt idx="61">
                  <c:v>100953</c:v>
                </c:pt>
                <c:pt idx="62">
                  <c:v>100953</c:v>
                </c:pt>
                <c:pt idx="63">
                  <c:v>100953</c:v>
                </c:pt>
                <c:pt idx="64">
                  <c:v>100953</c:v>
                </c:pt>
                <c:pt idx="65">
                  <c:v>100953</c:v>
                </c:pt>
                <c:pt idx="66">
                  <c:v>100953</c:v>
                </c:pt>
                <c:pt idx="67">
                  <c:v>100953</c:v>
                </c:pt>
                <c:pt idx="68">
                  <c:v>100953</c:v>
                </c:pt>
                <c:pt idx="69">
                  <c:v>100953</c:v>
                </c:pt>
                <c:pt idx="70">
                  <c:v>100953</c:v>
                </c:pt>
                <c:pt idx="71">
                  <c:v>100953</c:v>
                </c:pt>
                <c:pt idx="72">
                  <c:v>100953</c:v>
                </c:pt>
                <c:pt idx="73">
                  <c:v>100953</c:v>
                </c:pt>
                <c:pt idx="74">
                  <c:v>100953</c:v>
                </c:pt>
                <c:pt idx="75">
                  <c:v>100953</c:v>
                </c:pt>
                <c:pt idx="76">
                  <c:v>100953</c:v>
                </c:pt>
                <c:pt idx="77">
                  <c:v>100953</c:v>
                </c:pt>
                <c:pt idx="78">
                  <c:v>100953</c:v>
                </c:pt>
                <c:pt idx="79">
                  <c:v>100953</c:v>
                </c:pt>
                <c:pt idx="80">
                  <c:v>100953</c:v>
                </c:pt>
                <c:pt idx="81">
                  <c:v>100953</c:v>
                </c:pt>
                <c:pt idx="82">
                  <c:v>100953</c:v>
                </c:pt>
                <c:pt idx="83">
                  <c:v>100953</c:v>
                </c:pt>
                <c:pt idx="84">
                  <c:v>100953</c:v>
                </c:pt>
                <c:pt idx="85">
                  <c:v>100953</c:v>
                </c:pt>
                <c:pt idx="86">
                  <c:v>100953</c:v>
                </c:pt>
                <c:pt idx="87">
                  <c:v>100953</c:v>
                </c:pt>
                <c:pt idx="88">
                  <c:v>100953</c:v>
                </c:pt>
                <c:pt idx="89">
                  <c:v>100953</c:v>
                </c:pt>
                <c:pt idx="90">
                  <c:v>100953</c:v>
                </c:pt>
                <c:pt idx="91">
                  <c:v>100953</c:v>
                </c:pt>
                <c:pt idx="92">
                  <c:v>100953</c:v>
                </c:pt>
                <c:pt idx="93">
                  <c:v>100953</c:v>
                </c:pt>
                <c:pt idx="94">
                  <c:v>100953</c:v>
                </c:pt>
                <c:pt idx="95">
                  <c:v>100953</c:v>
                </c:pt>
                <c:pt idx="96">
                  <c:v>100953</c:v>
                </c:pt>
                <c:pt idx="97">
                  <c:v>100953</c:v>
                </c:pt>
                <c:pt idx="98">
                  <c:v>100953</c:v>
                </c:pt>
                <c:pt idx="99">
                  <c:v>100953</c:v>
                </c:pt>
                <c:pt idx="100">
                  <c:v>100953</c:v>
                </c:pt>
                <c:pt idx="101">
                  <c:v>100953</c:v>
                </c:pt>
                <c:pt idx="102">
                  <c:v>100953</c:v>
                </c:pt>
                <c:pt idx="103">
                  <c:v>100953</c:v>
                </c:pt>
                <c:pt idx="104">
                  <c:v>100953</c:v>
                </c:pt>
                <c:pt idx="105">
                  <c:v>100953</c:v>
                </c:pt>
                <c:pt idx="106">
                  <c:v>100953</c:v>
                </c:pt>
                <c:pt idx="107">
                  <c:v>100953</c:v>
                </c:pt>
                <c:pt idx="108">
                  <c:v>100953</c:v>
                </c:pt>
                <c:pt idx="109">
                  <c:v>100953</c:v>
                </c:pt>
                <c:pt idx="110">
                  <c:v>100953</c:v>
                </c:pt>
                <c:pt idx="111">
                  <c:v>100953</c:v>
                </c:pt>
                <c:pt idx="112">
                  <c:v>100953</c:v>
                </c:pt>
                <c:pt idx="113">
                  <c:v>100953</c:v>
                </c:pt>
                <c:pt idx="114">
                  <c:v>100953</c:v>
                </c:pt>
                <c:pt idx="115">
                  <c:v>100953</c:v>
                </c:pt>
                <c:pt idx="116">
                  <c:v>100953</c:v>
                </c:pt>
                <c:pt idx="117">
                  <c:v>100953</c:v>
                </c:pt>
                <c:pt idx="118">
                  <c:v>100953</c:v>
                </c:pt>
                <c:pt idx="119">
                  <c:v>100953</c:v>
                </c:pt>
                <c:pt idx="120">
                  <c:v>101447</c:v>
                </c:pt>
                <c:pt idx="121">
                  <c:v>101447</c:v>
                </c:pt>
                <c:pt idx="122">
                  <c:v>101447</c:v>
                </c:pt>
                <c:pt idx="123">
                  <c:v>101447</c:v>
                </c:pt>
                <c:pt idx="124">
                  <c:v>101447</c:v>
                </c:pt>
                <c:pt idx="125">
                  <c:v>101447</c:v>
                </c:pt>
                <c:pt idx="126">
                  <c:v>101447</c:v>
                </c:pt>
                <c:pt idx="127">
                  <c:v>101447</c:v>
                </c:pt>
                <c:pt idx="128">
                  <c:v>101447</c:v>
                </c:pt>
                <c:pt idx="129">
                  <c:v>101447</c:v>
                </c:pt>
                <c:pt idx="130">
                  <c:v>101447</c:v>
                </c:pt>
                <c:pt idx="131">
                  <c:v>101447</c:v>
                </c:pt>
                <c:pt idx="132">
                  <c:v>101447</c:v>
                </c:pt>
                <c:pt idx="133">
                  <c:v>101447</c:v>
                </c:pt>
                <c:pt idx="134">
                  <c:v>101447</c:v>
                </c:pt>
                <c:pt idx="135">
                  <c:v>101447</c:v>
                </c:pt>
                <c:pt idx="136">
                  <c:v>101447</c:v>
                </c:pt>
                <c:pt idx="137">
                  <c:v>101447</c:v>
                </c:pt>
                <c:pt idx="138">
                  <c:v>101447</c:v>
                </c:pt>
                <c:pt idx="139">
                  <c:v>101447</c:v>
                </c:pt>
                <c:pt idx="140">
                  <c:v>101447</c:v>
                </c:pt>
                <c:pt idx="141">
                  <c:v>101447</c:v>
                </c:pt>
                <c:pt idx="142">
                  <c:v>101447</c:v>
                </c:pt>
                <c:pt idx="143">
                  <c:v>101447</c:v>
                </c:pt>
                <c:pt idx="144">
                  <c:v>101447</c:v>
                </c:pt>
                <c:pt idx="145">
                  <c:v>101447</c:v>
                </c:pt>
                <c:pt idx="146">
                  <c:v>101447</c:v>
                </c:pt>
                <c:pt idx="147">
                  <c:v>101447</c:v>
                </c:pt>
                <c:pt idx="148">
                  <c:v>101447</c:v>
                </c:pt>
                <c:pt idx="149">
                  <c:v>101447</c:v>
                </c:pt>
                <c:pt idx="150">
                  <c:v>101447</c:v>
                </c:pt>
                <c:pt idx="151">
                  <c:v>101447</c:v>
                </c:pt>
                <c:pt idx="152">
                  <c:v>101447</c:v>
                </c:pt>
                <c:pt idx="153">
                  <c:v>101447</c:v>
                </c:pt>
                <c:pt idx="154">
                  <c:v>101447</c:v>
                </c:pt>
                <c:pt idx="155">
                  <c:v>101447</c:v>
                </c:pt>
                <c:pt idx="156">
                  <c:v>101447</c:v>
                </c:pt>
                <c:pt idx="157">
                  <c:v>101447</c:v>
                </c:pt>
                <c:pt idx="158">
                  <c:v>101447</c:v>
                </c:pt>
                <c:pt idx="159">
                  <c:v>101447</c:v>
                </c:pt>
                <c:pt idx="160">
                  <c:v>101447</c:v>
                </c:pt>
                <c:pt idx="161">
                  <c:v>101447</c:v>
                </c:pt>
                <c:pt idx="162">
                  <c:v>101447</c:v>
                </c:pt>
                <c:pt idx="163">
                  <c:v>101447</c:v>
                </c:pt>
                <c:pt idx="164">
                  <c:v>101447</c:v>
                </c:pt>
                <c:pt idx="165">
                  <c:v>101447</c:v>
                </c:pt>
                <c:pt idx="166">
                  <c:v>101447</c:v>
                </c:pt>
                <c:pt idx="167">
                  <c:v>101447</c:v>
                </c:pt>
                <c:pt idx="168">
                  <c:v>101447</c:v>
                </c:pt>
                <c:pt idx="169">
                  <c:v>101447</c:v>
                </c:pt>
                <c:pt idx="170">
                  <c:v>101447</c:v>
                </c:pt>
                <c:pt idx="171">
                  <c:v>101447</c:v>
                </c:pt>
                <c:pt idx="172">
                  <c:v>101447</c:v>
                </c:pt>
                <c:pt idx="173">
                  <c:v>101447</c:v>
                </c:pt>
                <c:pt idx="174">
                  <c:v>101447</c:v>
                </c:pt>
                <c:pt idx="175">
                  <c:v>101447</c:v>
                </c:pt>
                <c:pt idx="176">
                  <c:v>101447</c:v>
                </c:pt>
                <c:pt idx="177">
                  <c:v>101447</c:v>
                </c:pt>
                <c:pt idx="178">
                  <c:v>101447</c:v>
                </c:pt>
                <c:pt idx="179">
                  <c:v>101447</c:v>
                </c:pt>
                <c:pt idx="180">
                  <c:v>101447</c:v>
                </c:pt>
                <c:pt idx="181">
                  <c:v>101447</c:v>
                </c:pt>
                <c:pt idx="182">
                  <c:v>101447</c:v>
                </c:pt>
                <c:pt idx="183">
                  <c:v>101447</c:v>
                </c:pt>
                <c:pt idx="184">
                  <c:v>101447</c:v>
                </c:pt>
                <c:pt idx="185">
                  <c:v>101447</c:v>
                </c:pt>
                <c:pt idx="186">
                  <c:v>98538</c:v>
                </c:pt>
                <c:pt idx="187">
                  <c:v>98538</c:v>
                </c:pt>
                <c:pt idx="188">
                  <c:v>98538</c:v>
                </c:pt>
                <c:pt idx="189">
                  <c:v>98538</c:v>
                </c:pt>
                <c:pt idx="190">
                  <c:v>98538</c:v>
                </c:pt>
                <c:pt idx="191">
                  <c:v>98538</c:v>
                </c:pt>
                <c:pt idx="192">
                  <c:v>98538</c:v>
                </c:pt>
                <c:pt idx="193">
                  <c:v>98538</c:v>
                </c:pt>
                <c:pt idx="194">
                  <c:v>98538</c:v>
                </c:pt>
                <c:pt idx="195">
                  <c:v>98538</c:v>
                </c:pt>
                <c:pt idx="196">
                  <c:v>98538</c:v>
                </c:pt>
                <c:pt idx="197">
                  <c:v>98538</c:v>
                </c:pt>
                <c:pt idx="198">
                  <c:v>98538</c:v>
                </c:pt>
                <c:pt idx="199">
                  <c:v>98538</c:v>
                </c:pt>
                <c:pt idx="200">
                  <c:v>98538</c:v>
                </c:pt>
                <c:pt idx="201">
                  <c:v>98538</c:v>
                </c:pt>
                <c:pt idx="202">
                  <c:v>98538</c:v>
                </c:pt>
                <c:pt idx="203">
                  <c:v>98538</c:v>
                </c:pt>
                <c:pt idx="204">
                  <c:v>98538</c:v>
                </c:pt>
                <c:pt idx="205">
                  <c:v>98538</c:v>
                </c:pt>
                <c:pt idx="206">
                  <c:v>98538</c:v>
                </c:pt>
                <c:pt idx="207">
                  <c:v>98538</c:v>
                </c:pt>
                <c:pt idx="208">
                  <c:v>98538</c:v>
                </c:pt>
                <c:pt idx="209">
                  <c:v>98538</c:v>
                </c:pt>
                <c:pt idx="210">
                  <c:v>98538</c:v>
                </c:pt>
                <c:pt idx="211">
                  <c:v>98538</c:v>
                </c:pt>
                <c:pt idx="212">
                  <c:v>98538</c:v>
                </c:pt>
                <c:pt idx="213">
                  <c:v>98538</c:v>
                </c:pt>
                <c:pt idx="214">
                  <c:v>98538</c:v>
                </c:pt>
                <c:pt idx="215">
                  <c:v>98538</c:v>
                </c:pt>
                <c:pt idx="216">
                  <c:v>98538</c:v>
                </c:pt>
                <c:pt idx="217">
                  <c:v>98538</c:v>
                </c:pt>
                <c:pt idx="218">
                  <c:v>98538</c:v>
                </c:pt>
                <c:pt idx="219">
                  <c:v>98538</c:v>
                </c:pt>
                <c:pt idx="220">
                  <c:v>98538</c:v>
                </c:pt>
                <c:pt idx="221">
                  <c:v>98538</c:v>
                </c:pt>
                <c:pt idx="222">
                  <c:v>98538</c:v>
                </c:pt>
                <c:pt idx="223">
                  <c:v>98538</c:v>
                </c:pt>
                <c:pt idx="224">
                  <c:v>98538</c:v>
                </c:pt>
                <c:pt idx="225">
                  <c:v>98538</c:v>
                </c:pt>
                <c:pt idx="226">
                  <c:v>98538</c:v>
                </c:pt>
                <c:pt idx="227">
                  <c:v>98538</c:v>
                </c:pt>
                <c:pt idx="228">
                  <c:v>98538</c:v>
                </c:pt>
                <c:pt idx="229">
                  <c:v>98538</c:v>
                </c:pt>
                <c:pt idx="230">
                  <c:v>98538</c:v>
                </c:pt>
                <c:pt idx="231">
                  <c:v>98538</c:v>
                </c:pt>
                <c:pt idx="232">
                  <c:v>98538</c:v>
                </c:pt>
                <c:pt idx="233">
                  <c:v>98538</c:v>
                </c:pt>
                <c:pt idx="234">
                  <c:v>98538</c:v>
                </c:pt>
                <c:pt idx="235">
                  <c:v>98538</c:v>
                </c:pt>
                <c:pt idx="236">
                  <c:v>98538</c:v>
                </c:pt>
                <c:pt idx="237">
                  <c:v>98538</c:v>
                </c:pt>
                <c:pt idx="238">
                  <c:v>98538</c:v>
                </c:pt>
                <c:pt idx="239">
                  <c:v>98538</c:v>
                </c:pt>
                <c:pt idx="240">
                  <c:v>98538</c:v>
                </c:pt>
                <c:pt idx="241">
                  <c:v>98538</c:v>
                </c:pt>
                <c:pt idx="242">
                  <c:v>98538</c:v>
                </c:pt>
                <c:pt idx="243">
                  <c:v>98538</c:v>
                </c:pt>
                <c:pt idx="244">
                  <c:v>98538</c:v>
                </c:pt>
                <c:pt idx="245">
                  <c:v>98538</c:v>
                </c:pt>
                <c:pt idx="246">
                  <c:v>98538</c:v>
                </c:pt>
                <c:pt idx="247">
                  <c:v>98538</c:v>
                </c:pt>
                <c:pt idx="248">
                  <c:v>98538</c:v>
                </c:pt>
                <c:pt idx="249">
                  <c:v>98538</c:v>
                </c:pt>
                <c:pt idx="250">
                  <c:v>97193</c:v>
                </c:pt>
                <c:pt idx="251">
                  <c:v>97193</c:v>
                </c:pt>
                <c:pt idx="252">
                  <c:v>97193</c:v>
                </c:pt>
                <c:pt idx="253">
                  <c:v>97193</c:v>
                </c:pt>
                <c:pt idx="254">
                  <c:v>97193</c:v>
                </c:pt>
                <c:pt idx="255">
                  <c:v>97193</c:v>
                </c:pt>
                <c:pt idx="256">
                  <c:v>97193</c:v>
                </c:pt>
                <c:pt idx="257">
                  <c:v>97193</c:v>
                </c:pt>
                <c:pt idx="258">
                  <c:v>97193</c:v>
                </c:pt>
                <c:pt idx="259">
                  <c:v>97193</c:v>
                </c:pt>
                <c:pt idx="260">
                  <c:v>97193</c:v>
                </c:pt>
                <c:pt idx="261">
                  <c:v>97193</c:v>
                </c:pt>
                <c:pt idx="262">
                  <c:v>97193</c:v>
                </c:pt>
                <c:pt idx="263">
                  <c:v>97193</c:v>
                </c:pt>
                <c:pt idx="264">
                  <c:v>97193</c:v>
                </c:pt>
                <c:pt idx="265">
                  <c:v>97193</c:v>
                </c:pt>
                <c:pt idx="266">
                  <c:v>97193</c:v>
                </c:pt>
                <c:pt idx="267">
                  <c:v>97193</c:v>
                </c:pt>
                <c:pt idx="268">
                  <c:v>97193</c:v>
                </c:pt>
                <c:pt idx="269">
                  <c:v>97193</c:v>
                </c:pt>
                <c:pt idx="270">
                  <c:v>97193</c:v>
                </c:pt>
                <c:pt idx="271">
                  <c:v>97193</c:v>
                </c:pt>
                <c:pt idx="272">
                  <c:v>97193</c:v>
                </c:pt>
                <c:pt idx="273">
                  <c:v>97193</c:v>
                </c:pt>
                <c:pt idx="274">
                  <c:v>97193</c:v>
                </c:pt>
                <c:pt idx="275">
                  <c:v>97193</c:v>
                </c:pt>
                <c:pt idx="276">
                  <c:v>97193</c:v>
                </c:pt>
                <c:pt idx="277">
                  <c:v>97193</c:v>
                </c:pt>
                <c:pt idx="278">
                  <c:v>97193</c:v>
                </c:pt>
                <c:pt idx="279">
                  <c:v>97193</c:v>
                </c:pt>
                <c:pt idx="280">
                  <c:v>97193</c:v>
                </c:pt>
                <c:pt idx="281">
                  <c:v>97193</c:v>
                </c:pt>
                <c:pt idx="282">
                  <c:v>97193</c:v>
                </c:pt>
                <c:pt idx="283">
                  <c:v>97193</c:v>
                </c:pt>
                <c:pt idx="284">
                  <c:v>97193</c:v>
                </c:pt>
                <c:pt idx="285">
                  <c:v>97193</c:v>
                </c:pt>
                <c:pt idx="286">
                  <c:v>97193</c:v>
                </c:pt>
                <c:pt idx="287">
                  <c:v>97193</c:v>
                </c:pt>
                <c:pt idx="288">
                  <c:v>97193</c:v>
                </c:pt>
                <c:pt idx="289">
                  <c:v>97193</c:v>
                </c:pt>
                <c:pt idx="290">
                  <c:v>97193</c:v>
                </c:pt>
                <c:pt idx="291">
                  <c:v>97193</c:v>
                </c:pt>
                <c:pt idx="292">
                  <c:v>97193</c:v>
                </c:pt>
                <c:pt idx="293">
                  <c:v>97193</c:v>
                </c:pt>
                <c:pt idx="294">
                  <c:v>97193</c:v>
                </c:pt>
                <c:pt idx="295">
                  <c:v>97193</c:v>
                </c:pt>
                <c:pt idx="296">
                  <c:v>97193</c:v>
                </c:pt>
                <c:pt idx="297">
                  <c:v>97193</c:v>
                </c:pt>
                <c:pt idx="298">
                  <c:v>97193</c:v>
                </c:pt>
                <c:pt idx="299">
                  <c:v>97193</c:v>
                </c:pt>
                <c:pt idx="300">
                  <c:v>97193</c:v>
                </c:pt>
                <c:pt idx="301">
                  <c:v>97193</c:v>
                </c:pt>
                <c:pt idx="302">
                  <c:v>97193</c:v>
                </c:pt>
                <c:pt idx="303">
                  <c:v>97193</c:v>
                </c:pt>
                <c:pt idx="304">
                  <c:v>97193</c:v>
                </c:pt>
                <c:pt idx="305">
                  <c:v>97193</c:v>
                </c:pt>
                <c:pt idx="306">
                  <c:v>97193</c:v>
                </c:pt>
                <c:pt idx="307">
                  <c:v>97193</c:v>
                </c:pt>
                <c:pt idx="308">
                  <c:v>97193</c:v>
                </c:pt>
                <c:pt idx="309">
                  <c:v>97193</c:v>
                </c:pt>
                <c:pt idx="310">
                  <c:v>97377</c:v>
                </c:pt>
                <c:pt idx="311">
                  <c:v>97377</c:v>
                </c:pt>
                <c:pt idx="312">
                  <c:v>97377</c:v>
                </c:pt>
                <c:pt idx="313">
                  <c:v>97377</c:v>
                </c:pt>
                <c:pt idx="314">
                  <c:v>97377</c:v>
                </c:pt>
                <c:pt idx="315">
                  <c:v>97377</c:v>
                </c:pt>
                <c:pt idx="316">
                  <c:v>97377</c:v>
                </c:pt>
                <c:pt idx="317">
                  <c:v>97377</c:v>
                </c:pt>
                <c:pt idx="318">
                  <c:v>97377</c:v>
                </c:pt>
                <c:pt idx="319">
                  <c:v>97377</c:v>
                </c:pt>
                <c:pt idx="320">
                  <c:v>97377</c:v>
                </c:pt>
                <c:pt idx="321">
                  <c:v>97377</c:v>
                </c:pt>
                <c:pt idx="322">
                  <c:v>97377</c:v>
                </c:pt>
                <c:pt idx="323">
                  <c:v>97377</c:v>
                </c:pt>
                <c:pt idx="324">
                  <c:v>97377</c:v>
                </c:pt>
                <c:pt idx="325">
                  <c:v>97377</c:v>
                </c:pt>
                <c:pt idx="326">
                  <c:v>97377</c:v>
                </c:pt>
                <c:pt idx="327">
                  <c:v>97377</c:v>
                </c:pt>
                <c:pt idx="328">
                  <c:v>97377</c:v>
                </c:pt>
                <c:pt idx="329">
                  <c:v>97377</c:v>
                </c:pt>
                <c:pt idx="330">
                  <c:v>97377</c:v>
                </c:pt>
                <c:pt idx="331">
                  <c:v>97377</c:v>
                </c:pt>
                <c:pt idx="332">
                  <c:v>97377</c:v>
                </c:pt>
                <c:pt idx="333">
                  <c:v>97377</c:v>
                </c:pt>
                <c:pt idx="334">
                  <c:v>97377</c:v>
                </c:pt>
                <c:pt idx="335">
                  <c:v>97377</c:v>
                </c:pt>
                <c:pt idx="336">
                  <c:v>97377</c:v>
                </c:pt>
                <c:pt idx="337">
                  <c:v>97377</c:v>
                </c:pt>
                <c:pt idx="338">
                  <c:v>97377</c:v>
                </c:pt>
                <c:pt idx="339">
                  <c:v>97377</c:v>
                </c:pt>
                <c:pt idx="340">
                  <c:v>97377</c:v>
                </c:pt>
                <c:pt idx="341">
                  <c:v>97377</c:v>
                </c:pt>
                <c:pt idx="342">
                  <c:v>97377</c:v>
                </c:pt>
                <c:pt idx="343">
                  <c:v>97377</c:v>
                </c:pt>
                <c:pt idx="344">
                  <c:v>97377</c:v>
                </c:pt>
                <c:pt idx="345">
                  <c:v>97377</c:v>
                </c:pt>
                <c:pt idx="346">
                  <c:v>97377</c:v>
                </c:pt>
                <c:pt idx="347">
                  <c:v>97377</c:v>
                </c:pt>
                <c:pt idx="348">
                  <c:v>97377</c:v>
                </c:pt>
                <c:pt idx="349">
                  <c:v>97377</c:v>
                </c:pt>
                <c:pt idx="350">
                  <c:v>97377</c:v>
                </c:pt>
                <c:pt idx="351">
                  <c:v>97377</c:v>
                </c:pt>
                <c:pt idx="352">
                  <c:v>97377</c:v>
                </c:pt>
                <c:pt idx="353">
                  <c:v>97377</c:v>
                </c:pt>
                <c:pt idx="354">
                  <c:v>97377</c:v>
                </c:pt>
                <c:pt idx="355">
                  <c:v>97377</c:v>
                </c:pt>
                <c:pt idx="356">
                  <c:v>97377</c:v>
                </c:pt>
                <c:pt idx="357">
                  <c:v>97377</c:v>
                </c:pt>
                <c:pt idx="358">
                  <c:v>97377</c:v>
                </c:pt>
                <c:pt idx="359">
                  <c:v>97377</c:v>
                </c:pt>
                <c:pt idx="360">
                  <c:v>97377</c:v>
                </c:pt>
                <c:pt idx="361">
                  <c:v>97377</c:v>
                </c:pt>
                <c:pt idx="362">
                  <c:v>97377</c:v>
                </c:pt>
                <c:pt idx="363">
                  <c:v>97377</c:v>
                </c:pt>
                <c:pt idx="364">
                  <c:v>97377</c:v>
                </c:pt>
                <c:pt idx="365">
                  <c:v>97377</c:v>
                </c:pt>
                <c:pt idx="366">
                  <c:v>97377</c:v>
                </c:pt>
                <c:pt idx="367">
                  <c:v>97377</c:v>
                </c:pt>
                <c:pt idx="368">
                  <c:v>97377</c:v>
                </c:pt>
                <c:pt idx="369">
                  <c:v>97377</c:v>
                </c:pt>
                <c:pt idx="370">
                  <c:v>97377</c:v>
                </c:pt>
                <c:pt idx="371">
                  <c:v>92825</c:v>
                </c:pt>
                <c:pt idx="372">
                  <c:v>92825</c:v>
                </c:pt>
                <c:pt idx="373">
                  <c:v>92825</c:v>
                </c:pt>
                <c:pt idx="374">
                  <c:v>92825</c:v>
                </c:pt>
                <c:pt idx="375">
                  <c:v>92825</c:v>
                </c:pt>
                <c:pt idx="376">
                  <c:v>92825</c:v>
                </c:pt>
                <c:pt idx="377">
                  <c:v>92825</c:v>
                </c:pt>
                <c:pt idx="378">
                  <c:v>92825</c:v>
                </c:pt>
                <c:pt idx="379">
                  <c:v>92825</c:v>
                </c:pt>
                <c:pt idx="380">
                  <c:v>92825</c:v>
                </c:pt>
                <c:pt idx="381">
                  <c:v>92825</c:v>
                </c:pt>
                <c:pt idx="382">
                  <c:v>92825</c:v>
                </c:pt>
                <c:pt idx="383">
                  <c:v>92825</c:v>
                </c:pt>
                <c:pt idx="384">
                  <c:v>92825</c:v>
                </c:pt>
                <c:pt idx="385">
                  <c:v>92825</c:v>
                </c:pt>
                <c:pt idx="386">
                  <c:v>92825</c:v>
                </c:pt>
                <c:pt idx="387">
                  <c:v>92825</c:v>
                </c:pt>
                <c:pt idx="388">
                  <c:v>92825</c:v>
                </c:pt>
                <c:pt idx="389">
                  <c:v>92825</c:v>
                </c:pt>
                <c:pt idx="390">
                  <c:v>92825</c:v>
                </c:pt>
                <c:pt idx="391">
                  <c:v>92825</c:v>
                </c:pt>
                <c:pt idx="392">
                  <c:v>92825</c:v>
                </c:pt>
                <c:pt idx="393">
                  <c:v>92825</c:v>
                </c:pt>
                <c:pt idx="394">
                  <c:v>92825</c:v>
                </c:pt>
                <c:pt idx="395">
                  <c:v>92825</c:v>
                </c:pt>
                <c:pt idx="396">
                  <c:v>92825</c:v>
                </c:pt>
                <c:pt idx="397">
                  <c:v>92825</c:v>
                </c:pt>
                <c:pt idx="398">
                  <c:v>92825</c:v>
                </c:pt>
                <c:pt idx="399">
                  <c:v>92825</c:v>
                </c:pt>
                <c:pt idx="400">
                  <c:v>92825</c:v>
                </c:pt>
                <c:pt idx="401">
                  <c:v>92825</c:v>
                </c:pt>
                <c:pt idx="402">
                  <c:v>92825</c:v>
                </c:pt>
                <c:pt idx="403">
                  <c:v>92825</c:v>
                </c:pt>
                <c:pt idx="404">
                  <c:v>92825</c:v>
                </c:pt>
                <c:pt idx="405">
                  <c:v>92825</c:v>
                </c:pt>
                <c:pt idx="406">
                  <c:v>92825</c:v>
                </c:pt>
                <c:pt idx="407">
                  <c:v>92825</c:v>
                </c:pt>
                <c:pt idx="408">
                  <c:v>92825</c:v>
                </c:pt>
                <c:pt idx="409">
                  <c:v>92825</c:v>
                </c:pt>
                <c:pt idx="410">
                  <c:v>92825</c:v>
                </c:pt>
                <c:pt idx="411">
                  <c:v>92825</c:v>
                </c:pt>
                <c:pt idx="412">
                  <c:v>92825</c:v>
                </c:pt>
                <c:pt idx="413">
                  <c:v>92825</c:v>
                </c:pt>
                <c:pt idx="414">
                  <c:v>92825</c:v>
                </c:pt>
                <c:pt idx="415">
                  <c:v>92825</c:v>
                </c:pt>
                <c:pt idx="416">
                  <c:v>92825</c:v>
                </c:pt>
                <c:pt idx="417">
                  <c:v>92825</c:v>
                </c:pt>
                <c:pt idx="418">
                  <c:v>92825</c:v>
                </c:pt>
                <c:pt idx="419">
                  <c:v>92825</c:v>
                </c:pt>
                <c:pt idx="420">
                  <c:v>92825</c:v>
                </c:pt>
                <c:pt idx="421">
                  <c:v>92825</c:v>
                </c:pt>
                <c:pt idx="422">
                  <c:v>92825</c:v>
                </c:pt>
                <c:pt idx="423">
                  <c:v>92825</c:v>
                </c:pt>
                <c:pt idx="424">
                  <c:v>92825</c:v>
                </c:pt>
                <c:pt idx="425">
                  <c:v>92825</c:v>
                </c:pt>
                <c:pt idx="426">
                  <c:v>92825</c:v>
                </c:pt>
                <c:pt idx="427">
                  <c:v>92825</c:v>
                </c:pt>
                <c:pt idx="428">
                  <c:v>92825</c:v>
                </c:pt>
                <c:pt idx="429">
                  <c:v>92825</c:v>
                </c:pt>
                <c:pt idx="430">
                  <c:v>92825</c:v>
                </c:pt>
                <c:pt idx="431">
                  <c:v>92825</c:v>
                </c:pt>
                <c:pt idx="432">
                  <c:v>92825</c:v>
                </c:pt>
                <c:pt idx="433">
                  <c:v>92825</c:v>
                </c:pt>
                <c:pt idx="434">
                  <c:v>92825</c:v>
                </c:pt>
                <c:pt idx="435">
                  <c:v>92825</c:v>
                </c:pt>
                <c:pt idx="436">
                  <c:v>92825</c:v>
                </c:pt>
                <c:pt idx="437">
                  <c:v>93226</c:v>
                </c:pt>
                <c:pt idx="438">
                  <c:v>93226</c:v>
                </c:pt>
                <c:pt idx="439">
                  <c:v>93226</c:v>
                </c:pt>
                <c:pt idx="440">
                  <c:v>93226</c:v>
                </c:pt>
                <c:pt idx="441">
                  <c:v>93226</c:v>
                </c:pt>
                <c:pt idx="442">
                  <c:v>93226</c:v>
                </c:pt>
                <c:pt idx="443">
                  <c:v>93226</c:v>
                </c:pt>
                <c:pt idx="444">
                  <c:v>93226</c:v>
                </c:pt>
                <c:pt idx="445">
                  <c:v>93226</c:v>
                </c:pt>
                <c:pt idx="446">
                  <c:v>93226</c:v>
                </c:pt>
                <c:pt idx="447">
                  <c:v>93226</c:v>
                </c:pt>
                <c:pt idx="448">
                  <c:v>93226</c:v>
                </c:pt>
                <c:pt idx="449">
                  <c:v>93226</c:v>
                </c:pt>
                <c:pt idx="450">
                  <c:v>93226</c:v>
                </c:pt>
                <c:pt idx="451">
                  <c:v>93226</c:v>
                </c:pt>
                <c:pt idx="452">
                  <c:v>93226</c:v>
                </c:pt>
                <c:pt idx="453">
                  <c:v>93226</c:v>
                </c:pt>
                <c:pt idx="454">
                  <c:v>93226</c:v>
                </c:pt>
                <c:pt idx="455">
                  <c:v>93226</c:v>
                </c:pt>
                <c:pt idx="456">
                  <c:v>93226</c:v>
                </c:pt>
                <c:pt idx="457">
                  <c:v>93226</c:v>
                </c:pt>
                <c:pt idx="458">
                  <c:v>93226</c:v>
                </c:pt>
                <c:pt idx="459">
                  <c:v>93226</c:v>
                </c:pt>
                <c:pt idx="460">
                  <c:v>93226</c:v>
                </c:pt>
                <c:pt idx="461">
                  <c:v>93226</c:v>
                </c:pt>
                <c:pt idx="462">
                  <c:v>93226</c:v>
                </c:pt>
                <c:pt idx="463">
                  <c:v>93226</c:v>
                </c:pt>
                <c:pt idx="464">
                  <c:v>93226</c:v>
                </c:pt>
                <c:pt idx="465">
                  <c:v>93226</c:v>
                </c:pt>
                <c:pt idx="466">
                  <c:v>93226</c:v>
                </c:pt>
                <c:pt idx="467">
                  <c:v>93226</c:v>
                </c:pt>
                <c:pt idx="468">
                  <c:v>93226</c:v>
                </c:pt>
                <c:pt idx="469">
                  <c:v>93226</c:v>
                </c:pt>
                <c:pt idx="470">
                  <c:v>93226</c:v>
                </c:pt>
                <c:pt idx="471">
                  <c:v>93226</c:v>
                </c:pt>
                <c:pt idx="472">
                  <c:v>93226</c:v>
                </c:pt>
                <c:pt idx="473">
                  <c:v>93226</c:v>
                </c:pt>
                <c:pt idx="474">
                  <c:v>93226</c:v>
                </c:pt>
                <c:pt idx="475">
                  <c:v>93226</c:v>
                </c:pt>
                <c:pt idx="476">
                  <c:v>93226</c:v>
                </c:pt>
                <c:pt idx="477">
                  <c:v>93226</c:v>
                </c:pt>
                <c:pt idx="478">
                  <c:v>93226</c:v>
                </c:pt>
                <c:pt idx="479">
                  <c:v>93226</c:v>
                </c:pt>
                <c:pt idx="480">
                  <c:v>93226</c:v>
                </c:pt>
                <c:pt idx="481">
                  <c:v>93226</c:v>
                </c:pt>
                <c:pt idx="482">
                  <c:v>93226</c:v>
                </c:pt>
                <c:pt idx="483">
                  <c:v>93226</c:v>
                </c:pt>
                <c:pt idx="484">
                  <c:v>93226</c:v>
                </c:pt>
                <c:pt idx="485">
                  <c:v>93226</c:v>
                </c:pt>
                <c:pt idx="486">
                  <c:v>93226</c:v>
                </c:pt>
                <c:pt idx="487">
                  <c:v>93226</c:v>
                </c:pt>
                <c:pt idx="488">
                  <c:v>93226</c:v>
                </c:pt>
                <c:pt idx="489">
                  <c:v>93226</c:v>
                </c:pt>
                <c:pt idx="490">
                  <c:v>93226</c:v>
                </c:pt>
                <c:pt idx="491">
                  <c:v>93226</c:v>
                </c:pt>
                <c:pt idx="492">
                  <c:v>93226</c:v>
                </c:pt>
                <c:pt idx="493">
                  <c:v>93226</c:v>
                </c:pt>
                <c:pt idx="494">
                  <c:v>93226</c:v>
                </c:pt>
                <c:pt idx="495">
                  <c:v>93226</c:v>
                </c:pt>
                <c:pt idx="496">
                  <c:v>93226</c:v>
                </c:pt>
                <c:pt idx="497">
                  <c:v>93226</c:v>
                </c:pt>
                <c:pt idx="498">
                  <c:v>93226</c:v>
                </c:pt>
                <c:pt idx="499">
                  <c:v>93226</c:v>
                </c:pt>
                <c:pt idx="500">
                  <c:v>93226</c:v>
                </c:pt>
                <c:pt idx="501">
                  <c:v>90284</c:v>
                </c:pt>
                <c:pt idx="502">
                  <c:v>90284</c:v>
                </c:pt>
                <c:pt idx="503">
                  <c:v>90284</c:v>
                </c:pt>
                <c:pt idx="504">
                  <c:v>90284</c:v>
                </c:pt>
                <c:pt idx="505">
                  <c:v>90284</c:v>
                </c:pt>
                <c:pt idx="506">
                  <c:v>90284</c:v>
                </c:pt>
                <c:pt idx="507">
                  <c:v>90284</c:v>
                </c:pt>
                <c:pt idx="508">
                  <c:v>90284</c:v>
                </c:pt>
                <c:pt idx="509">
                  <c:v>90284</c:v>
                </c:pt>
                <c:pt idx="510">
                  <c:v>90284</c:v>
                </c:pt>
                <c:pt idx="511">
                  <c:v>90284</c:v>
                </c:pt>
                <c:pt idx="512">
                  <c:v>90284</c:v>
                </c:pt>
                <c:pt idx="513">
                  <c:v>90284</c:v>
                </c:pt>
                <c:pt idx="514">
                  <c:v>90284</c:v>
                </c:pt>
                <c:pt idx="515">
                  <c:v>90284</c:v>
                </c:pt>
                <c:pt idx="516">
                  <c:v>90284</c:v>
                </c:pt>
                <c:pt idx="517">
                  <c:v>90284</c:v>
                </c:pt>
                <c:pt idx="518">
                  <c:v>90284</c:v>
                </c:pt>
                <c:pt idx="519">
                  <c:v>90284</c:v>
                </c:pt>
                <c:pt idx="520">
                  <c:v>90284</c:v>
                </c:pt>
                <c:pt idx="521">
                  <c:v>90284</c:v>
                </c:pt>
                <c:pt idx="522">
                  <c:v>90284</c:v>
                </c:pt>
                <c:pt idx="523">
                  <c:v>90284</c:v>
                </c:pt>
                <c:pt idx="524">
                  <c:v>90284</c:v>
                </c:pt>
                <c:pt idx="525">
                  <c:v>90284</c:v>
                </c:pt>
                <c:pt idx="526">
                  <c:v>90284</c:v>
                </c:pt>
                <c:pt idx="527">
                  <c:v>90284</c:v>
                </c:pt>
                <c:pt idx="528">
                  <c:v>90284</c:v>
                </c:pt>
                <c:pt idx="529">
                  <c:v>90284</c:v>
                </c:pt>
                <c:pt idx="530">
                  <c:v>90284</c:v>
                </c:pt>
                <c:pt idx="531">
                  <c:v>90284</c:v>
                </c:pt>
                <c:pt idx="532">
                  <c:v>90284</c:v>
                </c:pt>
                <c:pt idx="533">
                  <c:v>90284</c:v>
                </c:pt>
                <c:pt idx="534">
                  <c:v>90284</c:v>
                </c:pt>
                <c:pt idx="535">
                  <c:v>90284</c:v>
                </c:pt>
                <c:pt idx="536">
                  <c:v>90284</c:v>
                </c:pt>
                <c:pt idx="537">
                  <c:v>90284</c:v>
                </c:pt>
                <c:pt idx="538">
                  <c:v>90284</c:v>
                </c:pt>
                <c:pt idx="539">
                  <c:v>90284</c:v>
                </c:pt>
                <c:pt idx="540">
                  <c:v>90284</c:v>
                </c:pt>
                <c:pt idx="541">
                  <c:v>90284</c:v>
                </c:pt>
                <c:pt idx="542">
                  <c:v>90284</c:v>
                </c:pt>
                <c:pt idx="543">
                  <c:v>90284</c:v>
                </c:pt>
                <c:pt idx="544">
                  <c:v>90284</c:v>
                </c:pt>
                <c:pt idx="545">
                  <c:v>90284</c:v>
                </c:pt>
                <c:pt idx="546">
                  <c:v>90284</c:v>
                </c:pt>
                <c:pt idx="547">
                  <c:v>90284</c:v>
                </c:pt>
                <c:pt idx="548">
                  <c:v>90284</c:v>
                </c:pt>
                <c:pt idx="549">
                  <c:v>90284</c:v>
                </c:pt>
                <c:pt idx="550">
                  <c:v>90284</c:v>
                </c:pt>
                <c:pt idx="551">
                  <c:v>90284</c:v>
                </c:pt>
                <c:pt idx="552">
                  <c:v>90284</c:v>
                </c:pt>
                <c:pt idx="553">
                  <c:v>90284</c:v>
                </c:pt>
                <c:pt idx="554">
                  <c:v>90284</c:v>
                </c:pt>
                <c:pt idx="555">
                  <c:v>90284</c:v>
                </c:pt>
                <c:pt idx="556">
                  <c:v>90284</c:v>
                </c:pt>
                <c:pt idx="557">
                  <c:v>90284</c:v>
                </c:pt>
                <c:pt idx="558">
                  <c:v>90284</c:v>
                </c:pt>
                <c:pt idx="559">
                  <c:v>90284</c:v>
                </c:pt>
                <c:pt idx="560">
                  <c:v>90284</c:v>
                </c:pt>
                <c:pt idx="561">
                  <c:v>90284</c:v>
                </c:pt>
                <c:pt idx="562">
                  <c:v>90284</c:v>
                </c:pt>
                <c:pt idx="563">
                  <c:v>69575</c:v>
                </c:pt>
                <c:pt idx="564">
                  <c:v>69575</c:v>
                </c:pt>
                <c:pt idx="565">
                  <c:v>69575</c:v>
                </c:pt>
                <c:pt idx="566">
                  <c:v>69575</c:v>
                </c:pt>
                <c:pt idx="567">
                  <c:v>69575</c:v>
                </c:pt>
                <c:pt idx="568">
                  <c:v>69575</c:v>
                </c:pt>
                <c:pt idx="569">
                  <c:v>69575</c:v>
                </c:pt>
                <c:pt idx="570">
                  <c:v>69575</c:v>
                </c:pt>
                <c:pt idx="571">
                  <c:v>69575</c:v>
                </c:pt>
                <c:pt idx="572">
                  <c:v>69575</c:v>
                </c:pt>
                <c:pt idx="573">
                  <c:v>69575</c:v>
                </c:pt>
                <c:pt idx="574">
                  <c:v>69575</c:v>
                </c:pt>
                <c:pt idx="575">
                  <c:v>69575</c:v>
                </c:pt>
                <c:pt idx="576">
                  <c:v>69575</c:v>
                </c:pt>
                <c:pt idx="577">
                  <c:v>69575</c:v>
                </c:pt>
                <c:pt idx="578">
                  <c:v>69575</c:v>
                </c:pt>
                <c:pt idx="579">
                  <c:v>69575</c:v>
                </c:pt>
                <c:pt idx="580">
                  <c:v>69575</c:v>
                </c:pt>
                <c:pt idx="581">
                  <c:v>69575</c:v>
                </c:pt>
                <c:pt idx="582">
                  <c:v>69575</c:v>
                </c:pt>
                <c:pt idx="583">
                  <c:v>69575</c:v>
                </c:pt>
                <c:pt idx="584">
                  <c:v>69575</c:v>
                </c:pt>
                <c:pt idx="585">
                  <c:v>69575</c:v>
                </c:pt>
                <c:pt idx="586">
                  <c:v>69575</c:v>
                </c:pt>
                <c:pt idx="587">
                  <c:v>69575</c:v>
                </c:pt>
                <c:pt idx="588">
                  <c:v>69575</c:v>
                </c:pt>
                <c:pt idx="589">
                  <c:v>69575</c:v>
                </c:pt>
                <c:pt idx="590">
                  <c:v>69575</c:v>
                </c:pt>
                <c:pt idx="591">
                  <c:v>69575</c:v>
                </c:pt>
                <c:pt idx="592">
                  <c:v>69575</c:v>
                </c:pt>
                <c:pt idx="593">
                  <c:v>69575</c:v>
                </c:pt>
                <c:pt idx="594">
                  <c:v>69575</c:v>
                </c:pt>
                <c:pt idx="595">
                  <c:v>69575</c:v>
                </c:pt>
                <c:pt idx="596">
                  <c:v>69575</c:v>
                </c:pt>
                <c:pt idx="597">
                  <c:v>69575</c:v>
                </c:pt>
                <c:pt idx="598">
                  <c:v>69575</c:v>
                </c:pt>
                <c:pt idx="599">
                  <c:v>69575</c:v>
                </c:pt>
                <c:pt idx="600">
                  <c:v>69575</c:v>
                </c:pt>
                <c:pt idx="601">
                  <c:v>69575</c:v>
                </c:pt>
                <c:pt idx="602">
                  <c:v>69575</c:v>
                </c:pt>
                <c:pt idx="603">
                  <c:v>69575</c:v>
                </c:pt>
                <c:pt idx="604">
                  <c:v>69575</c:v>
                </c:pt>
                <c:pt idx="605">
                  <c:v>69575</c:v>
                </c:pt>
                <c:pt idx="606">
                  <c:v>69575</c:v>
                </c:pt>
                <c:pt idx="607">
                  <c:v>69575</c:v>
                </c:pt>
                <c:pt idx="608">
                  <c:v>69575</c:v>
                </c:pt>
                <c:pt idx="609">
                  <c:v>69575</c:v>
                </c:pt>
                <c:pt idx="610">
                  <c:v>69575</c:v>
                </c:pt>
                <c:pt idx="611">
                  <c:v>69575</c:v>
                </c:pt>
                <c:pt idx="612">
                  <c:v>69575</c:v>
                </c:pt>
                <c:pt idx="613">
                  <c:v>69575</c:v>
                </c:pt>
                <c:pt idx="614">
                  <c:v>69575</c:v>
                </c:pt>
                <c:pt idx="615">
                  <c:v>69575</c:v>
                </c:pt>
                <c:pt idx="616">
                  <c:v>69575</c:v>
                </c:pt>
                <c:pt idx="617">
                  <c:v>69575</c:v>
                </c:pt>
                <c:pt idx="618">
                  <c:v>69575</c:v>
                </c:pt>
                <c:pt idx="619">
                  <c:v>69575</c:v>
                </c:pt>
                <c:pt idx="620">
                  <c:v>69575</c:v>
                </c:pt>
                <c:pt idx="621">
                  <c:v>69575</c:v>
                </c:pt>
                <c:pt idx="622">
                  <c:v>69575</c:v>
                </c:pt>
                <c:pt idx="623">
                  <c:v>69575</c:v>
                </c:pt>
                <c:pt idx="624">
                  <c:v>70071</c:v>
                </c:pt>
                <c:pt idx="625">
                  <c:v>70071</c:v>
                </c:pt>
                <c:pt idx="626">
                  <c:v>70071</c:v>
                </c:pt>
                <c:pt idx="627">
                  <c:v>70071</c:v>
                </c:pt>
                <c:pt idx="628">
                  <c:v>70071</c:v>
                </c:pt>
                <c:pt idx="629">
                  <c:v>70071</c:v>
                </c:pt>
                <c:pt idx="630">
                  <c:v>70071</c:v>
                </c:pt>
                <c:pt idx="631">
                  <c:v>70071</c:v>
                </c:pt>
                <c:pt idx="632">
                  <c:v>70071</c:v>
                </c:pt>
                <c:pt idx="633">
                  <c:v>70071</c:v>
                </c:pt>
                <c:pt idx="634">
                  <c:v>70071</c:v>
                </c:pt>
                <c:pt idx="635">
                  <c:v>70071</c:v>
                </c:pt>
                <c:pt idx="636">
                  <c:v>70071</c:v>
                </c:pt>
                <c:pt idx="637">
                  <c:v>70071</c:v>
                </c:pt>
                <c:pt idx="638">
                  <c:v>70071</c:v>
                </c:pt>
                <c:pt idx="639">
                  <c:v>70071</c:v>
                </c:pt>
                <c:pt idx="640">
                  <c:v>70071</c:v>
                </c:pt>
                <c:pt idx="641">
                  <c:v>70071</c:v>
                </c:pt>
                <c:pt idx="642">
                  <c:v>70071</c:v>
                </c:pt>
                <c:pt idx="643">
                  <c:v>70071</c:v>
                </c:pt>
                <c:pt idx="644">
                  <c:v>70071</c:v>
                </c:pt>
                <c:pt idx="645">
                  <c:v>70071</c:v>
                </c:pt>
                <c:pt idx="646">
                  <c:v>70071</c:v>
                </c:pt>
                <c:pt idx="647">
                  <c:v>70071</c:v>
                </c:pt>
                <c:pt idx="648">
                  <c:v>70071</c:v>
                </c:pt>
                <c:pt idx="649">
                  <c:v>70071</c:v>
                </c:pt>
                <c:pt idx="650">
                  <c:v>70071</c:v>
                </c:pt>
                <c:pt idx="651">
                  <c:v>70071</c:v>
                </c:pt>
                <c:pt idx="652">
                  <c:v>70071</c:v>
                </c:pt>
                <c:pt idx="653">
                  <c:v>70071</c:v>
                </c:pt>
                <c:pt idx="654">
                  <c:v>70071</c:v>
                </c:pt>
                <c:pt idx="655">
                  <c:v>70071</c:v>
                </c:pt>
                <c:pt idx="656">
                  <c:v>70071</c:v>
                </c:pt>
                <c:pt idx="657">
                  <c:v>70071</c:v>
                </c:pt>
                <c:pt idx="658">
                  <c:v>70071</c:v>
                </c:pt>
                <c:pt idx="659">
                  <c:v>70071</c:v>
                </c:pt>
                <c:pt idx="660">
                  <c:v>70071</c:v>
                </c:pt>
                <c:pt idx="661">
                  <c:v>70071</c:v>
                </c:pt>
                <c:pt idx="662">
                  <c:v>70071</c:v>
                </c:pt>
                <c:pt idx="663">
                  <c:v>70071</c:v>
                </c:pt>
                <c:pt idx="664">
                  <c:v>70071</c:v>
                </c:pt>
                <c:pt idx="665">
                  <c:v>70071</c:v>
                </c:pt>
                <c:pt idx="666">
                  <c:v>70071</c:v>
                </c:pt>
                <c:pt idx="667">
                  <c:v>70071</c:v>
                </c:pt>
                <c:pt idx="668">
                  <c:v>70071</c:v>
                </c:pt>
                <c:pt idx="669">
                  <c:v>70071</c:v>
                </c:pt>
                <c:pt idx="670">
                  <c:v>70071</c:v>
                </c:pt>
                <c:pt idx="671">
                  <c:v>70071</c:v>
                </c:pt>
                <c:pt idx="672">
                  <c:v>70071</c:v>
                </c:pt>
                <c:pt idx="673">
                  <c:v>70071</c:v>
                </c:pt>
                <c:pt idx="674">
                  <c:v>70071</c:v>
                </c:pt>
                <c:pt idx="675">
                  <c:v>70071</c:v>
                </c:pt>
                <c:pt idx="676">
                  <c:v>70071</c:v>
                </c:pt>
                <c:pt idx="677">
                  <c:v>70071</c:v>
                </c:pt>
                <c:pt idx="678">
                  <c:v>70071</c:v>
                </c:pt>
                <c:pt idx="679">
                  <c:v>70071</c:v>
                </c:pt>
                <c:pt idx="680">
                  <c:v>70071</c:v>
                </c:pt>
                <c:pt idx="681">
                  <c:v>70071</c:v>
                </c:pt>
                <c:pt idx="682">
                  <c:v>70071</c:v>
                </c:pt>
                <c:pt idx="683">
                  <c:v>70071</c:v>
                </c:pt>
                <c:pt idx="684">
                  <c:v>70071</c:v>
                </c:pt>
                <c:pt idx="685">
                  <c:v>70071</c:v>
                </c:pt>
                <c:pt idx="686">
                  <c:v>70071</c:v>
                </c:pt>
                <c:pt idx="687">
                  <c:v>70071</c:v>
                </c:pt>
                <c:pt idx="688">
                  <c:v>70071</c:v>
                </c:pt>
                <c:pt idx="689">
                  <c:v>68495</c:v>
                </c:pt>
                <c:pt idx="690">
                  <c:v>68495</c:v>
                </c:pt>
                <c:pt idx="691">
                  <c:v>68495</c:v>
                </c:pt>
                <c:pt idx="692">
                  <c:v>68495</c:v>
                </c:pt>
                <c:pt idx="693">
                  <c:v>68495</c:v>
                </c:pt>
                <c:pt idx="694">
                  <c:v>68495</c:v>
                </c:pt>
                <c:pt idx="695">
                  <c:v>68495</c:v>
                </c:pt>
                <c:pt idx="696">
                  <c:v>68495</c:v>
                </c:pt>
                <c:pt idx="697">
                  <c:v>68495</c:v>
                </c:pt>
                <c:pt idx="698">
                  <c:v>68495</c:v>
                </c:pt>
                <c:pt idx="699">
                  <c:v>68495</c:v>
                </c:pt>
                <c:pt idx="700">
                  <c:v>68495</c:v>
                </c:pt>
                <c:pt idx="701">
                  <c:v>68495</c:v>
                </c:pt>
                <c:pt idx="702">
                  <c:v>68495</c:v>
                </c:pt>
                <c:pt idx="703">
                  <c:v>68495</c:v>
                </c:pt>
                <c:pt idx="704">
                  <c:v>68495</c:v>
                </c:pt>
                <c:pt idx="705">
                  <c:v>68495</c:v>
                </c:pt>
                <c:pt idx="706">
                  <c:v>68495</c:v>
                </c:pt>
                <c:pt idx="707">
                  <c:v>68495</c:v>
                </c:pt>
                <c:pt idx="708">
                  <c:v>68495</c:v>
                </c:pt>
                <c:pt idx="709">
                  <c:v>68495</c:v>
                </c:pt>
                <c:pt idx="710">
                  <c:v>68495</c:v>
                </c:pt>
                <c:pt idx="711">
                  <c:v>68495</c:v>
                </c:pt>
                <c:pt idx="712">
                  <c:v>68495</c:v>
                </c:pt>
                <c:pt idx="713">
                  <c:v>68495</c:v>
                </c:pt>
                <c:pt idx="714">
                  <c:v>68495</c:v>
                </c:pt>
                <c:pt idx="715">
                  <c:v>68495</c:v>
                </c:pt>
                <c:pt idx="716">
                  <c:v>68495</c:v>
                </c:pt>
                <c:pt idx="717">
                  <c:v>68495</c:v>
                </c:pt>
                <c:pt idx="718">
                  <c:v>68495</c:v>
                </c:pt>
                <c:pt idx="719">
                  <c:v>68495</c:v>
                </c:pt>
                <c:pt idx="720">
                  <c:v>68495</c:v>
                </c:pt>
                <c:pt idx="721">
                  <c:v>68495</c:v>
                </c:pt>
                <c:pt idx="722">
                  <c:v>68495</c:v>
                </c:pt>
                <c:pt idx="723">
                  <c:v>68495</c:v>
                </c:pt>
                <c:pt idx="724">
                  <c:v>68495</c:v>
                </c:pt>
                <c:pt idx="725">
                  <c:v>68495</c:v>
                </c:pt>
                <c:pt idx="726">
                  <c:v>68495</c:v>
                </c:pt>
                <c:pt idx="727">
                  <c:v>68495</c:v>
                </c:pt>
                <c:pt idx="728">
                  <c:v>68495</c:v>
                </c:pt>
                <c:pt idx="729">
                  <c:v>68495</c:v>
                </c:pt>
                <c:pt idx="730">
                  <c:v>68495</c:v>
                </c:pt>
                <c:pt idx="731">
                  <c:v>68495</c:v>
                </c:pt>
                <c:pt idx="732">
                  <c:v>68495</c:v>
                </c:pt>
                <c:pt idx="733">
                  <c:v>68495</c:v>
                </c:pt>
                <c:pt idx="734">
                  <c:v>68495</c:v>
                </c:pt>
                <c:pt idx="735">
                  <c:v>68495</c:v>
                </c:pt>
                <c:pt idx="736">
                  <c:v>68495</c:v>
                </c:pt>
                <c:pt idx="737">
                  <c:v>68495</c:v>
                </c:pt>
                <c:pt idx="738">
                  <c:v>68495</c:v>
                </c:pt>
                <c:pt idx="739">
                  <c:v>68495</c:v>
                </c:pt>
                <c:pt idx="740">
                  <c:v>68495</c:v>
                </c:pt>
                <c:pt idx="741">
                  <c:v>68495</c:v>
                </c:pt>
                <c:pt idx="742">
                  <c:v>68495</c:v>
                </c:pt>
                <c:pt idx="743">
                  <c:v>68495</c:v>
                </c:pt>
                <c:pt idx="744">
                  <c:v>68495</c:v>
                </c:pt>
                <c:pt idx="745">
                  <c:v>68495</c:v>
                </c:pt>
                <c:pt idx="746">
                  <c:v>68495</c:v>
                </c:pt>
                <c:pt idx="747">
                  <c:v>68495</c:v>
                </c:pt>
                <c:pt idx="748">
                  <c:v>68495</c:v>
                </c:pt>
                <c:pt idx="749">
                  <c:v>68495</c:v>
                </c:pt>
                <c:pt idx="750">
                  <c:v>68495</c:v>
                </c:pt>
                <c:pt idx="751">
                  <c:v>68495</c:v>
                </c:pt>
                <c:pt idx="752">
                  <c:v>68495</c:v>
                </c:pt>
                <c:pt idx="753">
                  <c:v>63543</c:v>
                </c:pt>
                <c:pt idx="754">
                  <c:v>63543</c:v>
                </c:pt>
                <c:pt idx="755">
                  <c:v>63543</c:v>
                </c:pt>
                <c:pt idx="756">
                  <c:v>63543</c:v>
                </c:pt>
                <c:pt idx="757">
                  <c:v>63543</c:v>
                </c:pt>
                <c:pt idx="758">
                  <c:v>63543</c:v>
                </c:pt>
                <c:pt idx="759">
                  <c:v>63543</c:v>
                </c:pt>
                <c:pt idx="760">
                  <c:v>63543</c:v>
                </c:pt>
                <c:pt idx="761">
                  <c:v>63543</c:v>
                </c:pt>
                <c:pt idx="762">
                  <c:v>63543</c:v>
                </c:pt>
                <c:pt idx="763">
                  <c:v>63543</c:v>
                </c:pt>
                <c:pt idx="764">
                  <c:v>63543</c:v>
                </c:pt>
                <c:pt idx="765">
                  <c:v>63543</c:v>
                </c:pt>
                <c:pt idx="766">
                  <c:v>63543</c:v>
                </c:pt>
                <c:pt idx="767">
                  <c:v>63543</c:v>
                </c:pt>
                <c:pt idx="768">
                  <c:v>63543</c:v>
                </c:pt>
                <c:pt idx="769">
                  <c:v>63543</c:v>
                </c:pt>
                <c:pt idx="770">
                  <c:v>63543</c:v>
                </c:pt>
                <c:pt idx="771">
                  <c:v>63543</c:v>
                </c:pt>
                <c:pt idx="772">
                  <c:v>63543</c:v>
                </c:pt>
                <c:pt idx="773">
                  <c:v>63543</c:v>
                </c:pt>
                <c:pt idx="774">
                  <c:v>63543</c:v>
                </c:pt>
                <c:pt idx="775">
                  <c:v>63543</c:v>
                </c:pt>
                <c:pt idx="776">
                  <c:v>63543</c:v>
                </c:pt>
                <c:pt idx="777">
                  <c:v>63543</c:v>
                </c:pt>
                <c:pt idx="778">
                  <c:v>63543</c:v>
                </c:pt>
                <c:pt idx="779">
                  <c:v>63543</c:v>
                </c:pt>
                <c:pt idx="780">
                  <c:v>63543</c:v>
                </c:pt>
                <c:pt idx="781">
                  <c:v>63543</c:v>
                </c:pt>
                <c:pt idx="782">
                  <c:v>63543</c:v>
                </c:pt>
                <c:pt idx="783">
                  <c:v>63543</c:v>
                </c:pt>
                <c:pt idx="784">
                  <c:v>63543</c:v>
                </c:pt>
                <c:pt idx="785">
                  <c:v>63543</c:v>
                </c:pt>
                <c:pt idx="786">
                  <c:v>63543</c:v>
                </c:pt>
                <c:pt idx="787">
                  <c:v>63543</c:v>
                </c:pt>
                <c:pt idx="788">
                  <c:v>63543</c:v>
                </c:pt>
                <c:pt idx="789">
                  <c:v>63543</c:v>
                </c:pt>
                <c:pt idx="790">
                  <c:v>63543</c:v>
                </c:pt>
                <c:pt idx="791">
                  <c:v>63543</c:v>
                </c:pt>
                <c:pt idx="792">
                  <c:v>63543</c:v>
                </c:pt>
                <c:pt idx="793">
                  <c:v>63543</c:v>
                </c:pt>
                <c:pt idx="794">
                  <c:v>63543</c:v>
                </c:pt>
                <c:pt idx="795">
                  <c:v>63543</c:v>
                </c:pt>
                <c:pt idx="796">
                  <c:v>63543</c:v>
                </c:pt>
                <c:pt idx="797">
                  <c:v>63543</c:v>
                </c:pt>
                <c:pt idx="798">
                  <c:v>63543</c:v>
                </c:pt>
                <c:pt idx="799">
                  <c:v>63543</c:v>
                </c:pt>
                <c:pt idx="800">
                  <c:v>63543</c:v>
                </c:pt>
                <c:pt idx="801">
                  <c:v>63543</c:v>
                </c:pt>
                <c:pt idx="802">
                  <c:v>63543</c:v>
                </c:pt>
                <c:pt idx="803">
                  <c:v>63543</c:v>
                </c:pt>
                <c:pt idx="804">
                  <c:v>63543</c:v>
                </c:pt>
                <c:pt idx="805">
                  <c:v>63543</c:v>
                </c:pt>
                <c:pt idx="806">
                  <c:v>63543</c:v>
                </c:pt>
                <c:pt idx="807">
                  <c:v>63543</c:v>
                </c:pt>
                <c:pt idx="808">
                  <c:v>63543</c:v>
                </c:pt>
                <c:pt idx="809">
                  <c:v>63543</c:v>
                </c:pt>
                <c:pt idx="810">
                  <c:v>63543</c:v>
                </c:pt>
                <c:pt idx="811">
                  <c:v>63543</c:v>
                </c:pt>
                <c:pt idx="812">
                  <c:v>63543</c:v>
                </c:pt>
                <c:pt idx="813">
                  <c:v>54657</c:v>
                </c:pt>
                <c:pt idx="814">
                  <c:v>54657</c:v>
                </c:pt>
                <c:pt idx="815">
                  <c:v>54657</c:v>
                </c:pt>
                <c:pt idx="816">
                  <c:v>54657</c:v>
                </c:pt>
                <c:pt idx="817">
                  <c:v>54657</c:v>
                </c:pt>
                <c:pt idx="818">
                  <c:v>54657</c:v>
                </c:pt>
                <c:pt idx="819">
                  <c:v>54657</c:v>
                </c:pt>
                <c:pt idx="820">
                  <c:v>54657</c:v>
                </c:pt>
                <c:pt idx="821">
                  <c:v>54657</c:v>
                </c:pt>
                <c:pt idx="822">
                  <c:v>54657</c:v>
                </c:pt>
                <c:pt idx="823">
                  <c:v>54657</c:v>
                </c:pt>
                <c:pt idx="824">
                  <c:v>54657</c:v>
                </c:pt>
                <c:pt idx="825">
                  <c:v>54657</c:v>
                </c:pt>
                <c:pt idx="826">
                  <c:v>54657</c:v>
                </c:pt>
                <c:pt idx="827">
                  <c:v>54657</c:v>
                </c:pt>
                <c:pt idx="828">
                  <c:v>54657</c:v>
                </c:pt>
                <c:pt idx="829">
                  <c:v>54657</c:v>
                </c:pt>
                <c:pt idx="830">
                  <c:v>54657</c:v>
                </c:pt>
                <c:pt idx="831">
                  <c:v>54657</c:v>
                </c:pt>
                <c:pt idx="832">
                  <c:v>54657</c:v>
                </c:pt>
                <c:pt idx="833">
                  <c:v>54657</c:v>
                </c:pt>
                <c:pt idx="834">
                  <c:v>54657</c:v>
                </c:pt>
                <c:pt idx="835">
                  <c:v>54657</c:v>
                </c:pt>
                <c:pt idx="836">
                  <c:v>54657</c:v>
                </c:pt>
                <c:pt idx="837">
                  <c:v>54657</c:v>
                </c:pt>
                <c:pt idx="838">
                  <c:v>54657</c:v>
                </c:pt>
                <c:pt idx="839">
                  <c:v>54657</c:v>
                </c:pt>
                <c:pt idx="840">
                  <c:v>54657</c:v>
                </c:pt>
                <c:pt idx="841">
                  <c:v>54657</c:v>
                </c:pt>
                <c:pt idx="842">
                  <c:v>54657</c:v>
                </c:pt>
                <c:pt idx="843">
                  <c:v>54657</c:v>
                </c:pt>
                <c:pt idx="844">
                  <c:v>54657</c:v>
                </c:pt>
                <c:pt idx="845">
                  <c:v>54657</c:v>
                </c:pt>
                <c:pt idx="846">
                  <c:v>54657</c:v>
                </c:pt>
                <c:pt idx="847">
                  <c:v>54657</c:v>
                </c:pt>
                <c:pt idx="848">
                  <c:v>54657</c:v>
                </c:pt>
                <c:pt idx="849">
                  <c:v>54657</c:v>
                </c:pt>
                <c:pt idx="850">
                  <c:v>54657</c:v>
                </c:pt>
                <c:pt idx="851">
                  <c:v>54657</c:v>
                </c:pt>
                <c:pt idx="852">
                  <c:v>54657</c:v>
                </c:pt>
                <c:pt idx="853">
                  <c:v>54657</c:v>
                </c:pt>
                <c:pt idx="854">
                  <c:v>54657</c:v>
                </c:pt>
                <c:pt idx="855">
                  <c:v>54657</c:v>
                </c:pt>
                <c:pt idx="856">
                  <c:v>54657</c:v>
                </c:pt>
                <c:pt idx="857">
                  <c:v>54657</c:v>
                </c:pt>
                <c:pt idx="858">
                  <c:v>54657</c:v>
                </c:pt>
                <c:pt idx="859">
                  <c:v>54657</c:v>
                </c:pt>
                <c:pt idx="860">
                  <c:v>54657</c:v>
                </c:pt>
                <c:pt idx="861">
                  <c:v>54657</c:v>
                </c:pt>
                <c:pt idx="862">
                  <c:v>54657</c:v>
                </c:pt>
                <c:pt idx="863">
                  <c:v>54657</c:v>
                </c:pt>
                <c:pt idx="864">
                  <c:v>54657</c:v>
                </c:pt>
                <c:pt idx="865">
                  <c:v>54657</c:v>
                </c:pt>
                <c:pt idx="866">
                  <c:v>54657</c:v>
                </c:pt>
                <c:pt idx="867">
                  <c:v>54657</c:v>
                </c:pt>
                <c:pt idx="868">
                  <c:v>54657</c:v>
                </c:pt>
                <c:pt idx="869">
                  <c:v>54657</c:v>
                </c:pt>
                <c:pt idx="870">
                  <c:v>54657</c:v>
                </c:pt>
                <c:pt idx="871">
                  <c:v>54657</c:v>
                </c:pt>
                <c:pt idx="872">
                  <c:v>54657</c:v>
                </c:pt>
                <c:pt idx="873">
                  <c:v>54657</c:v>
                </c:pt>
                <c:pt idx="874">
                  <c:v>54657</c:v>
                </c:pt>
                <c:pt idx="875">
                  <c:v>54184</c:v>
                </c:pt>
                <c:pt idx="876">
                  <c:v>54184</c:v>
                </c:pt>
                <c:pt idx="877">
                  <c:v>54184</c:v>
                </c:pt>
                <c:pt idx="878">
                  <c:v>54184</c:v>
                </c:pt>
                <c:pt idx="879">
                  <c:v>54184</c:v>
                </c:pt>
                <c:pt idx="880">
                  <c:v>54184</c:v>
                </c:pt>
                <c:pt idx="881">
                  <c:v>54184</c:v>
                </c:pt>
                <c:pt idx="882">
                  <c:v>54184</c:v>
                </c:pt>
                <c:pt idx="883">
                  <c:v>54184</c:v>
                </c:pt>
                <c:pt idx="884">
                  <c:v>54184</c:v>
                </c:pt>
                <c:pt idx="885">
                  <c:v>54184</c:v>
                </c:pt>
                <c:pt idx="886">
                  <c:v>54184</c:v>
                </c:pt>
                <c:pt idx="887">
                  <c:v>54184</c:v>
                </c:pt>
                <c:pt idx="888">
                  <c:v>54184</c:v>
                </c:pt>
                <c:pt idx="889">
                  <c:v>54184</c:v>
                </c:pt>
                <c:pt idx="890">
                  <c:v>54184</c:v>
                </c:pt>
                <c:pt idx="891">
                  <c:v>54184</c:v>
                </c:pt>
                <c:pt idx="892">
                  <c:v>54184</c:v>
                </c:pt>
                <c:pt idx="893">
                  <c:v>54184</c:v>
                </c:pt>
                <c:pt idx="894">
                  <c:v>54184</c:v>
                </c:pt>
                <c:pt idx="895">
                  <c:v>54184</c:v>
                </c:pt>
                <c:pt idx="896">
                  <c:v>54184</c:v>
                </c:pt>
                <c:pt idx="897">
                  <c:v>54184</c:v>
                </c:pt>
                <c:pt idx="898">
                  <c:v>54184</c:v>
                </c:pt>
                <c:pt idx="899">
                  <c:v>54184</c:v>
                </c:pt>
                <c:pt idx="900">
                  <c:v>54184</c:v>
                </c:pt>
                <c:pt idx="901">
                  <c:v>54184</c:v>
                </c:pt>
                <c:pt idx="902">
                  <c:v>54184</c:v>
                </c:pt>
                <c:pt idx="903">
                  <c:v>54184</c:v>
                </c:pt>
                <c:pt idx="904">
                  <c:v>54184</c:v>
                </c:pt>
                <c:pt idx="905">
                  <c:v>54184</c:v>
                </c:pt>
                <c:pt idx="906">
                  <c:v>54184</c:v>
                </c:pt>
                <c:pt idx="907">
                  <c:v>54184</c:v>
                </c:pt>
                <c:pt idx="908">
                  <c:v>54184</c:v>
                </c:pt>
                <c:pt idx="909">
                  <c:v>54184</c:v>
                </c:pt>
                <c:pt idx="910">
                  <c:v>54184</c:v>
                </c:pt>
                <c:pt idx="911">
                  <c:v>54184</c:v>
                </c:pt>
                <c:pt idx="912">
                  <c:v>54184</c:v>
                </c:pt>
                <c:pt idx="913">
                  <c:v>54184</c:v>
                </c:pt>
                <c:pt idx="914">
                  <c:v>54184</c:v>
                </c:pt>
                <c:pt idx="915">
                  <c:v>54184</c:v>
                </c:pt>
                <c:pt idx="916">
                  <c:v>54184</c:v>
                </c:pt>
                <c:pt idx="917">
                  <c:v>54184</c:v>
                </c:pt>
                <c:pt idx="918">
                  <c:v>54184</c:v>
                </c:pt>
                <c:pt idx="919">
                  <c:v>54184</c:v>
                </c:pt>
                <c:pt idx="920">
                  <c:v>54184</c:v>
                </c:pt>
                <c:pt idx="921">
                  <c:v>54184</c:v>
                </c:pt>
                <c:pt idx="922">
                  <c:v>54184</c:v>
                </c:pt>
                <c:pt idx="923">
                  <c:v>54184</c:v>
                </c:pt>
                <c:pt idx="924">
                  <c:v>54184</c:v>
                </c:pt>
                <c:pt idx="925">
                  <c:v>54184</c:v>
                </c:pt>
                <c:pt idx="926">
                  <c:v>54184</c:v>
                </c:pt>
                <c:pt idx="927">
                  <c:v>54184</c:v>
                </c:pt>
                <c:pt idx="928">
                  <c:v>54184</c:v>
                </c:pt>
                <c:pt idx="929">
                  <c:v>54184</c:v>
                </c:pt>
                <c:pt idx="930">
                  <c:v>54184</c:v>
                </c:pt>
                <c:pt idx="931">
                  <c:v>54184</c:v>
                </c:pt>
                <c:pt idx="932">
                  <c:v>54184</c:v>
                </c:pt>
                <c:pt idx="933">
                  <c:v>54184</c:v>
                </c:pt>
                <c:pt idx="934">
                  <c:v>54184</c:v>
                </c:pt>
                <c:pt idx="935">
                  <c:v>54184</c:v>
                </c:pt>
                <c:pt idx="936">
                  <c:v>54184</c:v>
                </c:pt>
                <c:pt idx="937">
                  <c:v>54184</c:v>
                </c:pt>
                <c:pt idx="938">
                  <c:v>54184</c:v>
                </c:pt>
                <c:pt idx="939">
                  <c:v>54184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6B-4EF0-BE0D-406957FA3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316416"/>
        <c:axId val="289641464"/>
      </c:lineChart>
      <c:dateAx>
        <c:axId val="2893164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641464"/>
        <c:crosses val="autoZero"/>
        <c:auto val="1"/>
        <c:lblOffset val="100"/>
        <c:baseTimeUnit val="days"/>
      </c:dateAx>
      <c:valAx>
        <c:axId val="289641464"/>
        <c:scaling>
          <c:orientation val="minMax"/>
          <c:max val="397000"/>
          <c:min val="47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316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Энергетическая промышленность (интерполированные значения)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'[Графики для диплома.xlsx]Энергеткиа'!$T$2</c:f>
              <c:strCache>
                <c:ptCount val="1"/>
                <c:pt idx="0">
                  <c:v>ФСК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диплома.xlsx]Энергеткиа'!$S$3:$S$942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диплома.xlsx]Энергеткиа'!$B$2:$B$942</c:f>
              <c:numCache>
                <c:formatCode>General</c:formatCode>
                <c:ptCount val="941"/>
                <c:pt idx="0">
                  <c:v>364919</c:v>
                </c:pt>
                <c:pt idx="1">
                  <c:v>364979.85310734465</c:v>
                </c:pt>
                <c:pt idx="2">
                  <c:v>365040.7062146893</c:v>
                </c:pt>
                <c:pt idx="3">
                  <c:v>365101.55932203401</c:v>
                </c:pt>
                <c:pt idx="4">
                  <c:v>365162.41242937866</c:v>
                </c:pt>
                <c:pt idx="5">
                  <c:v>365223.26553672331</c:v>
                </c:pt>
                <c:pt idx="6">
                  <c:v>365284.11864406802</c:v>
                </c:pt>
                <c:pt idx="7">
                  <c:v>365344.97175141267</c:v>
                </c:pt>
                <c:pt idx="8">
                  <c:v>365405.82485875732</c:v>
                </c:pt>
                <c:pt idx="9">
                  <c:v>365466.67796610197</c:v>
                </c:pt>
                <c:pt idx="10">
                  <c:v>365527.53107344662</c:v>
                </c:pt>
                <c:pt idx="11">
                  <c:v>365588.38418079133</c:v>
                </c:pt>
                <c:pt idx="12">
                  <c:v>365649.23728813598</c:v>
                </c:pt>
                <c:pt idx="13">
                  <c:v>365710.09039548063</c:v>
                </c:pt>
                <c:pt idx="14">
                  <c:v>365770.94350282534</c:v>
                </c:pt>
                <c:pt idx="15">
                  <c:v>365831.79661016999</c:v>
                </c:pt>
                <c:pt idx="16">
                  <c:v>365892.64971751464</c:v>
                </c:pt>
                <c:pt idx="17">
                  <c:v>365953.50282485929</c:v>
                </c:pt>
                <c:pt idx="18">
                  <c:v>366014.35593220394</c:v>
                </c:pt>
                <c:pt idx="19">
                  <c:v>366075.20903954864</c:v>
                </c:pt>
                <c:pt idx="20">
                  <c:v>366136.06214689329</c:v>
                </c:pt>
                <c:pt idx="21">
                  <c:v>366196.91525423795</c:v>
                </c:pt>
                <c:pt idx="22">
                  <c:v>366257.76836158265</c:v>
                </c:pt>
                <c:pt idx="23">
                  <c:v>366318.6214689273</c:v>
                </c:pt>
                <c:pt idx="24">
                  <c:v>366379.47457627195</c:v>
                </c:pt>
                <c:pt idx="25">
                  <c:v>366440.3276836166</c:v>
                </c:pt>
                <c:pt idx="26">
                  <c:v>366501.18079096125</c:v>
                </c:pt>
                <c:pt idx="27">
                  <c:v>366562.03389830596</c:v>
                </c:pt>
                <c:pt idx="28">
                  <c:v>366622.88700565061</c:v>
                </c:pt>
                <c:pt idx="29">
                  <c:v>366683.74011299526</c:v>
                </c:pt>
                <c:pt idx="30">
                  <c:v>366744.59322033997</c:v>
                </c:pt>
                <c:pt idx="31">
                  <c:v>366805.44632768462</c:v>
                </c:pt>
                <c:pt idx="32">
                  <c:v>366866.29943502927</c:v>
                </c:pt>
                <c:pt idx="33">
                  <c:v>366927.15254237392</c:v>
                </c:pt>
                <c:pt idx="34">
                  <c:v>366988.00564971857</c:v>
                </c:pt>
                <c:pt idx="35">
                  <c:v>367048.85875706328</c:v>
                </c:pt>
                <c:pt idx="36">
                  <c:v>367109.71186440793</c:v>
                </c:pt>
                <c:pt idx="37">
                  <c:v>367170.56497175258</c:v>
                </c:pt>
                <c:pt idx="38">
                  <c:v>367231.41807909729</c:v>
                </c:pt>
                <c:pt idx="39">
                  <c:v>367292.27118644194</c:v>
                </c:pt>
                <c:pt idx="40">
                  <c:v>367353.12429378659</c:v>
                </c:pt>
                <c:pt idx="41">
                  <c:v>367413.97740113124</c:v>
                </c:pt>
                <c:pt idx="42">
                  <c:v>367474.83050847589</c:v>
                </c:pt>
                <c:pt idx="43">
                  <c:v>367535.6836158206</c:v>
                </c:pt>
                <c:pt idx="44">
                  <c:v>367596.53672316525</c:v>
                </c:pt>
                <c:pt idx="45">
                  <c:v>367657.3898305099</c:v>
                </c:pt>
                <c:pt idx="46">
                  <c:v>367718.24293785461</c:v>
                </c:pt>
                <c:pt idx="47">
                  <c:v>367779.09604519926</c:v>
                </c:pt>
                <c:pt idx="48">
                  <c:v>367839.94915254391</c:v>
                </c:pt>
                <c:pt idx="49">
                  <c:v>367900.80225988856</c:v>
                </c:pt>
                <c:pt idx="50">
                  <c:v>367961.65536723321</c:v>
                </c:pt>
                <c:pt idx="51">
                  <c:v>368022.50847457792</c:v>
                </c:pt>
                <c:pt idx="52">
                  <c:v>368083.36158192257</c:v>
                </c:pt>
                <c:pt idx="53">
                  <c:v>368144.21468926722</c:v>
                </c:pt>
                <c:pt idx="54">
                  <c:v>368205.06779661193</c:v>
                </c:pt>
                <c:pt idx="55">
                  <c:v>368265.92090395658</c:v>
                </c:pt>
                <c:pt idx="56">
                  <c:v>368326.77401130123</c:v>
                </c:pt>
                <c:pt idx="57">
                  <c:v>368387.62711864588</c:v>
                </c:pt>
                <c:pt idx="58">
                  <c:v>368448.48022599053</c:v>
                </c:pt>
                <c:pt idx="59">
                  <c:v>368509.33333333523</c:v>
                </c:pt>
                <c:pt idx="60">
                  <c:v>368570.18644067988</c:v>
                </c:pt>
                <c:pt idx="61">
                  <c:v>368631.03954802454</c:v>
                </c:pt>
                <c:pt idx="62">
                  <c:v>368691.89265536924</c:v>
                </c:pt>
                <c:pt idx="63">
                  <c:v>368752.74576271389</c:v>
                </c:pt>
                <c:pt idx="64">
                  <c:v>368813.59887005854</c:v>
                </c:pt>
                <c:pt idx="65">
                  <c:v>368874.45197740319</c:v>
                </c:pt>
                <c:pt idx="66">
                  <c:v>368935.30508474784</c:v>
                </c:pt>
                <c:pt idx="67">
                  <c:v>368996.15819209255</c:v>
                </c:pt>
                <c:pt idx="68">
                  <c:v>369057.0112994372</c:v>
                </c:pt>
                <c:pt idx="69">
                  <c:v>369117.86440678185</c:v>
                </c:pt>
                <c:pt idx="70">
                  <c:v>369178.71751412656</c:v>
                </c:pt>
                <c:pt idx="71">
                  <c:v>369239.57062147121</c:v>
                </c:pt>
                <c:pt idx="72">
                  <c:v>369300.42372881586</c:v>
                </c:pt>
                <c:pt idx="73">
                  <c:v>369361.27683616051</c:v>
                </c:pt>
                <c:pt idx="74">
                  <c:v>369422.12994350516</c:v>
                </c:pt>
                <c:pt idx="75">
                  <c:v>369482.98305084987</c:v>
                </c:pt>
                <c:pt idx="76">
                  <c:v>369543.83615819452</c:v>
                </c:pt>
                <c:pt idx="77">
                  <c:v>369604.68926553917</c:v>
                </c:pt>
                <c:pt idx="78">
                  <c:v>369665.54237288388</c:v>
                </c:pt>
                <c:pt idx="79">
                  <c:v>369726.39548022853</c:v>
                </c:pt>
                <c:pt idx="80">
                  <c:v>369787.24858757318</c:v>
                </c:pt>
                <c:pt idx="81">
                  <c:v>369848.10169491783</c:v>
                </c:pt>
                <c:pt idx="82">
                  <c:v>369908.95480226248</c:v>
                </c:pt>
                <c:pt idx="83">
                  <c:v>369969.80790960719</c:v>
                </c:pt>
                <c:pt idx="84">
                  <c:v>370030.66101695184</c:v>
                </c:pt>
                <c:pt idx="85">
                  <c:v>370091.51412429649</c:v>
                </c:pt>
                <c:pt idx="86">
                  <c:v>370152.3672316412</c:v>
                </c:pt>
                <c:pt idx="87">
                  <c:v>370213.22033898585</c:v>
                </c:pt>
                <c:pt idx="88">
                  <c:v>370274.0734463305</c:v>
                </c:pt>
                <c:pt idx="89">
                  <c:v>370334.92655367515</c:v>
                </c:pt>
                <c:pt idx="90">
                  <c:v>370395.7796610198</c:v>
                </c:pt>
                <c:pt idx="91">
                  <c:v>370456.63276836451</c:v>
                </c:pt>
                <c:pt idx="92">
                  <c:v>370517.48587570916</c:v>
                </c:pt>
                <c:pt idx="93">
                  <c:v>370578.33898305381</c:v>
                </c:pt>
                <c:pt idx="94">
                  <c:v>370639.19209039852</c:v>
                </c:pt>
                <c:pt idx="95">
                  <c:v>370700.04519774317</c:v>
                </c:pt>
                <c:pt idx="96">
                  <c:v>370760.89830508782</c:v>
                </c:pt>
                <c:pt idx="97">
                  <c:v>370821.75141243247</c:v>
                </c:pt>
                <c:pt idx="98">
                  <c:v>370882.60451977712</c:v>
                </c:pt>
                <c:pt idx="99">
                  <c:v>370943.45762712182</c:v>
                </c:pt>
                <c:pt idx="100">
                  <c:v>371004.31073446647</c:v>
                </c:pt>
                <c:pt idx="101">
                  <c:v>371065.16384181113</c:v>
                </c:pt>
                <c:pt idx="102">
                  <c:v>371126.01694915583</c:v>
                </c:pt>
                <c:pt idx="103">
                  <c:v>371186.87005650048</c:v>
                </c:pt>
                <c:pt idx="104">
                  <c:v>371247.72316384513</c:v>
                </c:pt>
                <c:pt idx="105">
                  <c:v>371308.57627118978</c:v>
                </c:pt>
                <c:pt idx="106">
                  <c:v>371369.42937853443</c:v>
                </c:pt>
                <c:pt idx="107">
                  <c:v>371430.28248587914</c:v>
                </c:pt>
                <c:pt idx="108">
                  <c:v>371491.13559322379</c:v>
                </c:pt>
                <c:pt idx="109">
                  <c:v>371551.98870056844</c:v>
                </c:pt>
                <c:pt idx="110">
                  <c:v>371612.84180791315</c:v>
                </c:pt>
                <c:pt idx="111">
                  <c:v>371673.6949152578</c:v>
                </c:pt>
                <c:pt idx="112">
                  <c:v>371734.54802260245</c:v>
                </c:pt>
                <c:pt idx="113">
                  <c:v>371795.4011299471</c:v>
                </c:pt>
                <c:pt idx="114">
                  <c:v>371856.25423729175</c:v>
                </c:pt>
                <c:pt idx="115">
                  <c:v>371917.10734463646</c:v>
                </c:pt>
                <c:pt idx="116">
                  <c:v>371977.96045198111</c:v>
                </c:pt>
                <c:pt idx="117">
                  <c:v>372038.81355932576</c:v>
                </c:pt>
                <c:pt idx="118">
                  <c:v>372099.66666667047</c:v>
                </c:pt>
                <c:pt idx="119">
                  <c:v>372160.51977401512</c:v>
                </c:pt>
                <c:pt idx="120">
                  <c:v>375690</c:v>
                </c:pt>
                <c:pt idx="121">
                  <c:v>375685.04812834226</c:v>
                </c:pt>
                <c:pt idx="122">
                  <c:v>375680.09625668451</c:v>
                </c:pt>
                <c:pt idx="123">
                  <c:v>375675.14438502677</c:v>
                </c:pt>
                <c:pt idx="124">
                  <c:v>375670.19251336902</c:v>
                </c:pt>
                <c:pt idx="125">
                  <c:v>375665.24064171128</c:v>
                </c:pt>
                <c:pt idx="126">
                  <c:v>375660.28877005354</c:v>
                </c:pt>
                <c:pt idx="127">
                  <c:v>375655.33689839579</c:v>
                </c:pt>
                <c:pt idx="128">
                  <c:v>375650.38502673805</c:v>
                </c:pt>
                <c:pt idx="129">
                  <c:v>375645.4331550803</c:v>
                </c:pt>
                <c:pt idx="130">
                  <c:v>375640.48128342256</c:v>
                </c:pt>
                <c:pt idx="131">
                  <c:v>375635.52941176482</c:v>
                </c:pt>
                <c:pt idx="132">
                  <c:v>375630.57754010707</c:v>
                </c:pt>
                <c:pt idx="133">
                  <c:v>375625.62566844933</c:v>
                </c:pt>
                <c:pt idx="134">
                  <c:v>375620.67379679158</c:v>
                </c:pt>
                <c:pt idx="135">
                  <c:v>375615.72192513384</c:v>
                </c:pt>
                <c:pt idx="136">
                  <c:v>375610.7700534761</c:v>
                </c:pt>
                <c:pt idx="137">
                  <c:v>375605.81818181835</c:v>
                </c:pt>
                <c:pt idx="138">
                  <c:v>375600.86631016061</c:v>
                </c:pt>
                <c:pt idx="139">
                  <c:v>375595.91443850286</c:v>
                </c:pt>
                <c:pt idx="140">
                  <c:v>375590.96256684512</c:v>
                </c:pt>
                <c:pt idx="141">
                  <c:v>375586.01069518737</c:v>
                </c:pt>
                <c:pt idx="142">
                  <c:v>375581.05882352963</c:v>
                </c:pt>
                <c:pt idx="143">
                  <c:v>375576.10695187189</c:v>
                </c:pt>
                <c:pt idx="144">
                  <c:v>375571.15508021414</c:v>
                </c:pt>
                <c:pt idx="145">
                  <c:v>375566.2032085564</c:v>
                </c:pt>
                <c:pt idx="146">
                  <c:v>375561.25133689865</c:v>
                </c:pt>
                <c:pt idx="147">
                  <c:v>375556.29946524091</c:v>
                </c:pt>
                <c:pt idx="148">
                  <c:v>375551.34759358317</c:v>
                </c:pt>
                <c:pt idx="149">
                  <c:v>375546.39572192542</c:v>
                </c:pt>
                <c:pt idx="150">
                  <c:v>375541.44385026768</c:v>
                </c:pt>
                <c:pt idx="151">
                  <c:v>375536.49197860993</c:v>
                </c:pt>
                <c:pt idx="152">
                  <c:v>375531.54010695219</c:v>
                </c:pt>
                <c:pt idx="153">
                  <c:v>375526.58823529445</c:v>
                </c:pt>
                <c:pt idx="154">
                  <c:v>375521.6363636367</c:v>
                </c:pt>
                <c:pt idx="155">
                  <c:v>375516.68449197896</c:v>
                </c:pt>
                <c:pt idx="156">
                  <c:v>375511.73262032121</c:v>
                </c:pt>
                <c:pt idx="157">
                  <c:v>375506.78074866347</c:v>
                </c:pt>
                <c:pt idx="158">
                  <c:v>375501.82887700573</c:v>
                </c:pt>
                <c:pt idx="159">
                  <c:v>375496.87700534798</c:v>
                </c:pt>
                <c:pt idx="160">
                  <c:v>375491.92513369024</c:v>
                </c:pt>
                <c:pt idx="161">
                  <c:v>375486.97326203249</c:v>
                </c:pt>
                <c:pt idx="162">
                  <c:v>375482.02139037475</c:v>
                </c:pt>
                <c:pt idx="163">
                  <c:v>375477.06951871701</c:v>
                </c:pt>
                <c:pt idx="164">
                  <c:v>375472.11764705926</c:v>
                </c:pt>
                <c:pt idx="165">
                  <c:v>375467.16577540152</c:v>
                </c:pt>
                <c:pt idx="166">
                  <c:v>375462.21390374377</c:v>
                </c:pt>
                <c:pt idx="167">
                  <c:v>375457.26203208603</c:v>
                </c:pt>
                <c:pt idx="168">
                  <c:v>375452.31016042829</c:v>
                </c:pt>
                <c:pt idx="169">
                  <c:v>375447.35828877054</c:v>
                </c:pt>
                <c:pt idx="170">
                  <c:v>375442.4064171128</c:v>
                </c:pt>
                <c:pt idx="171">
                  <c:v>375437.45454545505</c:v>
                </c:pt>
                <c:pt idx="172">
                  <c:v>375432.50267379731</c:v>
                </c:pt>
                <c:pt idx="173">
                  <c:v>375427.55080213957</c:v>
                </c:pt>
                <c:pt idx="174">
                  <c:v>375422.59893048182</c:v>
                </c:pt>
                <c:pt idx="175">
                  <c:v>375417.64705882408</c:v>
                </c:pt>
                <c:pt idx="176">
                  <c:v>375412.69518716633</c:v>
                </c:pt>
                <c:pt idx="177">
                  <c:v>375407.74331550859</c:v>
                </c:pt>
                <c:pt idx="178">
                  <c:v>375402.79144385085</c:v>
                </c:pt>
                <c:pt idx="179">
                  <c:v>375397.8395721931</c:v>
                </c:pt>
                <c:pt idx="180">
                  <c:v>375392.88770053536</c:v>
                </c:pt>
                <c:pt idx="181">
                  <c:v>375387.93582887761</c:v>
                </c:pt>
                <c:pt idx="182">
                  <c:v>375382.98395721987</c:v>
                </c:pt>
                <c:pt idx="183">
                  <c:v>375378.03208556212</c:v>
                </c:pt>
                <c:pt idx="184">
                  <c:v>375373.08021390438</c:v>
                </c:pt>
                <c:pt idx="185">
                  <c:v>375368.12834224664</c:v>
                </c:pt>
                <c:pt idx="186">
                  <c:v>375363.17647058889</c:v>
                </c:pt>
                <c:pt idx="187">
                  <c:v>375358.22459893115</c:v>
                </c:pt>
                <c:pt idx="188">
                  <c:v>375353.2727272734</c:v>
                </c:pt>
                <c:pt idx="189">
                  <c:v>375348.32085561566</c:v>
                </c:pt>
                <c:pt idx="190">
                  <c:v>375343.36898395792</c:v>
                </c:pt>
                <c:pt idx="191">
                  <c:v>375338.41711230017</c:v>
                </c:pt>
                <c:pt idx="192">
                  <c:v>375333.46524064243</c:v>
                </c:pt>
                <c:pt idx="193">
                  <c:v>375328.51336898468</c:v>
                </c:pt>
                <c:pt idx="194">
                  <c:v>375323.56149732694</c:v>
                </c:pt>
                <c:pt idx="195">
                  <c:v>375318.6096256692</c:v>
                </c:pt>
                <c:pt idx="196">
                  <c:v>375313.65775401145</c:v>
                </c:pt>
                <c:pt idx="197">
                  <c:v>375308.70588235371</c:v>
                </c:pt>
                <c:pt idx="198">
                  <c:v>375303.75401069596</c:v>
                </c:pt>
                <c:pt idx="199">
                  <c:v>375298.80213903822</c:v>
                </c:pt>
                <c:pt idx="200">
                  <c:v>375293.85026738048</c:v>
                </c:pt>
                <c:pt idx="201">
                  <c:v>375288.89839572273</c:v>
                </c:pt>
                <c:pt idx="202">
                  <c:v>375283.94652406499</c:v>
                </c:pt>
                <c:pt idx="203">
                  <c:v>375278.99465240724</c:v>
                </c:pt>
                <c:pt idx="204">
                  <c:v>375274.0427807495</c:v>
                </c:pt>
                <c:pt idx="205">
                  <c:v>375269.09090909176</c:v>
                </c:pt>
                <c:pt idx="206">
                  <c:v>375264.13903743401</c:v>
                </c:pt>
                <c:pt idx="207">
                  <c:v>375259.18716577627</c:v>
                </c:pt>
                <c:pt idx="208">
                  <c:v>375254.23529411852</c:v>
                </c:pt>
                <c:pt idx="209">
                  <c:v>375249.28342246078</c:v>
                </c:pt>
                <c:pt idx="210">
                  <c:v>375244.33155080304</c:v>
                </c:pt>
                <c:pt idx="211">
                  <c:v>375239.37967914529</c:v>
                </c:pt>
                <c:pt idx="212">
                  <c:v>375234.42780748755</c:v>
                </c:pt>
                <c:pt idx="213">
                  <c:v>375229.4759358298</c:v>
                </c:pt>
                <c:pt idx="214">
                  <c:v>375224.52406417206</c:v>
                </c:pt>
                <c:pt idx="215">
                  <c:v>375219.57219251432</c:v>
                </c:pt>
                <c:pt idx="216">
                  <c:v>375214.62032085657</c:v>
                </c:pt>
                <c:pt idx="217">
                  <c:v>375209.66844919883</c:v>
                </c:pt>
                <c:pt idx="218">
                  <c:v>375204.71657754108</c:v>
                </c:pt>
                <c:pt idx="219">
                  <c:v>375199.76470588334</c:v>
                </c:pt>
                <c:pt idx="220">
                  <c:v>375194.81283422559</c:v>
                </c:pt>
                <c:pt idx="221">
                  <c:v>375189.86096256785</c:v>
                </c:pt>
                <c:pt idx="222">
                  <c:v>375184.90909091011</c:v>
                </c:pt>
                <c:pt idx="223">
                  <c:v>375179.95721925236</c:v>
                </c:pt>
                <c:pt idx="224">
                  <c:v>375175.00534759462</c:v>
                </c:pt>
                <c:pt idx="225">
                  <c:v>375170.05347593687</c:v>
                </c:pt>
                <c:pt idx="226">
                  <c:v>375165.10160427913</c:v>
                </c:pt>
                <c:pt idx="227">
                  <c:v>375160.14973262139</c:v>
                </c:pt>
                <c:pt idx="228">
                  <c:v>375155.19786096364</c:v>
                </c:pt>
                <c:pt idx="229">
                  <c:v>375150.2459893059</c:v>
                </c:pt>
                <c:pt idx="230">
                  <c:v>375145.29411764815</c:v>
                </c:pt>
                <c:pt idx="231">
                  <c:v>375140.34224599041</c:v>
                </c:pt>
                <c:pt idx="232">
                  <c:v>375135.39037433267</c:v>
                </c:pt>
                <c:pt idx="233">
                  <c:v>375130.43850267492</c:v>
                </c:pt>
                <c:pt idx="234">
                  <c:v>375125.48663101718</c:v>
                </c:pt>
                <c:pt idx="235">
                  <c:v>375120.53475935943</c:v>
                </c:pt>
                <c:pt idx="236">
                  <c:v>375115.58288770169</c:v>
                </c:pt>
                <c:pt idx="237">
                  <c:v>375110.63101604395</c:v>
                </c:pt>
                <c:pt idx="238">
                  <c:v>375105.6791443862</c:v>
                </c:pt>
                <c:pt idx="239">
                  <c:v>375100.72727272846</c:v>
                </c:pt>
                <c:pt idx="240">
                  <c:v>375095.77540107071</c:v>
                </c:pt>
                <c:pt idx="241">
                  <c:v>375090.82352941297</c:v>
                </c:pt>
                <c:pt idx="242">
                  <c:v>375085.87165775523</c:v>
                </c:pt>
                <c:pt idx="243">
                  <c:v>375080.91978609748</c:v>
                </c:pt>
                <c:pt idx="244">
                  <c:v>375075.96791443974</c:v>
                </c:pt>
                <c:pt idx="245">
                  <c:v>375071.01604278199</c:v>
                </c:pt>
                <c:pt idx="246">
                  <c:v>375066.06417112425</c:v>
                </c:pt>
                <c:pt idx="247">
                  <c:v>375061.11229946651</c:v>
                </c:pt>
                <c:pt idx="248">
                  <c:v>375056.16042780876</c:v>
                </c:pt>
                <c:pt idx="249">
                  <c:v>375051.20855615102</c:v>
                </c:pt>
                <c:pt idx="250">
                  <c:v>374764</c:v>
                </c:pt>
                <c:pt idx="251">
                  <c:v>374681.11173184356</c:v>
                </c:pt>
                <c:pt idx="252">
                  <c:v>374598.22346368711</c:v>
                </c:pt>
                <c:pt idx="253">
                  <c:v>374515.33519553073</c:v>
                </c:pt>
                <c:pt idx="254">
                  <c:v>374432.44692737429</c:v>
                </c:pt>
                <c:pt idx="255">
                  <c:v>374349.55865921784</c:v>
                </c:pt>
                <c:pt idx="256">
                  <c:v>374266.67039106146</c:v>
                </c:pt>
                <c:pt idx="257">
                  <c:v>374183.78212290502</c:v>
                </c:pt>
                <c:pt idx="258">
                  <c:v>374100.89385474857</c:v>
                </c:pt>
                <c:pt idx="259">
                  <c:v>374018.00558659213</c:v>
                </c:pt>
                <c:pt idx="260">
                  <c:v>373935.11731843569</c:v>
                </c:pt>
                <c:pt idx="261">
                  <c:v>373852.2290502793</c:v>
                </c:pt>
                <c:pt idx="262">
                  <c:v>373769.34078212286</c:v>
                </c:pt>
                <c:pt idx="263">
                  <c:v>373686.45251396642</c:v>
                </c:pt>
                <c:pt idx="264">
                  <c:v>373603.56424581003</c:v>
                </c:pt>
                <c:pt idx="265">
                  <c:v>373520.67597765359</c:v>
                </c:pt>
                <c:pt idx="266">
                  <c:v>373437.78770949715</c:v>
                </c:pt>
                <c:pt idx="267">
                  <c:v>373354.89944134071</c:v>
                </c:pt>
                <c:pt idx="268">
                  <c:v>373272.01117318426</c:v>
                </c:pt>
                <c:pt idx="269">
                  <c:v>373189.12290502788</c:v>
                </c:pt>
                <c:pt idx="270">
                  <c:v>373106.23463687144</c:v>
                </c:pt>
                <c:pt idx="271">
                  <c:v>373023.34636871499</c:v>
                </c:pt>
                <c:pt idx="272">
                  <c:v>372940.45810055861</c:v>
                </c:pt>
                <c:pt idx="273">
                  <c:v>372857.56983240217</c:v>
                </c:pt>
                <c:pt idx="274">
                  <c:v>372774.68156424572</c:v>
                </c:pt>
                <c:pt idx="275">
                  <c:v>372691.79329608928</c:v>
                </c:pt>
                <c:pt idx="276">
                  <c:v>372608.90502793284</c:v>
                </c:pt>
                <c:pt idx="277">
                  <c:v>372526.01675977645</c:v>
                </c:pt>
                <c:pt idx="278">
                  <c:v>372443.12849162001</c:v>
                </c:pt>
                <c:pt idx="279">
                  <c:v>372360.24022346357</c:v>
                </c:pt>
                <c:pt idx="280">
                  <c:v>372277.35195530718</c:v>
                </c:pt>
                <c:pt idx="281">
                  <c:v>372194.46368715074</c:v>
                </c:pt>
                <c:pt idx="282">
                  <c:v>372111.5754189943</c:v>
                </c:pt>
                <c:pt idx="283">
                  <c:v>372028.68715083785</c:v>
                </c:pt>
                <c:pt idx="284">
                  <c:v>371945.79888268141</c:v>
                </c:pt>
                <c:pt idx="285">
                  <c:v>371862.91061452503</c:v>
                </c:pt>
                <c:pt idx="286">
                  <c:v>371780.02234636858</c:v>
                </c:pt>
                <c:pt idx="287">
                  <c:v>371697.13407821214</c:v>
                </c:pt>
                <c:pt idx="288">
                  <c:v>371614.24581005576</c:v>
                </c:pt>
                <c:pt idx="289">
                  <c:v>371531.35754189931</c:v>
                </c:pt>
                <c:pt idx="290">
                  <c:v>371448.46927374287</c:v>
                </c:pt>
                <c:pt idx="291">
                  <c:v>371365.58100558643</c:v>
                </c:pt>
                <c:pt idx="292">
                  <c:v>371282.69273742998</c:v>
                </c:pt>
                <c:pt idx="293">
                  <c:v>371199.8044692736</c:v>
                </c:pt>
                <c:pt idx="294">
                  <c:v>371116.91620111716</c:v>
                </c:pt>
                <c:pt idx="295">
                  <c:v>371034.02793296071</c:v>
                </c:pt>
                <c:pt idx="296">
                  <c:v>370951.13966480433</c:v>
                </c:pt>
                <c:pt idx="297">
                  <c:v>370868.25139664789</c:v>
                </c:pt>
                <c:pt idx="298">
                  <c:v>370785.36312849144</c:v>
                </c:pt>
                <c:pt idx="299">
                  <c:v>370702.474860335</c:v>
                </c:pt>
                <c:pt idx="300">
                  <c:v>370619.58659217856</c:v>
                </c:pt>
                <c:pt idx="301">
                  <c:v>370536.69832402217</c:v>
                </c:pt>
                <c:pt idx="302">
                  <c:v>370453.81005586573</c:v>
                </c:pt>
                <c:pt idx="303">
                  <c:v>370370.92178770929</c:v>
                </c:pt>
                <c:pt idx="304">
                  <c:v>370288.0335195529</c:v>
                </c:pt>
                <c:pt idx="305">
                  <c:v>370205.14525139646</c:v>
                </c:pt>
                <c:pt idx="306">
                  <c:v>370122.25698324002</c:v>
                </c:pt>
                <c:pt idx="307">
                  <c:v>370039.36871508358</c:v>
                </c:pt>
                <c:pt idx="308">
                  <c:v>369956.48044692713</c:v>
                </c:pt>
                <c:pt idx="309">
                  <c:v>369873.59217877075</c:v>
                </c:pt>
                <c:pt idx="310">
                  <c:v>369790.70391061431</c:v>
                </c:pt>
                <c:pt idx="311">
                  <c:v>369707.81564245786</c:v>
                </c:pt>
                <c:pt idx="312">
                  <c:v>369624.92737430148</c:v>
                </c:pt>
                <c:pt idx="313">
                  <c:v>369542.03910614504</c:v>
                </c:pt>
                <c:pt idx="314">
                  <c:v>369459.15083798859</c:v>
                </c:pt>
                <c:pt idx="315">
                  <c:v>369376.26256983215</c:v>
                </c:pt>
                <c:pt idx="316">
                  <c:v>369293.37430167571</c:v>
                </c:pt>
                <c:pt idx="317">
                  <c:v>369210.48603351932</c:v>
                </c:pt>
                <c:pt idx="318">
                  <c:v>369127.59776536288</c:v>
                </c:pt>
                <c:pt idx="319">
                  <c:v>369044.70949720644</c:v>
                </c:pt>
                <c:pt idx="320">
                  <c:v>368961.82122905005</c:v>
                </c:pt>
                <c:pt idx="321">
                  <c:v>368878.93296089361</c:v>
                </c:pt>
                <c:pt idx="322">
                  <c:v>368796.04469273717</c:v>
                </c:pt>
                <c:pt idx="323">
                  <c:v>368713.15642458072</c:v>
                </c:pt>
                <c:pt idx="324">
                  <c:v>368630.26815642428</c:v>
                </c:pt>
                <c:pt idx="325">
                  <c:v>368547.3798882679</c:v>
                </c:pt>
                <c:pt idx="326">
                  <c:v>368464.49162011145</c:v>
                </c:pt>
                <c:pt idx="327">
                  <c:v>368381.60335195501</c:v>
                </c:pt>
                <c:pt idx="328">
                  <c:v>368298.71508379863</c:v>
                </c:pt>
                <c:pt idx="329">
                  <c:v>368215.82681564218</c:v>
                </c:pt>
                <c:pt idx="330">
                  <c:v>368132.93854748574</c:v>
                </c:pt>
                <c:pt idx="331">
                  <c:v>368050.0502793293</c:v>
                </c:pt>
                <c:pt idx="332">
                  <c:v>367967.16201117286</c:v>
                </c:pt>
                <c:pt idx="333">
                  <c:v>367884.27374301647</c:v>
                </c:pt>
                <c:pt idx="334">
                  <c:v>367801.38547486003</c:v>
                </c:pt>
                <c:pt idx="335">
                  <c:v>367718.49720670359</c:v>
                </c:pt>
                <c:pt idx="336">
                  <c:v>367635.6089385472</c:v>
                </c:pt>
                <c:pt idx="337">
                  <c:v>367552.72067039076</c:v>
                </c:pt>
                <c:pt idx="338">
                  <c:v>367469.83240223431</c:v>
                </c:pt>
                <c:pt idx="339">
                  <c:v>367386.94413407787</c:v>
                </c:pt>
                <c:pt idx="340">
                  <c:v>367304.05586592143</c:v>
                </c:pt>
                <c:pt idx="341">
                  <c:v>367221.16759776504</c:v>
                </c:pt>
                <c:pt idx="342">
                  <c:v>367138.2793296086</c:v>
                </c:pt>
                <c:pt idx="343">
                  <c:v>367055.39106145216</c:v>
                </c:pt>
                <c:pt idx="344">
                  <c:v>366972.50279329577</c:v>
                </c:pt>
                <c:pt idx="345">
                  <c:v>366889.61452513933</c:v>
                </c:pt>
                <c:pt idx="346">
                  <c:v>366806.72625698289</c:v>
                </c:pt>
                <c:pt idx="347">
                  <c:v>366723.83798882645</c:v>
                </c:pt>
                <c:pt idx="348">
                  <c:v>366640.94972067</c:v>
                </c:pt>
                <c:pt idx="349">
                  <c:v>366558.06145251362</c:v>
                </c:pt>
                <c:pt idx="350">
                  <c:v>366475.17318435718</c:v>
                </c:pt>
                <c:pt idx="351">
                  <c:v>366392.28491620073</c:v>
                </c:pt>
                <c:pt idx="352">
                  <c:v>366309.39664804435</c:v>
                </c:pt>
                <c:pt idx="353">
                  <c:v>366226.50837988791</c:v>
                </c:pt>
                <c:pt idx="354">
                  <c:v>366143.62011173146</c:v>
                </c:pt>
                <c:pt idx="355">
                  <c:v>366060.73184357502</c:v>
                </c:pt>
                <c:pt idx="356">
                  <c:v>365977.84357541858</c:v>
                </c:pt>
                <c:pt idx="357">
                  <c:v>365894.95530726219</c:v>
                </c:pt>
                <c:pt idx="358">
                  <c:v>365812.06703910575</c:v>
                </c:pt>
                <c:pt idx="359">
                  <c:v>365729.17877094931</c:v>
                </c:pt>
                <c:pt idx="360">
                  <c:v>365646.29050279292</c:v>
                </c:pt>
                <c:pt idx="361">
                  <c:v>365563.40223463648</c:v>
                </c:pt>
                <c:pt idx="362">
                  <c:v>365480.51396648004</c:v>
                </c:pt>
                <c:pt idx="363">
                  <c:v>365397.62569832359</c:v>
                </c:pt>
                <c:pt idx="364">
                  <c:v>365314.73743016715</c:v>
                </c:pt>
                <c:pt idx="365">
                  <c:v>365231.84916201077</c:v>
                </c:pt>
                <c:pt idx="366">
                  <c:v>365148.96089385432</c:v>
                </c:pt>
                <c:pt idx="367">
                  <c:v>365066.07262569788</c:v>
                </c:pt>
                <c:pt idx="368">
                  <c:v>364983.1843575415</c:v>
                </c:pt>
                <c:pt idx="369">
                  <c:v>364900.29608938505</c:v>
                </c:pt>
                <c:pt idx="370">
                  <c:v>364817.40782122861</c:v>
                </c:pt>
                <c:pt idx="371">
                  <c:v>359927</c:v>
                </c:pt>
                <c:pt idx="372">
                  <c:v>360003.40860215051</c:v>
                </c:pt>
                <c:pt idx="373">
                  <c:v>360079.81720430101</c:v>
                </c:pt>
                <c:pt idx="374">
                  <c:v>360156.22580645158</c:v>
                </c:pt>
                <c:pt idx="375">
                  <c:v>360232.63440860208</c:v>
                </c:pt>
                <c:pt idx="376">
                  <c:v>360309.04301075259</c:v>
                </c:pt>
                <c:pt idx="377">
                  <c:v>360385.45161290315</c:v>
                </c:pt>
                <c:pt idx="378">
                  <c:v>360461.86021505366</c:v>
                </c:pt>
                <c:pt idx="379">
                  <c:v>360538.26881720417</c:v>
                </c:pt>
                <c:pt idx="380">
                  <c:v>360614.67741935467</c:v>
                </c:pt>
                <c:pt idx="381">
                  <c:v>360691.08602150518</c:v>
                </c:pt>
                <c:pt idx="382">
                  <c:v>360767.49462365574</c:v>
                </c:pt>
                <c:pt idx="383">
                  <c:v>360843.90322580625</c:v>
                </c:pt>
                <c:pt idx="384">
                  <c:v>360920.31182795676</c:v>
                </c:pt>
                <c:pt idx="385">
                  <c:v>360996.72043010732</c:v>
                </c:pt>
                <c:pt idx="386">
                  <c:v>361073.12903225783</c:v>
                </c:pt>
                <c:pt idx="387">
                  <c:v>361149.53763440833</c:v>
                </c:pt>
                <c:pt idx="388">
                  <c:v>361225.94623655884</c:v>
                </c:pt>
                <c:pt idx="389">
                  <c:v>361302.35483870935</c:v>
                </c:pt>
                <c:pt idx="390">
                  <c:v>361378.76344085991</c:v>
                </c:pt>
                <c:pt idx="391">
                  <c:v>361455.17204301042</c:v>
                </c:pt>
                <c:pt idx="392">
                  <c:v>361531.58064516092</c:v>
                </c:pt>
                <c:pt idx="393">
                  <c:v>361607.98924731149</c:v>
                </c:pt>
                <c:pt idx="394">
                  <c:v>361684.397849462</c:v>
                </c:pt>
                <c:pt idx="395">
                  <c:v>361760.8064516125</c:v>
                </c:pt>
                <c:pt idx="396">
                  <c:v>361837.21505376301</c:v>
                </c:pt>
                <c:pt idx="397">
                  <c:v>361913.62365591351</c:v>
                </c:pt>
                <c:pt idx="398">
                  <c:v>361990.03225806408</c:v>
                </c:pt>
                <c:pt idx="399">
                  <c:v>362066.44086021458</c:v>
                </c:pt>
                <c:pt idx="400">
                  <c:v>362142.84946236509</c:v>
                </c:pt>
                <c:pt idx="401">
                  <c:v>362219.25806451566</c:v>
                </c:pt>
                <c:pt idx="402">
                  <c:v>362295.66666666616</c:v>
                </c:pt>
                <c:pt idx="403">
                  <c:v>362372.07526881667</c:v>
                </c:pt>
                <c:pt idx="404">
                  <c:v>362448.48387096717</c:v>
                </c:pt>
                <c:pt idx="405">
                  <c:v>362524.89247311768</c:v>
                </c:pt>
                <c:pt idx="406">
                  <c:v>362601.30107526825</c:v>
                </c:pt>
                <c:pt idx="407">
                  <c:v>362677.70967741875</c:v>
                </c:pt>
                <c:pt idx="408">
                  <c:v>362754.11827956926</c:v>
                </c:pt>
                <c:pt idx="409">
                  <c:v>362830.52688171982</c:v>
                </c:pt>
                <c:pt idx="410">
                  <c:v>362906.93548387033</c:v>
                </c:pt>
                <c:pt idx="411">
                  <c:v>362983.34408602084</c:v>
                </c:pt>
                <c:pt idx="412">
                  <c:v>363059.75268817134</c:v>
                </c:pt>
                <c:pt idx="413">
                  <c:v>363136.16129032185</c:v>
                </c:pt>
                <c:pt idx="414">
                  <c:v>363212.56989247241</c:v>
                </c:pt>
                <c:pt idx="415">
                  <c:v>363288.97849462292</c:v>
                </c:pt>
                <c:pt idx="416">
                  <c:v>363365.38709677343</c:v>
                </c:pt>
                <c:pt idx="417">
                  <c:v>363441.79569892399</c:v>
                </c:pt>
                <c:pt idx="418">
                  <c:v>363518.2043010745</c:v>
                </c:pt>
                <c:pt idx="419">
                  <c:v>363594.612903225</c:v>
                </c:pt>
                <c:pt idx="420">
                  <c:v>363671.02150537551</c:v>
                </c:pt>
                <c:pt idx="421">
                  <c:v>363747.43010752602</c:v>
                </c:pt>
                <c:pt idx="422">
                  <c:v>363823.83870967658</c:v>
                </c:pt>
                <c:pt idx="423">
                  <c:v>363900.24731182709</c:v>
                </c:pt>
                <c:pt idx="424">
                  <c:v>363976.65591397759</c:v>
                </c:pt>
                <c:pt idx="425">
                  <c:v>364053.06451612816</c:v>
                </c:pt>
                <c:pt idx="426">
                  <c:v>364129.47311827866</c:v>
                </c:pt>
                <c:pt idx="427">
                  <c:v>364205.88172042917</c:v>
                </c:pt>
                <c:pt idx="428">
                  <c:v>364282.29032257968</c:v>
                </c:pt>
                <c:pt idx="429">
                  <c:v>364358.69892473018</c:v>
                </c:pt>
                <c:pt idx="430">
                  <c:v>364435.10752688075</c:v>
                </c:pt>
                <c:pt idx="431">
                  <c:v>364511.51612903125</c:v>
                </c:pt>
                <c:pt idx="432">
                  <c:v>364587.92473118176</c:v>
                </c:pt>
                <c:pt idx="433">
                  <c:v>364664.33333333232</c:v>
                </c:pt>
                <c:pt idx="434">
                  <c:v>364740.74193548283</c:v>
                </c:pt>
                <c:pt idx="435">
                  <c:v>364817.15053763334</c:v>
                </c:pt>
                <c:pt idx="436">
                  <c:v>364893.55913978384</c:v>
                </c:pt>
                <c:pt idx="437">
                  <c:v>364969.96774193435</c:v>
                </c:pt>
                <c:pt idx="438">
                  <c:v>365046.37634408491</c:v>
                </c:pt>
                <c:pt idx="439">
                  <c:v>365122.78494623542</c:v>
                </c:pt>
                <c:pt idx="440">
                  <c:v>365199.19354838593</c:v>
                </c:pt>
                <c:pt idx="441">
                  <c:v>365275.60215053649</c:v>
                </c:pt>
                <c:pt idx="442">
                  <c:v>365352.010752687</c:v>
                </c:pt>
                <c:pt idx="443">
                  <c:v>365428.4193548375</c:v>
                </c:pt>
                <c:pt idx="444">
                  <c:v>365504.82795698801</c:v>
                </c:pt>
                <c:pt idx="445">
                  <c:v>365581.23655913852</c:v>
                </c:pt>
                <c:pt idx="446">
                  <c:v>365657.64516128908</c:v>
                </c:pt>
                <c:pt idx="447">
                  <c:v>365734.05376343959</c:v>
                </c:pt>
                <c:pt idx="448">
                  <c:v>365810.46236559009</c:v>
                </c:pt>
                <c:pt idx="449">
                  <c:v>365886.87096774066</c:v>
                </c:pt>
                <c:pt idx="450">
                  <c:v>365963.27956989117</c:v>
                </c:pt>
                <c:pt idx="451">
                  <c:v>366039.68817204167</c:v>
                </c:pt>
                <c:pt idx="452">
                  <c:v>366116.09677419218</c:v>
                </c:pt>
                <c:pt idx="453">
                  <c:v>366192.50537634268</c:v>
                </c:pt>
                <c:pt idx="454">
                  <c:v>366268.91397849325</c:v>
                </c:pt>
                <c:pt idx="455">
                  <c:v>366345.32258064375</c:v>
                </c:pt>
                <c:pt idx="456">
                  <c:v>366421.73118279426</c:v>
                </c:pt>
                <c:pt idx="457">
                  <c:v>366498.13978494483</c:v>
                </c:pt>
                <c:pt idx="458">
                  <c:v>366574.54838709533</c:v>
                </c:pt>
                <c:pt idx="459">
                  <c:v>366650.95698924584</c:v>
                </c:pt>
                <c:pt idx="460">
                  <c:v>366727.36559139634</c:v>
                </c:pt>
                <c:pt idx="461">
                  <c:v>366803.77419354685</c:v>
                </c:pt>
                <c:pt idx="462">
                  <c:v>366880.18279569742</c:v>
                </c:pt>
                <c:pt idx="463">
                  <c:v>366956.59139784792</c:v>
                </c:pt>
                <c:pt idx="464">
                  <c:v>367032.99999999843</c:v>
                </c:pt>
                <c:pt idx="465">
                  <c:v>367109.40860214899</c:v>
                </c:pt>
                <c:pt idx="466">
                  <c:v>367185.8172042995</c:v>
                </c:pt>
                <c:pt idx="467">
                  <c:v>367262.22580645001</c:v>
                </c:pt>
                <c:pt idx="468">
                  <c:v>367338.63440860051</c:v>
                </c:pt>
                <c:pt idx="469">
                  <c:v>367415.04301075102</c:v>
                </c:pt>
                <c:pt idx="470">
                  <c:v>367491.45161290158</c:v>
                </c:pt>
                <c:pt idx="471">
                  <c:v>367567.86021505209</c:v>
                </c:pt>
                <c:pt idx="472">
                  <c:v>367644.2688172026</c:v>
                </c:pt>
                <c:pt idx="473">
                  <c:v>367720.67741935316</c:v>
                </c:pt>
                <c:pt idx="474">
                  <c:v>367797.08602150367</c:v>
                </c:pt>
                <c:pt idx="475">
                  <c:v>367873.49462365417</c:v>
                </c:pt>
                <c:pt idx="476">
                  <c:v>367949.90322580468</c:v>
                </c:pt>
                <c:pt idx="477">
                  <c:v>368026.31182795519</c:v>
                </c:pt>
                <c:pt idx="478">
                  <c:v>368102.72043010575</c:v>
                </c:pt>
                <c:pt idx="479">
                  <c:v>368179.12903225626</c:v>
                </c:pt>
                <c:pt idx="480">
                  <c:v>368255.53763440676</c:v>
                </c:pt>
                <c:pt idx="481">
                  <c:v>368331.94623655733</c:v>
                </c:pt>
                <c:pt idx="482">
                  <c:v>368408.35483870783</c:v>
                </c:pt>
                <c:pt idx="483">
                  <c:v>368484.76344085834</c:v>
                </c:pt>
                <c:pt idx="484">
                  <c:v>368561.17204300885</c:v>
                </c:pt>
                <c:pt idx="485">
                  <c:v>368637.58064515935</c:v>
                </c:pt>
                <c:pt idx="486">
                  <c:v>368713.98924730992</c:v>
                </c:pt>
                <c:pt idx="487">
                  <c:v>368790.39784946042</c:v>
                </c:pt>
                <c:pt idx="488">
                  <c:v>368866.80645161093</c:v>
                </c:pt>
                <c:pt idx="489">
                  <c:v>368943.21505376149</c:v>
                </c:pt>
                <c:pt idx="490">
                  <c:v>369019.623655912</c:v>
                </c:pt>
                <c:pt idx="491">
                  <c:v>369096.03225806251</c:v>
                </c:pt>
                <c:pt idx="492">
                  <c:v>369172.44086021301</c:v>
                </c:pt>
                <c:pt idx="493">
                  <c:v>369248.84946236352</c:v>
                </c:pt>
                <c:pt idx="494">
                  <c:v>369325.25806451408</c:v>
                </c:pt>
                <c:pt idx="495">
                  <c:v>369401.66666666459</c:v>
                </c:pt>
                <c:pt idx="496">
                  <c:v>369478.0752688151</c:v>
                </c:pt>
                <c:pt idx="497">
                  <c:v>369554.48387096566</c:v>
                </c:pt>
                <c:pt idx="498">
                  <c:v>369630.89247311617</c:v>
                </c:pt>
                <c:pt idx="499">
                  <c:v>369707.30107526667</c:v>
                </c:pt>
                <c:pt idx="500">
                  <c:v>369783.70967741718</c:v>
                </c:pt>
                <c:pt idx="501">
                  <c:v>374139</c:v>
                </c:pt>
                <c:pt idx="502">
                  <c:v>374106.14917127066</c:v>
                </c:pt>
                <c:pt idx="503">
                  <c:v>374073.29834254138</c:v>
                </c:pt>
                <c:pt idx="504">
                  <c:v>374040.44751381211</c:v>
                </c:pt>
                <c:pt idx="505">
                  <c:v>374007.59668508277</c:v>
                </c:pt>
                <c:pt idx="506">
                  <c:v>373974.74585635343</c:v>
                </c:pt>
                <c:pt idx="507">
                  <c:v>373941.89502762415</c:v>
                </c:pt>
                <c:pt idx="508">
                  <c:v>373909.04419889487</c:v>
                </c:pt>
                <c:pt idx="509">
                  <c:v>373876.19337016554</c:v>
                </c:pt>
                <c:pt idx="510">
                  <c:v>373843.3425414362</c:v>
                </c:pt>
                <c:pt idx="511">
                  <c:v>373810.49171270692</c:v>
                </c:pt>
                <c:pt idx="512">
                  <c:v>373777.64088397764</c:v>
                </c:pt>
                <c:pt idx="513">
                  <c:v>373744.7900552483</c:v>
                </c:pt>
                <c:pt idx="514">
                  <c:v>373711.93922651897</c:v>
                </c:pt>
                <c:pt idx="515">
                  <c:v>373679.08839778969</c:v>
                </c:pt>
                <c:pt idx="516">
                  <c:v>373646.23756906041</c:v>
                </c:pt>
                <c:pt idx="517">
                  <c:v>373613.38674033107</c:v>
                </c:pt>
                <c:pt idx="518">
                  <c:v>373580.53591160174</c:v>
                </c:pt>
                <c:pt idx="519">
                  <c:v>373547.68508287246</c:v>
                </c:pt>
                <c:pt idx="520">
                  <c:v>373514.83425414318</c:v>
                </c:pt>
                <c:pt idx="521">
                  <c:v>373481.98342541384</c:v>
                </c:pt>
                <c:pt idx="522">
                  <c:v>373449.1325966845</c:v>
                </c:pt>
                <c:pt idx="523">
                  <c:v>373416.28176795522</c:v>
                </c:pt>
                <c:pt idx="524">
                  <c:v>373383.43093922595</c:v>
                </c:pt>
                <c:pt idx="525">
                  <c:v>373350.58011049661</c:v>
                </c:pt>
                <c:pt idx="526">
                  <c:v>373317.72928176727</c:v>
                </c:pt>
                <c:pt idx="527">
                  <c:v>373284.87845303799</c:v>
                </c:pt>
                <c:pt idx="528">
                  <c:v>373252.02762430871</c:v>
                </c:pt>
                <c:pt idx="529">
                  <c:v>373219.17679557938</c:v>
                </c:pt>
                <c:pt idx="530">
                  <c:v>373186.32596685004</c:v>
                </c:pt>
                <c:pt idx="531">
                  <c:v>373153.47513812076</c:v>
                </c:pt>
                <c:pt idx="532">
                  <c:v>373120.62430939148</c:v>
                </c:pt>
                <c:pt idx="533">
                  <c:v>373087.77348066214</c:v>
                </c:pt>
                <c:pt idx="534">
                  <c:v>373054.92265193281</c:v>
                </c:pt>
                <c:pt idx="535">
                  <c:v>373022.07182320353</c:v>
                </c:pt>
                <c:pt idx="536">
                  <c:v>372989.22099447425</c:v>
                </c:pt>
                <c:pt idx="537">
                  <c:v>372956.37016574491</c:v>
                </c:pt>
                <c:pt idx="538">
                  <c:v>372923.51933701558</c:v>
                </c:pt>
                <c:pt idx="539">
                  <c:v>372890.6685082863</c:v>
                </c:pt>
                <c:pt idx="540">
                  <c:v>372857.81767955702</c:v>
                </c:pt>
                <c:pt idx="541">
                  <c:v>372824.96685082768</c:v>
                </c:pt>
                <c:pt idx="542">
                  <c:v>372792.11602209834</c:v>
                </c:pt>
                <c:pt idx="543">
                  <c:v>372759.26519336906</c:v>
                </c:pt>
                <c:pt idx="544">
                  <c:v>372726.41436463979</c:v>
                </c:pt>
                <c:pt idx="545">
                  <c:v>372693.56353591045</c:v>
                </c:pt>
                <c:pt idx="546">
                  <c:v>372660.71270718111</c:v>
                </c:pt>
                <c:pt idx="547">
                  <c:v>372627.86187845183</c:v>
                </c:pt>
                <c:pt idx="548">
                  <c:v>372595.01104972255</c:v>
                </c:pt>
                <c:pt idx="549">
                  <c:v>372562.16022099322</c:v>
                </c:pt>
                <c:pt idx="550">
                  <c:v>372529.30939226388</c:v>
                </c:pt>
                <c:pt idx="551">
                  <c:v>372496.4585635346</c:v>
                </c:pt>
                <c:pt idx="552">
                  <c:v>372463.60773480532</c:v>
                </c:pt>
                <c:pt idx="553">
                  <c:v>372430.75690607599</c:v>
                </c:pt>
                <c:pt idx="554">
                  <c:v>372397.90607734665</c:v>
                </c:pt>
                <c:pt idx="555">
                  <c:v>372365.05524861737</c:v>
                </c:pt>
                <c:pt idx="556">
                  <c:v>372332.20441988809</c:v>
                </c:pt>
                <c:pt idx="557">
                  <c:v>372299.35359115875</c:v>
                </c:pt>
                <c:pt idx="558">
                  <c:v>372266.50276242942</c:v>
                </c:pt>
                <c:pt idx="559">
                  <c:v>372233.65193370014</c:v>
                </c:pt>
                <c:pt idx="560">
                  <c:v>372200.80110497086</c:v>
                </c:pt>
                <c:pt idx="561">
                  <c:v>372167.95027624152</c:v>
                </c:pt>
                <c:pt idx="562">
                  <c:v>372135.09944751218</c:v>
                </c:pt>
                <c:pt idx="563">
                  <c:v>383503</c:v>
                </c:pt>
                <c:pt idx="564">
                  <c:v>383334.75824175827</c:v>
                </c:pt>
                <c:pt idx="565">
                  <c:v>383166.51648351655</c:v>
                </c:pt>
                <c:pt idx="566">
                  <c:v>382998.27472527476</c:v>
                </c:pt>
                <c:pt idx="567">
                  <c:v>382830.03296703304</c:v>
                </c:pt>
                <c:pt idx="568">
                  <c:v>382661.79120879131</c:v>
                </c:pt>
                <c:pt idx="569">
                  <c:v>382493.54945054953</c:v>
                </c:pt>
                <c:pt idx="570">
                  <c:v>382325.3076923078</c:v>
                </c:pt>
                <c:pt idx="571">
                  <c:v>382157.06593406608</c:v>
                </c:pt>
                <c:pt idx="572">
                  <c:v>381988.82417582435</c:v>
                </c:pt>
                <c:pt idx="573">
                  <c:v>381820.58241758263</c:v>
                </c:pt>
                <c:pt idx="574">
                  <c:v>381652.34065934084</c:v>
                </c:pt>
                <c:pt idx="575">
                  <c:v>381484.09890109912</c:v>
                </c:pt>
                <c:pt idx="576">
                  <c:v>381315.85714285739</c:v>
                </c:pt>
                <c:pt idx="577">
                  <c:v>381147.61538461561</c:v>
                </c:pt>
                <c:pt idx="578">
                  <c:v>380979.37362637388</c:v>
                </c:pt>
                <c:pt idx="579">
                  <c:v>380811.13186813216</c:v>
                </c:pt>
                <c:pt idx="580">
                  <c:v>380642.89010989043</c:v>
                </c:pt>
                <c:pt idx="581">
                  <c:v>380474.64835164871</c:v>
                </c:pt>
                <c:pt idx="582">
                  <c:v>380306.40659340692</c:v>
                </c:pt>
                <c:pt idx="583">
                  <c:v>380138.1648351652</c:v>
                </c:pt>
                <c:pt idx="584">
                  <c:v>379969.92307692347</c:v>
                </c:pt>
                <c:pt idx="585">
                  <c:v>379801.68131868169</c:v>
                </c:pt>
                <c:pt idx="586">
                  <c:v>379633.43956043996</c:v>
                </c:pt>
                <c:pt idx="587">
                  <c:v>379465.19780219824</c:v>
                </c:pt>
                <c:pt idx="588">
                  <c:v>379296.95604395651</c:v>
                </c:pt>
                <c:pt idx="589">
                  <c:v>379128.71428571478</c:v>
                </c:pt>
                <c:pt idx="590">
                  <c:v>378960.472527473</c:v>
                </c:pt>
                <c:pt idx="591">
                  <c:v>378792.23076923128</c:v>
                </c:pt>
                <c:pt idx="592">
                  <c:v>378623.98901098955</c:v>
                </c:pt>
                <c:pt idx="593">
                  <c:v>378455.74725274777</c:v>
                </c:pt>
                <c:pt idx="594">
                  <c:v>378287.50549450604</c:v>
                </c:pt>
                <c:pt idx="595">
                  <c:v>378119.26373626431</c:v>
                </c:pt>
                <c:pt idx="596">
                  <c:v>377951.02197802259</c:v>
                </c:pt>
                <c:pt idx="597">
                  <c:v>377782.78021978086</c:v>
                </c:pt>
                <c:pt idx="598">
                  <c:v>377614.53846153908</c:v>
                </c:pt>
                <c:pt idx="599">
                  <c:v>377446.29670329735</c:v>
                </c:pt>
                <c:pt idx="600">
                  <c:v>377278.05494505563</c:v>
                </c:pt>
                <c:pt idx="601">
                  <c:v>377109.81318681384</c:v>
                </c:pt>
                <c:pt idx="602">
                  <c:v>376941.57142857212</c:v>
                </c:pt>
                <c:pt idx="603">
                  <c:v>376773.32967033039</c:v>
                </c:pt>
                <c:pt idx="604">
                  <c:v>376605.08791208867</c:v>
                </c:pt>
                <c:pt idx="605">
                  <c:v>376436.84615384694</c:v>
                </c:pt>
                <c:pt idx="606">
                  <c:v>376268.60439560516</c:v>
                </c:pt>
                <c:pt idx="607">
                  <c:v>376100.36263736343</c:v>
                </c:pt>
                <c:pt idx="608">
                  <c:v>375932.12087912171</c:v>
                </c:pt>
                <c:pt idx="609">
                  <c:v>375763.87912087992</c:v>
                </c:pt>
                <c:pt idx="610">
                  <c:v>375595.6373626382</c:v>
                </c:pt>
                <c:pt idx="611">
                  <c:v>375427.39560439647</c:v>
                </c:pt>
                <c:pt idx="612">
                  <c:v>375259.15384615475</c:v>
                </c:pt>
                <c:pt idx="613">
                  <c:v>375090.91208791302</c:v>
                </c:pt>
                <c:pt idx="614">
                  <c:v>374922.67032967124</c:v>
                </c:pt>
                <c:pt idx="615">
                  <c:v>374754.42857142951</c:v>
                </c:pt>
                <c:pt idx="616">
                  <c:v>374586.18681318779</c:v>
                </c:pt>
                <c:pt idx="617">
                  <c:v>374417.945054946</c:v>
                </c:pt>
                <c:pt idx="618">
                  <c:v>374249.70329670428</c:v>
                </c:pt>
                <c:pt idx="619">
                  <c:v>374081.46153846255</c:v>
                </c:pt>
                <c:pt idx="620">
                  <c:v>373913.21978022082</c:v>
                </c:pt>
                <c:pt idx="621">
                  <c:v>373744.9780219791</c:v>
                </c:pt>
                <c:pt idx="622">
                  <c:v>373576.73626373732</c:v>
                </c:pt>
                <c:pt idx="623">
                  <c:v>373408.49450549559</c:v>
                </c:pt>
                <c:pt idx="624">
                  <c:v>368193</c:v>
                </c:pt>
                <c:pt idx="625">
                  <c:v>367953.75440561655</c:v>
                </c:pt>
                <c:pt idx="626">
                  <c:v>367714.50881123316</c:v>
                </c:pt>
                <c:pt idx="627">
                  <c:v>367475.26321684977</c:v>
                </c:pt>
                <c:pt idx="628">
                  <c:v>367236.01762246632</c:v>
                </c:pt>
                <c:pt idx="629">
                  <c:v>366996.77202808287</c:v>
                </c:pt>
                <c:pt idx="630">
                  <c:v>366757.52643369947</c:v>
                </c:pt>
                <c:pt idx="631">
                  <c:v>366518.28083931608</c:v>
                </c:pt>
                <c:pt idx="632">
                  <c:v>366279.03524493263</c:v>
                </c:pt>
                <c:pt idx="633">
                  <c:v>366039.78965054918</c:v>
                </c:pt>
                <c:pt idx="634">
                  <c:v>365800.54405616579</c:v>
                </c:pt>
                <c:pt idx="635">
                  <c:v>365561.2984617824</c:v>
                </c:pt>
                <c:pt idx="636">
                  <c:v>365322.05286739895</c:v>
                </c:pt>
                <c:pt idx="637">
                  <c:v>365082.8072730155</c:v>
                </c:pt>
                <c:pt idx="638">
                  <c:v>364843.5616786321</c:v>
                </c:pt>
                <c:pt idx="639">
                  <c:v>364604.31608424871</c:v>
                </c:pt>
                <c:pt idx="640">
                  <c:v>364365.07048986526</c:v>
                </c:pt>
                <c:pt idx="641">
                  <c:v>364125.82489548181</c:v>
                </c:pt>
                <c:pt idx="642">
                  <c:v>363886.57930109842</c:v>
                </c:pt>
                <c:pt idx="643">
                  <c:v>363647.33370671503</c:v>
                </c:pt>
                <c:pt idx="644">
                  <c:v>363408.08811233158</c:v>
                </c:pt>
                <c:pt idx="645">
                  <c:v>363168.84251794813</c:v>
                </c:pt>
                <c:pt idx="646">
                  <c:v>362929.59692356474</c:v>
                </c:pt>
                <c:pt idx="647">
                  <c:v>362690.35132918134</c:v>
                </c:pt>
                <c:pt idx="648">
                  <c:v>362451.10573479789</c:v>
                </c:pt>
                <c:pt idx="649">
                  <c:v>362211.86014041444</c:v>
                </c:pt>
                <c:pt idx="650">
                  <c:v>361972.61454603105</c:v>
                </c:pt>
                <c:pt idx="651">
                  <c:v>361733.36895164766</c:v>
                </c:pt>
                <c:pt idx="652">
                  <c:v>361494.12335726421</c:v>
                </c:pt>
                <c:pt idx="653">
                  <c:v>361254.87776288076</c:v>
                </c:pt>
                <c:pt idx="654">
                  <c:v>361015.63216849737</c:v>
                </c:pt>
                <c:pt idx="655">
                  <c:v>360776.38657411397</c:v>
                </c:pt>
                <c:pt idx="656">
                  <c:v>360537.14097973052</c:v>
                </c:pt>
                <c:pt idx="657">
                  <c:v>360297.89538534707</c:v>
                </c:pt>
                <c:pt idx="658">
                  <c:v>360058.64979096368</c:v>
                </c:pt>
                <c:pt idx="659">
                  <c:v>359819.40419658029</c:v>
                </c:pt>
                <c:pt idx="660">
                  <c:v>359580.15860219684</c:v>
                </c:pt>
                <c:pt idx="661">
                  <c:v>359340.91300781339</c:v>
                </c:pt>
                <c:pt idx="662">
                  <c:v>359101.66741343</c:v>
                </c:pt>
                <c:pt idx="663">
                  <c:v>358862.42181904661</c:v>
                </c:pt>
                <c:pt idx="664">
                  <c:v>358623.17622466316</c:v>
                </c:pt>
                <c:pt idx="665">
                  <c:v>358383.9306302797</c:v>
                </c:pt>
                <c:pt idx="666">
                  <c:v>358144.68503589631</c:v>
                </c:pt>
                <c:pt idx="667">
                  <c:v>357905.43944151292</c:v>
                </c:pt>
                <c:pt idx="668">
                  <c:v>357666.19384712947</c:v>
                </c:pt>
                <c:pt idx="669">
                  <c:v>357426.94825274602</c:v>
                </c:pt>
                <c:pt idx="670">
                  <c:v>357187.70265836263</c:v>
                </c:pt>
                <c:pt idx="671">
                  <c:v>356948.45706397924</c:v>
                </c:pt>
                <c:pt idx="672">
                  <c:v>356709.21146959579</c:v>
                </c:pt>
                <c:pt idx="673">
                  <c:v>356469.96587521234</c:v>
                </c:pt>
                <c:pt idx="674">
                  <c:v>356230.72028082894</c:v>
                </c:pt>
                <c:pt idx="675">
                  <c:v>355991.47468644555</c:v>
                </c:pt>
                <c:pt idx="676">
                  <c:v>355752.2290920621</c:v>
                </c:pt>
                <c:pt idx="677">
                  <c:v>355512.98349767865</c:v>
                </c:pt>
                <c:pt idx="678">
                  <c:v>355273.73790329526</c:v>
                </c:pt>
                <c:pt idx="679">
                  <c:v>355034.49230891187</c:v>
                </c:pt>
                <c:pt idx="680">
                  <c:v>354795.24671452842</c:v>
                </c:pt>
                <c:pt idx="681">
                  <c:v>354556.00112014497</c:v>
                </c:pt>
                <c:pt idx="682">
                  <c:v>354316.75552576157</c:v>
                </c:pt>
                <c:pt idx="683">
                  <c:v>354077.50993137818</c:v>
                </c:pt>
                <c:pt idx="684">
                  <c:v>353838.26433699473</c:v>
                </c:pt>
                <c:pt idx="685">
                  <c:v>353599.01874261128</c:v>
                </c:pt>
                <c:pt idx="686">
                  <c:v>353359.77314822789</c:v>
                </c:pt>
                <c:pt idx="687">
                  <c:v>353120.5275538445</c:v>
                </c:pt>
                <c:pt idx="688">
                  <c:v>352881.28195946105</c:v>
                </c:pt>
                <c:pt idx="689">
                  <c:v>382057</c:v>
                </c:pt>
                <c:pt idx="690">
                  <c:v>382119.92226906779</c:v>
                </c:pt>
                <c:pt idx="691">
                  <c:v>382182.84453813557</c:v>
                </c:pt>
                <c:pt idx="692">
                  <c:v>382245.7668072033</c:v>
                </c:pt>
                <c:pt idx="693">
                  <c:v>382308.68907627108</c:v>
                </c:pt>
                <c:pt idx="694">
                  <c:v>382371.61134533887</c:v>
                </c:pt>
                <c:pt idx="695">
                  <c:v>382434.5336144066</c:v>
                </c:pt>
                <c:pt idx="696">
                  <c:v>382497.45588347438</c:v>
                </c:pt>
                <c:pt idx="697">
                  <c:v>382560.37815254217</c:v>
                </c:pt>
                <c:pt idx="698">
                  <c:v>382623.30042160995</c:v>
                </c:pt>
                <c:pt idx="699">
                  <c:v>382686.22269067774</c:v>
                </c:pt>
                <c:pt idx="700">
                  <c:v>382749.14495974546</c:v>
                </c:pt>
                <c:pt idx="701">
                  <c:v>382812.06722881325</c:v>
                </c:pt>
                <c:pt idx="702">
                  <c:v>382874.98949788103</c:v>
                </c:pt>
                <c:pt idx="703">
                  <c:v>382937.91176694876</c:v>
                </c:pt>
                <c:pt idx="704">
                  <c:v>383000.83403601655</c:v>
                </c:pt>
                <c:pt idx="705">
                  <c:v>383063.75630508433</c:v>
                </c:pt>
                <c:pt idx="706">
                  <c:v>383126.67857415212</c:v>
                </c:pt>
                <c:pt idx="707">
                  <c:v>383189.6008432199</c:v>
                </c:pt>
                <c:pt idx="708">
                  <c:v>383252.52311228763</c:v>
                </c:pt>
                <c:pt idx="709">
                  <c:v>383315.44538135541</c:v>
                </c:pt>
                <c:pt idx="710">
                  <c:v>383378.3676504232</c:v>
                </c:pt>
                <c:pt idx="711">
                  <c:v>383441.28991949093</c:v>
                </c:pt>
                <c:pt idx="712">
                  <c:v>383504.21218855871</c:v>
                </c:pt>
                <c:pt idx="713">
                  <c:v>383567.1344576265</c:v>
                </c:pt>
                <c:pt idx="714">
                  <c:v>383630.05672669428</c:v>
                </c:pt>
                <c:pt idx="715">
                  <c:v>383692.97899576207</c:v>
                </c:pt>
                <c:pt idx="716">
                  <c:v>383755.90126482979</c:v>
                </c:pt>
                <c:pt idx="717">
                  <c:v>383818.82353389758</c:v>
                </c:pt>
                <c:pt idx="718">
                  <c:v>383881.74580296536</c:v>
                </c:pt>
                <c:pt idx="719">
                  <c:v>383944.66807203309</c:v>
                </c:pt>
                <c:pt idx="720">
                  <c:v>384007.59034110088</c:v>
                </c:pt>
                <c:pt idx="721">
                  <c:v>384070.51261016866</c:v>
                </c:pt>
                <c:pt idx="722">
                  <c:v>384133.43487923645</c:v>
                </c:pt>
                <c:pt idx="723">
                  <c:v>384196.35714830423</c:v>
                </c:pt>
                <c:pt idx="724">
                  <c:v>384259.27941737196</c:v>
                </c:pt>
                <c:pt idx="725">
                  <c:v>384322.20168643974</c:v>
                </c:pt>
                <c:pt idx="726">
                  <c:v>384385.12395550753</c:v>
                </c:pt>
                <c:pt idx="727">
                  <c:v>384448.04622457526</c:v>
                </c:pt>
                <c:pt idx="728">
                  <c:v>384510.96849364304</c:v>
                </c:pt>
                <c:pt idx="729">
                  <c:v>384573.89076271083</c:v>
                </c:pt>
                <c:pt idx="730">
                  <c:v>384636.81303177861</c:v>
                </c:pt>
                <c:pt idx="731">
                  <c:v>384699.7353008464</c:v>
                </c:pt>
                <c:pt idx="732">
                  <c:v>384762.65756991412</c:v>
                </c:pt>
                <c:pt idx="733">
                  <c:v>384825.57983898191</c:v>
                </c:pt>
                <c:pt idx="734">
                  <c:v>384888.5021080497</c:v>
                </c:pt>
                <c:pt idx="735">
                  <c:v>384951.42437711742</c:v>
                </c:pt>
                <c:pt idx="736">
                  <c:v>385014.34664618521</c:v>
                </c:pt>
                <c:pt idx="737">
                  <c:v>385077.26891525299</c:v>
                </c:pt>
                <c:pt idx="738">
                  <c:v>385140.19118432078</c:v>
                </c:pt>
                <c:pt idx="739">
                  <c:v>385203.11345338856</c:v>
                </c:pt>
                <c:pt idx="740">
                  <c:v>385266.03572245629</c:v>
                </c:pt>
                <c:pt idx="741">
                  <c:v>385328.95799152408</c:v>
                </c:pt>
                <c:pt idx="742">
                  <c:v>385391.88026059186</c:v>
                </c:pt>
                <c:pt idx="743">
                  <c:v>385454.80252965959</c:v>
                </c:pt>
                <c:pt idx="744">
                  <c:v>385517.72479872737</c:v>
                </c:pt>
                <c:pt idx="745">
                  <c:v>385580.64706779516</c:v>
                </c:pt>
                <c:pt idx="746">
                  <c:v>385643.56933686294</c:v>
                </c:pt>
                <c:pt idx="747">
                  <c:v>385706.49160593073</c:v>
                </c:pt>
                <c:pt idx="748">
                  <c:v>385769.41387499846</c:v>
                </c:pt>
                <c:pt idx="749">
                  <c:v>385832.33614406624</c:v>
                </c:pt>
                <c:pt idx="750">
                  <c:v>385895.25841313403</c:v>
                </c:pt>
                <c:pt idx="751">
                  <c:v>385958.18068220175</c:v>
                </c:pt>
                <c:pt idx="752">
                  <c:v>386021.10295126954</c:v>
                </c:pt>
                <c:pt idx="753">
                  <c:v>383507</c:v>
                </c:pt>
                <c:pt idx="754">
                  <c:v>383712.35731687117</c:v>
                </c:pt>
                <c:pt idx="755">
                  <c:v>383917.71463374229</c:v>
                </c:pt>
                <c:pt idx="756">
                  <c:v>384123.0719506134</c:v>
                </c:pt>
                <c:pt idx="757">
                  <c:v>384328.42926748458</c:v>
                </c:pt>
                <c:pt idx="758">
                  <c:v>384533.78658435575</c:v>
                </c:pt>
                <c:pt idx="759">
                  <c:v>384739.14390122687</c:v>
                </c:pt>
                <c:pt idx="760">
                  <c:v>384944.50121809798</c:v>
                </c:pt>
                <c:pt idx="761">
                  <c:v>385149.85853496916</c:v>
                </c:pt>
                <c:pt idx="762">
                  <c:v>385355.21585184033</c:v>
                </c:pt>
                <c:pt idx="763">
                  <c:v>385560.57316871145</c:v>
                </c:pt>
                <c:pt idx="764">
                  <c:v>385765.93048558256</c:v>
                </c:pt>
                <c:pt idx="765">
                  <c:v>385971.28780245373</c:v>
                </c:pt>
                <c:pt idx="766">
                  <c:v>386176.64511932491</c:v>
                </c:pt>
                <c:pt idx="767">
                  <c:v>386382.00243619602</c:v>
                </c:pt>
                <c:pt idx="768">
                  <c:v>386587.35975306714</c:v>
                </c:pt>
                <c:pt idx="769">
                  <c:v>386792.71706993831</c:v>
                </c:pt>
                <c:pt idx="770">
                  <c:v>386998.07438680949</c:v>
                </c:pt>
                <c:pt idx="771">
                  <c:v>387203.4317036806</c:v>
                </c:pt>
                <c:pt idx="772">
                  <c:v>387408.78902055172</c:v>
                </c:pt>
                <c:pt idx="773">
                  <c:v>387614.14633742289</c:v>
                </c:pt>
                <c:pt idx="774">
                  <c:v>387819.50365429407</c:v>
                </c:pt>
                <c:pt idx="775">
                  <c:v>388024.86097116518</c:v>
                </c:pt>
                <c:pt idx="776">
                  <c:v>388230.2182880363</c:v>
                </c:pt>
                <c:pt idx="777">
                  <c:v>388435.57560490747</c:v>
                </c:pt>
                <c:pt idx="778">
                  <c:v>388640.93292177864</c:v>
                </c:pt>
                <c:pt idx="779">
                  <c:v>388846.29023864976</c:v>
                </c:pt>
                <c:pt idx="780">
                  <c:v>389051.64755552087</c:v>
                </c:pt>
                <c:pt idx="781">
                  <c:v>389257.00487239205</c:v>
                </c:pt>
                <c:pt idx="782">
                  <c:v>389462.36218926322</c:v>
                </c:pt>
                <c:pt idx="783">
                  <c:v>389667.71950613434</c:v>
                </c:pt>
                <c:pt idx="784">
                  <c:v>389873.07682300545</c:v>
                </c:pt>
                <c:pt idx="785">
                  <c:v>390078.43413987663</c:v>
                </c:pt>
                <c:pt idx="786">
                  <c:v>390283.7914567478</c:v>
                </c:pt>
                <c:pt idx="787">
                  <c:v>390489.14877361892</c:v>
                </c:pt>
                <c:pt idx="788">
                  <c:v>390694.50609049003</c:v>
                </c:pt>
                <c:pt idx="789">
                  <c:v>390899.8634073612</c:v>
                </c:pt>
                <c:pt idx="790">
                  <c:v>391105.22072423238</c:v>
                </c:pt>
                <c:pt idx="791">
                  <c:v>391310.57804110349</c:v>
                </c:pt>
                <c:pt idx="792">
                  <c:v>391515.93535797461</c:v>
                </c:pt>
                <c:pt idx="793">
                  <c:v>391721.29267484578</c:v>
                </c:pt>
                <c:pt idx="794">
                  <c:v>391926.64999171696</c:v>
                </c:pt>
                <c:pt idx="795">
                  <c:v>392132.00730858807</c:v>
                </c:pt>
                <c:pt idx="796">
                  <c:v>392337.36462545919</c:v>
                </c:pt>
                <c:pt idx="797">
                  <c:v>392542.72194233036</c:v>
                </c:pt>
                <c:pt idx="798">
                  <c:v>392748.07925920154</c:v>
                </c:pt>
                <c:pt idx="799">
                  <c:v>392953.43657607265</c:v>
                </c:pt>
                <c:pt idx="800">
                  <c:v>393158.79389294377</c:v>
                </c:pt>
                <c:pt idx="801">
                  <c:v>393364.15120981494</c:v>
                </c:pt>
                <c:pt idx="802">
                  <c:v>393569.50852668611</c:v>
                </c:pt>
                <c:pt idx="803">
                  <c:v>393774.86584355723</c:v>
                </c:pt>
                <c:pt idx="804">
                  <c:v>393980.22316042834</c:v>
                </c:pt>
                <c:pt idx="805">
                  <c:v>394185.58047729952</c:v>
                </c:pt>
                <c:pt idx="806">
                  <c:v>394390.93779417069</c:v>
                </c:pt>
                <c:pt idx="807">
                  <c:v>394596.29511104181</c:v>
                </c:pt>
                <c:pt idx="808">
                  <c:v>394801.65242791292</c:v>
                </c:pt>
                <c:pt idx="809">
                  <c:v>395007.0097447841</c:v>
                </c:pt>
                <c:pt idx="810">
                  <c:v>395212.36706165527</c:v>
                </c:pt>
                <c:pt idx="811">
                  <c:v>395417.72437852639</c:v>
                </c:pt>
                <c:pt idx="812">
                  <c:v>395623.0816953975</c:v>
                </c:pt>
                <c:pt idx="813">
                  <c:v>394987</c:v>
                </c:pt>
                <c:pt idx="814">
                  <c:v>394581.37362637365</c:v>
                </c:pt>
                <c:pt idx="815">
                  <c:v>394175.7472527473</c:v>
                </c:pt>
                <c:pt idx="816">
                  <c:v>393770.12087912089</c:v>
                </c:pt>
                <c:pt idx="817">
                  <c:v>393364.49450549454</c:v>
                </c:pt>
                <c:pt idx="818">
                  <c:v>392958.86813186819</c:v>
                </c:pt>
                <c:pt idx="819">
                  <c:v>392553.24175824178</c:v>
                </c:pt>
                <c:pt idx="820">
                  <c:v>392147.61538461543</c:v>
                </c:pt>
                <c:pt idx="821">
                  <c:v>391741.98901098908</c:v>
                </c:pt>
                <c:pt idx="822">
                  <c:v>391336.36263736273</c:v>
                </c:pt>
                <c:pt idx="823">
                  <c:v>390930.73626373638</c:v>
                </c:pt>
                <c:pt idx="824">
                  <c:v>390525.10989010998</c:v>
                </c:pt>
                <c:pt idx="825">
                  <c:v>390119.48351648363</c:v>
                </c:pt>
                <c:pt idx="826">
                  <c:v>389713.85714285728</c:v>
                </c:pt>
                <c:pt idx="827">
                  <c:v>389308.23076923087</c:v>
                </c:pt>
                <c:pt idx="828">
                  <c:v>388902.60439560452</c:v>
                </c:pt>
                <c:pt idx="829">
                  <c:v>388496.97802197817</c:v>
                </c:pt>
                <c:pt idx="830">
                  <c:v>388091.35164835182</c:v>
                </c:pt>
                <c:pt idx="831">
                  <c:v>387685.72527472547</c:v>
                </c:pt>
                <c:pt idx="832">
                  <c:v>387280.09890109906</c:v>
                </c:pt>
                <c:pt idx="833">
                  <c:v>386874.47252747271</c:v>
                </c:pt>
                <c:pt idx="834">
                  <c:v>386468.84615384636</c:v>
                </c:pt>
                <c:pt idx="835">
                  <c:v>386063.21978021995</c:v>
                </c:pt>
                <c:pt idx="836">
                  <c:v>385657.5934065936</c:v>
                </c:pt>
                <c:pt idx="837">
                  <c:v>385251.96703296725</c:v>
                </c:pt>
                <c:pt idx="838">
                  <c:v>384846.3406593409</c:v>
                </c:pt>
                <c:pt idx="839">
                  <c:v>384440.71428571455</c:v>
                </c:pt>
                <c:pt idx="840">
                  <c:v>384035.08791208814</c:v>
                </c:pt>
                <c:pt idx="841">
                  <c:v>383629.46153846179</c:v>
                </c:pt>
                <c:pt idx="842">
                  <c:v>383223.83516483544</c:v>
                </c:pt>
                <c:pt idx="843">
                  <c:v>382818.20879120904</c:v>
                </c:pt>
                <c:pt idx="844">
                  <c:v>382412.58241758269</c:v>
                </c:pt>
                <c:pt idx="845">
                  <c:v>382006.95604395634</c:v>
                </c:pt>
                <c:pt idx="846">
                  <c:v>381601.32967032999</c:v>
                </c:pt>
                <c:pt idx="847">
                  <c:v>381195.70329670364</c:v>
                </c:pt>
                <c:pt idx="848">
                  <c:v>380790.07692307723</c:v>
                </c:pt>
                <c:pt idx="849">
                  <c:v>380384.45054945088</c:v>
                </c:pt>
                <c:pt idx="850">
                  <c:v>379978.82417582453</c:v>
                </c:pt>
                <c:pt idx="851">
                  <c:v>379573.19780219812</c:v>
                </c:pt>
                <c:pt idx="852">
                  <c:v>379167.57142857177</c:v>
                </c:pt>
                <c:pt idx="853">
                  <c:v>378761.94505494542</c:v>
                </c:pt>
                <c:pt idx="854">
                  <c:v>378356.31868131907</c:v>
                </c:pt>
                <c:pt idx="855">
                  <c:v>377950.69230769272</c:v>
                </c:pt>
                <c:pt idx="856">
                  <c:v>377545.06593406631</c:v>
                </c:pt>
                <c:pt idx="857">
                  <c:v>377139.43956043996</c:v>
                </c:pt>
                <c:pt idx="858">
                  <c:v>376733.81318681361</c:v>
                </c:pt>
                <c:pt idx="859">
                  <c:v>376328.1868131872</c:v>
                </c:pt>
                <c:pt idx="860">
                  <c:v>375922.56043956085</c:v>
                </c:pt>
                <c:pt idx="861">
                  <c:v>375516.9340659345</c:v>
                </c:pt>
                <c:pt idx="862">
                  <c:v>375111.30769230815</c:v>
                </c:pt>
                <c:pt idx="863">
                  <c:v>374705.6813186818</c:v>
                </c:pt>
                <c:pt idx="864">
                  <c:v>374300.0549450554</c:v>
                </c:pt>
                <c:pt idx="865">
                  <c:v>373894.42857142905</c:v>
                </c:pt>
                <c:pt idx="866">
                  <c:v>373488.8021978027</c:v>
                </c:pt>
                <c:pt idx="867">
                  <c:v>373083.17582417629</c:v>
                </c:pt>
                <c:pt idx="868">
                  <c:v>372677.54945054994</c:v>
                </c:pt>
                <c:pt idx="869">
                  <c:v>372271.92307692359</c:v>
                </c:pt>
                <c:pt idx="870">
                  <c:v>371866.29670329724</c:v>
                </c:pt>
                <c:pt idx="871">
                  <c:v>371460.67032967089</c:v>
                </c:pt>
                <c:pt idx="872">
                  <c:v>371055.04395604448</c:v>
                </c:pt>
                <c:pt idx="873">
                  <c:v>370649.41758241813</c:v>
                </c:pt>
                <c:pt idx="874">
                  <c:v>370243.79120879178</c:v>
                </c:pt>
                <c:pt idx="875">
                  <c:v>358075</c:v>
                </c:pt>
                <c:pt idx="876">
                  <c:v>358075.02247191011</c:v>
                </c:pt>
                <c:pt idx="877">
                  <c:v>358075.04494382022</c:v>
                </c:pt>
                <c:pt idx="878">
                  <c:v>358075.06741573033</c:v>
                </c:pt>
                <c:pt idx="879">
                  <c:v>358075.08988764044</c:v>
                </c:pt>
                <c:pt idx="880">
                  <c:v>358075.11235955055</c:v>
                </c:pt>
                <c:pt idx="881">
                  <c:v>358075.13483146066</c:v>
                </c:pt>
                <c:pt idx="882">
                  <c:v>358075.15730337077</c:v>
                </c:pt>
                <c:pt idx="883">
                  <c:v>358075.17977528088</c:v>
                </c:pt>
                <c:pt idx="884">
                  <c:v>358075.20224719099</c:v>
                </c:pt>
                <c:pt idx="885">
                  <c:v>358075.2247191011</c:v>
                </c:pt>
                <c:pt idx="886">
                  <c:v>358075.24719101121</c:v>
                </c:pt>
                <c:pt idx="887">
                  <c:v>358075.26966292132</c:v>
                </c:pt>
                <c:pt idx="888">
                  <c:v>358075.29213483143</c:v>
                </c:pt>
                <c:pt idx="889">
                  <c:v>358075.31460674154</c:v>
                </c:pt>
                <c:pt idx="890">
                  <c:v>358075.33707865165</c:v>
                </c:pt>
                <c:pt idx="891">
                  <c:v>358075.35955056176</c:v>
                </c:pt>
                <c:pt idx="892">
                  <c:v>358075.38202247187</c:v>
                </c:pt>
                <c:pt idx="893">
                  <c:v>358075.40449438198</c:v>
                </c:pt>
                <c:pt idx="894">
                  <c:v>358075.42696629209</c:v>
                </c:pt>
                <c:pt idx="895">
                  <c:v>358075.44943820219</c:v>
                </c:pt>
                <c:pt idx="896">
                  <c:v>358075.4719101123</c:v>
                </c:pt>
                <c:pt idx="897">
                  <c:v>358075.49438202241</c:v>
                </c:pt>
                <c:pt idx="898">
                  <c:v>358075.51685393252</c:v>
                </c:pt>
                <c:pt idx="899">
                  <c:v>358075.53932584263</c:v>
                </c:pt>
                <c:pt idx="900">
                  <c:v>358075.56179775274</c:v>
                </c:pt>
                <c:pt idx="901">
                  <c:v>358075.58426966285</c:v>
                </c:pt>
                <c:pt idx="902">
                  <c:v>358075.60674157296</c:v>
                </c:pt>
                <c:pt idx="903">
                  <c:v>358075.62921348307</c:v>
                </c:pt>
                <c:pt idx="904">
                  <c:v>358075.65168539318</c:v>
                </c:pt>
                <c:pt idx="905">
                  <c:v>358075.67415730329</c:v>
                </c:pt>
                <c:pt idx="906">
                  <c:v>358075.6966292134</c:v>
                </c:pt>
                <c:pt idx="907">
                  <c:v>358075.71910112351</c:v>
                </c:pt>
                <c:pt idx="908">
                  <c:v>358075.74157303362</c:v>
                </c:pt>
                <c:pt idx="909">
                  <c:v>358075.76404494373</c:v>
                </c:pt>
                <c:pt idx="910">
                  <c:v>358075.78651685384</c:v>
                </c:pt>
                <c:pt idx="911">
                  <c:v>358075.80898876395</c:v>
                </c:pt>
                <c:pt idx="912">
                  <c:v>358075.83146067406</c:v>
                </c:pt>
                <c:pt idx="913">
                  <c:v>358075.85393258417</c:v>
                </c:pt>
                <c:pt idx="914">
                  <c:v>358075.87640449428</c:v>
                </c:pt>
                <c:pt idx="915">
                  <c:v>358075.89887640439</c:v>
                </c:pt>
                <c:pt idx="916">
                  <c:v>358075.9213483145</c:v>
                </c:pt>
                <c:pt idx="917">
                  <c:v>358075.94382022461</c:v>
                </c:pt>
                <c:pt idx="918">
                  <c:v>358075.96629213472</c:v>
                </c:pt>
                <c:pt idx="919">
                  <c:v>358075.98876404483</c:v>
                </c:pt>
                <c:pt idx="920">
                  <c:v>358076.01123595494</c:v>
                </c:pt>
                <c:pt idx="921">
                  <c:v>358076.03370786505</c:v>
                </c:pt>
                <c:pt idx="922">
                  <c:v>358076.05617977516</c:v>
                </c:pt>
                <c:pt idx="923">
                  <c:v>358076.07865168527</c:v>
                </c:pt>
                <c:pt idx="924">
                  <c:v>358076.10112359538</c:v>
                </c:pt>
                <c:pt idx="925">
                  <c:v>358076.12359550549</c:v>
                </c:pt>
                <c:pt idx="926">
                  <c:v>358076.1460674156</c:v>
                </c:pt>
                <c:pt idx="927">
                  <c:v>358076.16853932571</c:v>
                </c:pt>
                <c:pt idx="928">
                  <c:v>358076.19101123582</c:v>
                </c:pt>
                <c:pt idx="929">
                  <c:v>358076.21348314593</c:v>
                </c:pt>
                <c:pt idx="930">
                  <c:v>358076.23595505604</c:v>
                </c:pt>
                <c:pt idx="931">
                  <c:v>358076.25842696615</c:v>
                </c:pt>
                <c:pt idx="932">
                  <c:v>358076.28089887626</c:v>
                </c:pt>
                <c:pt idx="933">
                  <c:v>358076.30337078637</c:v>
                </c:pt>
                <c:pt idx="934">
                  <c:v>358076.32584269647</c:v>
                </c:pt>
                <c:pt idx="935">
                  <c:v>358076.34831460658</c:v>
                </c:pt>
                <c:pt idx="936">
                  <c:v>358076.37078651669</c:v>
                </c:pt>
                <c:pt idx="937">
                  <c:v>358076.3932584268</c:v>
                </c:pt>
                <c:pt idx="938">
                  <c:v>358076.41573033691</c:v>
                </c:pt>
                <c:pt idx="939">
                  <c:v>358076.43820224702</c:v>
                </c:pt>
                <c:pt idx="940">
                  <c:v>358077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DE-400B-99E8-510053BCFA43}"/>
            </c:ext>
          </c:extLst>
        </c:ser>
        <c:ser>
          <c:idx val="1"/>
          <c:order val="1"/>
          <c:tx>
            <c:strRef>
              <c:f>'[Графики для диплома.xlsx]Энергеткиа'!$U$2</c:f>
              <c:strCache>
                <c:ptCount val="1"/>
                <c:pt idx="0">
                  <c:v>РусГидро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диплома.xlsx]Энергеткиа'!$S$3:$S$942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диплома.xlsx]Энергеткиа'!$C$2:$C$942</c:f>
              <c:numCache>
                <c:formatCode>General</c:formatCode>
                <c:ptCount val="941"/>
                <c:pt idx="0">
                  <c:v>290563</c:v>
                </c:pt>
                <c:pt idx="1">
                  <c:v>290845.27906976745</c:v>
                </c:pt>
                <c:pt idx="2">
                  <c:v>291127.5581395349</c:v>
                </c:pt>
                <c:pt idx="3">
                  <c:v>291409.83720930229</c:v>
                </c:pt>
                <c:pt idx="4">
                  <c:v>291692.11627906974</c:v>
                </c:pt>
                <c:pt idx="5">
                  <c:v>291974.39534883719</c:v>
                </c:pt>
                <c:pt idx="6">
                  <c:v>292256.67441860458</c:v>
                </c:pt>
                <c:pt idx="7">
                  <c:v>292538.95348837203</c:v>
                </c:pt>
                <c:pt idx="8">
                  <c:v>292821.23255813948</c:v>
                </c:pt>
                <c:pt idx="9">
                  <c:v>293103.51162790693</c:v>
                </c:pt>
                <c:pt idx="10">
                  <c:v>293385.79069767438</c:v>
                </c:pt>
                <c:pt idx="11">
                  <c:v>293668.06976744178</c:v>
                </c:pt>
                <c:pt idx="12">
                  <c:v>293950.34883720923</c:v>
                </c:pt>
                <c:pt idx="13">
                  <c:v>294232.62790697668</c:v>
                </c:pt>
                <c:pt idx="14">
                  <c:v>294514.90697674407</c:v>
                </c:pt>
                <c:pt idx="15">
                  <c:v>294797.18604651152</c:v>
                </c:pt>
                <c:pt idx="16">
                  <c:v>295079.46511627897</c:v>
                </c:pt>
                <c:pt idx="17">
                  <c:v>295361.74418604642</c:v>
                </c:pt>
                <c:pt idx="18">
                  <c:v>295644.02325581387</c:v>
                </c:pt>
                <c:pt idx="19">
                  <c:v>295926.30232558126</c:v>
                </c:pt>
                <c:pt idx="20">
                  <c:v>296208.58139534865</c:v>
                </c:pt>
                <c:pt idx="21">
                  <c:v>296490.8604651161</c:v>
                </c:pt>
                <c:pt idx="22">
                  <c:v>296773.13953488355</c:v>
                </c:pt>
                <c:pt idx="23">
                  <c:v>297055.41860465094</c:v>
                </c:pt>
                <c:pt idx="24">
                  <c:v>297337.69767441833</c:v>
                </c:pt>
                <c:pt idx="25">
                  <c:v>297619.97674418578</c:v>
                </c:pt>
                <c:pt idx="26">
                  <c:v>297902.25581395323</c:v>
                </c:pt>
                <c:pt idx="27">
                  <c:v>298184.53488372063</c:v>
                </c:pt>
                <c:pt idx="28">
                  <c:v>298466.81395348802</c:v>
                </c:pt>
                <c:pt idx="29">
                  <c:v>298749.09302325547</c:v>
                </c:pt>
                <c:pt idx="30">
                  <c:v>299031.37209302292</c:v>
                </c:pt>
                <c:pt idx="31">
                  <c:v>299313.65116279031</c:v>
                </c:pt>
                <c:pt idx="32">
                  <c:v>299595.9302325577</c:v>
                </c:pt>
                <c:pt idx="33">
                  <c:v>299878.20930232515</c:v>
                </c:pt>
                <c:pt idx="34">
                  <c:v>300160.4883720926</c:v>
                </c:pt>
                <c:pt idx="35">
                  <c:v>300442.76744185999</c:v>
                </c:pt>
                <c:pt idx="36">
                  <c:v>300725.04651162738</c:v>
                </c:pt>
                <c:pt idx="37">
                  <c:v>301007.32558139483</c:v>
                </c:pt>
                <c:pt idx="38">
                  <c:v>301289.60465116228</c:v>
                </c:pt>
                <c:pt idx="39">
                  <c:v>301571.88372092968</c:v>
                </c:pt>
                <c:pt idx="40">
                  <c:v>301854.16279069707</c:v>
                </c:pt>
                <c:pt idx="41">
                  <c:v>302136.44186046452</c:v>
                </c:pt>
                <c:pt idx="42">
                  <c:v>302418.72093023197</c:v>
                </c:pt>
                <c:pt idx="43">
                  <c:v>302700.99999999936</c:v>
                </c:pt>
                <c:pt idx="44">
                  <c:v>302983.27906976675</c:v>
                </c:pt>
                <c:pt idx="45">
                  <c:v>303265.5581395342</c:v>
                </c:pt>
                <c:pt idx="46">
                  <c:v>303547.83720930165</c:v>
                </c:pt>
                <c:pt idx="47">
                  <c:v>303830.11627906904</c:v>
                </c:pt>
                <c:pt idx="48">
                  <c:v>304112.39534883644</c:v>
                </c:pt>
                <c:pt idx="49">
                  <c:v>304394.67441860388</c:v>
                </c:pt>
                <c:pt idx="50">
                  <c:v>304676.95348837133</c:v>
                </c:pt>
                <c:pt idx="51">
                  <c:v>304959.23255813873</c:v>
                </c:pt>
                <c:pt idx="52">
                  <c:v>305241.51162790612</c:v>
                </c:pt>
                <c:pt idx="53">
                  <c:v>305523.79069767357</c:v>
                </c:pt>
                <c:pt idx="54">
                  <c:v>305806.06976744102</c:v>
                </c:pt>
                <c:pt idx="55">
                  <c:v>306088.34883720841</c:v>
                </c:pt>
                <c:pt idx="56">
                  <c:v>306370.6279069758</c:v>
                </c:pt>
                <c:pt idx="57">
                  <c:v>306652.90697674325</c:v>
                </c:pt>
                <c:pt idx="58">
                  <c:v>306935.1860465107</c:v>
                </c:pt>
                <c:pt idx="59">
                  <c:v>314839</c:v>
                </c:pt>
                <c:pt idx="60">
                  <c:v>315148.4615384615</c:v>
                </c:pt>
                <c:pt idx="61">
                  <c:v>315457.92307692306</c:v>
                </c:pt>
                <c:pt idx="62">
                  <c:v>315767.38461538462</c:v>
                </c:pt>
                <c:pt idx="63">
                  <c:v>316076.84615384613</c:v>
                </c:pt>
                <c:pt idx="64">
                  <c:v>316386.30769230763</c:v>
                </c:pt>
                <c:pt idx="65">
                  <c:v>316695.76923076919</c:v>
                </c:pt>
                <c:pt idx="66">
                  <c:v>317005.23076923075</c:v>
                </c:pt>
                <c:pt idx="67">
                  <c:v>317314.69230769225</c:v>
                </c:pt>
                <c:pt idx="68">
                  <c:v>317624.15384615376</c:v>
                </c:pt>
                <c:pt idx="69">
                  <c:v>317933.61538461532</c:v>
                </c:pt>
                <c:pt idx="70">
                  <c:v>318243.07692307688</c:v>
                </c:pt>
                <c:pt idx="71">
                  <c:v>318552.53846153838</c:v>
                </c:pt>
                <c:pt idx="72">
                  <c:v>318861.99999999988</c:v>
                </c:pt>
                <c:pt idx="73">
                  <c:v>319171.46153846144</c:v>
                </c:pt>
                <c:pt idx="74">
                  <c:v>319480.92307692301</c:v>
                </c:pt>
                <c:pt idx="75">
                  <c:v>319790.38461538451</c:v>
                </c:pt>
                <c:pt idx="76">
                  <c:v>320099.84615384601</c:v>
                </c:pt>
                <c:pt idx="77">
                  <c:v>320409.30769230757</c:v>
                </c:pt>
                <c:pt idx="78">
                  <c:v>320718.76923076913</c:v>
                </c:pt>
                <c:pt idx="79">
                  <c:v>321028.23076923063</c:v>
                </c:pt>
                <c:pt idx="80">
                  <c:v>321337.69230769214</c:v>
                </c:pt>
                <c:pt idx="81">
                  <c:v>321647.1538461537</c:v>
                </c:pt>
                <c:pt idx="82">
                  <c:v>321956.61538461526</c:v>
                </c:pt>
                <c:pt idx="83">
                  <c:v>322266.07692307676</c:v>
                </c:pt>
                <c:pt idx="84">
                  <c:v>322575.53846153826</c:v>
                </c:pt>
                <c:pt idx="85">
                  <c:v>322884.99999999983</c:v>
                </c:pt>
                <c:pt idx="86">
                  <c:v>323194.46153846139</c:v>
                </c:pt>
                <c:pt idx="87">
                  <c:v>323503.92307692289</c:v>
                </c:pt>
                <c:pt idx="88">
                  <c:v>323813.38461538439</c:v>
                </c:pt>
                <c:pt idx="89">
                  <c:v>324122.84615384595</c:v>
                </c:pt>
                <c:pt idx="90">
                  <c:v>324432.30769230751</c:v>
                </c:pt>
                <c:pt idx="91">
                  <c:v>324741.76923076902</c:v>
                </c:pt>
                <c:pt idx="92">
                  <c:v>325051.23076923052</c:v>
                </c:pt>
                <c:pt idx="93">
                  <c:v>325360.69230769208</c:v>
                </c:pt>
                <c:pt idx="94">
                  <c:v>325670.15384615364</c:v>
                </c:pt>
                <c:pt idx="95">
                  <c:v>325979.61538461514</c:v>
                </c:pt>
                <c:pt idx="96">
                  <c:v>326289.07692307665</c:v>
                </c:pt>
                <c:pt idx="97">
                  <c:v>326598.53846153821</c:v>
                </c:pt>
                <c:pt idx="98">
                  <c:v>326907.99999999977</c:v>
                </c:pt>
                <c:pt idx="99">
                  <c:v>327217.46153846127</c:v>
                </c:pt>
                <c:pt idx="100">
                  <c:v>327526.92307692277</c:v>
                </c:pt>
                <c:pt idx="101">
                  <c:v>327836.38461538433</c:v>
                </c:pt>
                <c:pt idx="102">
                  <c:v>328145.84615384589</c:v>
                </c:pt>
                <c:pt idx="103">
                  <c:v>328455.3076923074</c:v>
                </c:pt>
                <c:pt idx="104">
                  <c:v>328764.7692307689</c:v>
                </c:pt>
                <c:pt idx="105">
                  <c:v>329074.23076923046</c:v>
                </c:pt>
                <c:pt idx="106">
                  <c:v>329383.69230769202</c:v>
                </c:pt>
                <c:pt idx="107">
                  <c:v>329693.15384615352</c:v>
                </c:pt>
                <c:pt idx="108">
                  <c:v>330002.61538461503</c:v>
                </c:pt>
                <c:pt idx="109">
                  <c:v>330312.07692307659</c:v>
                </c:pt>
                <c:pt idx="110">
                  <c:v>330621.53846153815</c:v>
                </c:pt>
                <c:pt idx="111">
                  <c:v>330930.99999999965</c:v>
                </c:pt>
                <c:pt idx="112">
                  <c:v>331240.46153846115</c:v>
                </c:pt>
                <c:pt idx="113">
                  <c:v>331549.92307692271</c:v>
                </c:pt>
                <c:pt idx="114">
                  <c:v>331859.38461538428</c:v>
                </c:pt>
                <c:pt idx="115">
                  <c:v>332168.84615384578</c:v>
                </c:pt>
                <c:pt idx="116">
                  <c:v>332478.30769230728</c:v>
                </c:pt>
                <c:pt idx="117">
                  <c:v>332787.76923076884</c:v>
                </c:pt>
                <c:pt idx="118">
                  <c:v>333097.2307692304</c:v>
                </c:pt>
                <c:pt idx="119">
                  <c:v>333406.6923076919</c:v>
                </c:pt>
                <c:pt idx="120">
                  <c:v>343000</c:v>
                </c:pt>
                <c:pt idx="121">
                  <c:v>342795.84782608692</c:v>
                </c:pt>
                <c:pt idx="122">
                  <c:v>342591.69565217389</c:v>
                </c:pt>
                <c:pt idx="123">
                  <c:v>342387.54347826086</c:v>
                </c:pt>
                <c:pt idx="124">
                  <c:v>342183.39130434778</c:v>
                </c:pt>
                <c:pt idx="125">
                  <c:v>341979.2391304347</c:v>
                </c:pt>
                <c:pt idx="126">
                  <c:v>341775.08695652167</c:v>
                </c:pt>
                <c:pt idx="127">
                  <c:v>341570.93478260865</c:v>
                </c:pt>
                <c:pt idx="128">
                  <c:v>341366.78260869556</c:v>
                </c:pt>
                <c:pt idx="129">
                  <c:v>341162.63043478248</c:v>
                </c:pt>
                <c:pt idx="130">
                  <c:v>340958.47826086945</c:v>
                </c:pt>
                <c:pt idx="131">
                  <c:v>340754.32608695643</c:v>
                </c:pt>
                <c:pt idx="132">
                  <c:v>340550.17391304334</c:v>
                </c:pt>
                <c:pt idx="133">
                  <c:v>340346.02173913026</c:v>
                </c:pt>
                <c:pt idx="134">
                  <c:v>340141.86956521723</c:v>
                </c:pt>
                <c:pt idx="135">
                  <c:v>339937.71739130421</c:v>
                </c:pt>
                <c:pt idx="136">
                  <c:v>339733.56521739112</c:v>
                </c:pt>
                <c:pt idx="137">
                  <c:v>339529.41304347804</c:v>
                </c:pt>
                <c:pt idx="138">
                  <c:v>339325.26086956501</c:v>
                </c:pt>
                <c:pt idx="139">
                  <c:v>339121.10869565199</c:v>
                </c:pt>
                <c:pt idx="140">
                  <c:v>338916.9565217389</c:v>
                </c:pt>
                <c:pt idx="141">
                  <c:v>338712.80434782582</c:v>
                </c:pt>
                <c:pt idx="142">
                  <c:v>338508.65217391279</c:v>
                </c:pt>
                <c:pt idx="143">
                  <c:v>338304.49999999977</c:v>
                </c:pt>
                <c:pt idx="144">
                  <c:v>338100.34782608668</c:v>
                </c:pt>
                <c:pt idx="145">
                  <c:v>337896.1956521736</c:v>
                </c:pt>
                <c:pt idx="146">
                  <c:v>337692.04347826057</c:v>
                </c:pt>
                <c:pt idx="147">
                  <c:v>337487.89130434755</c:v>
                </c:pt>
                <c:pt idx="148">
                  <c:v>337283.73913043446</c:v>
                </c:pt>
                <c:pt idx="149">
                  <c:v>337079.58695652138</c:v>
                </c:pt>
                <c:pt idx="150">
                  <c:v>336875.43478260835</c:v>
                </c:pt>
                <c:pt idx="151">
                  <c:v>336671.28260869533</c:v>
                </c:pt>
                <c:pt idx="152">
                  <c:v>336467.13043478224</c:v>
                </c:pt>
                <c:pt idx="153">
                  <c:v>336262.97826086916</c:v>
                </c:pt>
                <c:pt idx="154">
                  <c:v>336058.82608695613</c:v>
                </c:pt>
                <c:pt idx="155">
                  <c:v>335854.67391304311</c:v>
                </c:pt>
                <c:pt idx="156">
                  <c:v>335650.52173913002</c:v>
                </c:pt>
                <c:pt idx="157">
                  <c:v>335446.36956521694</c:v>
                </c:pt>
                <c:pt idx="158">
                  <c:v>335242.21739130392</c:v>
                </c:pt>
                <c:pt idx="159">
                  <c:v>335038.06521739089</c:v>
                </c:pt>
                <c:pt idx="160">
                  <c:v>334833.91304347781</c:v>
                </c:pt>
                <c:pt idx="161">
                  <c:v>334629.76086956472</c:v>
                </c:pt>
                <c:pt idx="162">
                  <c:v>334425.6086956517</c:v>
                </c:pt>
                <c:pt idx="163">
                  <c:v>334221.45652173867</c:v>
                </c:pt>
                <c:pt idx="164">
                  <c:v>334017.30434782559</c:v>
                </c:pt>
                <c:pt idx="165">
                  <c:v>333813.1521739125</c:v>
                </c:pt>
                <c:pt idx="166">
                  <c:v>333608.99999999948</c:v>
                </c:pt>
                <c:pt idx="167">
                  <c:v>333404.84782608645</c:v>
                </c:pt>
                <c:pt idx="168">
                  <c:v>333200.69565217337</c:v>
                </c:pt>
                <c:pt idx="169">
                  <c:v>332996.54347826028</c:v>
                </c:pt>
                <c:pt idx="170">
                  <c:v>332792.39130434726</c:v>
                </c:pt>
                <c:pt idx="171">
                  <c:v>332588.23913043423</c:v>
                </c:pt>
                <c:pt idx="172">
                  <c:v>332384.08695652115</c:v>
                </c:pt>
                <c:pt idx="173">
                  <c:v>332179.93478260806</c:v>
                </c:pt>
                <c:pt idx="174">
                  <c:v>331975.78260869504</c:v>
                </c:pt>
                <c:pt idx="175">
                  <c:v>331771.63043478201</c:v>
                </c:pt>
                <c:pt idx="176">
                  <c:v>331567.47826086893</c:v>
                </c:pt>
                <c:pt idx="177">
                  <c:v>331363.32608695584</c:v>
                </c:pt>
                <c:pt idx="178">
                  <c:v>331159.17391304282</c:v>
                </c:pt>
                <c:pt idx="179">
                  <c:v>330955.02173912979</c:v>
                </c:pt>
                <c:pt idx="180">
                  <c:v>330750.86956521671</c:v>
                </c:pt>
                <c:pt idx="181">
                  <c:v>330546.71739130362</c:v>
                </c:pt>
                <c:pt idx="182">
                  <c:v>330342.5652173906</c:v>
                </c:pt>
                <c:pt idx="183">
                  <c:v>330138.41304347757</c:v>
                </c:pt>
                <c:pt idx="184">
                  <c:v>329934.26086956449</c:v>
                </c:pt>
                <c:pt idx="185">
                  <c:v>329730.1086956514</c:v>
                </c:pt>
                <c:pt idx="186">
                  <c:v>324218</c:v>
                </c:pt>
                <c:pt idx="187">
                  <c:v>324209.23157894739</c:v>
                </c:pt>
                <c:pt idx="188">
                  <c:v>324200.46315789473</c:v>
                </c:pt>
                <c:pt idx="189">
                  <c:v>324191.69473684207</c:v>
                </c:pt>
                <c:pt idx="190">
                  <c:v>324182.92631578946</c:v>
                </c:pt>
                <c:pt idx="191">
                  <c:v>324174.15789473685</c:v>
                </c:pt>
                <c:pt idx="192">
                  <c:v>324165.38947368419</c:v>
                </c:pt>
                <c:pt idx="193">
                  <c:v>324156.62105263153</c:v>
                </c:pt>
                <c:pt idx="194">
                  <c:v>324147.85263157892</c:v>
                </c:pt>
                <c:pt idx="195">
                  <c:v>324139.08421052631</c:v>
                </c:pt>
                <c:pt idx="196">
                  <c:v>324130.31578947365</c:v>
                </c:pt>
                <c:pt idx="197">
                  <c:v>324121.54736842099</c:v>
                </c:pt>
                <c:pt idx="198">
                  <c:v>324112.77894736838</c:v>
                </c:pt>
                <c:pt idx="199">
                  <c:v>324104.01052631577</c:v>
                </c:pt>
                <c:pt idx="200">
                  <c:v>324095.24210526311</c:v>
                </c:pt>
                <c:pt idx="201">
                  <c:v>324086.47368421045</c:v>
                </c:pt>
                <c:pt idx="202">
                  <c:v>324077.70526315784</c:v>
                </c:pt>
                <c:pt idx="203">
                  <c:v>324068.93684210523</c:v>
                </c:pt>
                <c:pt idx="204">
                  <c:v>324060.16842105257</c:v>
                </c:pt>
                <c:pt idx="205">
                  <c:v>324051.39999999991</c:v>
                </c:pt>
                <c:pt idx="206">
                  <c:v>324042.6315789473</c:v>
                </c:pt>
                <c:pt idx="207">
                  <c:v>324033.8631578947</c:v>
                </c:pt>
                <c:pt idx="208">
                  <c:v>324025.09473684203</c:v>
                </c:pt>
                <c:pt idx="209">
                  <c:v>324016.32631578937</c:v>
                </c:pt>
                <c:pt idx="210">
                  <c:v>324007.55789473676</c:v>
                </c:pt>
                <c:pt idx="211">
                  <c:v>323998.78947368416</c:v>
                </c:pt>
                <c:pt idx="212">
                  <c:v>323990.02105263149</c:v>
                </c:pt>
                <c:pt idx="213">
                  <c:v>323981.25263157883</c:v>
                </c:pt>
                <c:pt idx="214">
                  <c:v>323972.48421052622</c:v>
                </c:pt>
                <c:pt idx="215">
                  <c:v>323963.71578947362</c:v>
                </c:pt>
                <c:pt idx="216">
                  <c:v>323954.94736842095</c:v>
                </c:pt>
                <c:pt idx="217">
                  <c:v>323946.17894736829</c:v>
                </c:pt>
                <c:pt idx="218">
                  <c:v>323937.41052631568</c:v>
                </c:pt>
                <c:pt idx="219">
                  <c:v>323928.64210526308</c:v>
                </c:pt>
                <c:pt idx="220">
                  <c:v>323919.87368421041</c:v>
                </c:pt>
                <c:pt idx="221">
                  <c:v>323911.10526315775</c:v>
                </c:pt>
                <c:pt idx="222">
                  <c:v>323902.33684210514</c:v>
                </c:pt>
                <c:pt idx="223">
                  <c:v>323893.56842105254</c:v>
                </c:pt>
                <c:pt idx="224">
                  <c:v>323884.79999999987</c:v>
                </c:pt>
                <c:pt idx="225">
                  <c:v>323876.03157894721</c:v>
                </c:pt>
                <c:pt idx="226">
                  <c:v>323867.2631578946</c:v>
                </c:pt>
                <c:pt idx="227">
                  <c:v>323858.494736842</c:v>
                </c:pt>
                <c:pt idx="228">
                  <c:v>323849.72631578933</c:v>
                </c:pt>
                <c:pt idx="229">
                  <c:v>323840.95789473667</c:v>
                </c:pt>
                <c:pt idx="230">
                  <c:v>323832.18947368406</c:v>
                </c:pt>
                <c:pt idx="231">
                  <c:v>323823.42105263146</c:v>
                </c:pt>
                <c:pt idx="232">
                  <c:v>323814.65263157879</c:v>
                </c:pt>
                <c:pt idx="233">
                  <c:v>323805.88421052613</c:v>
                </c:pt>
                <c:pt idx="234">
                  <c:v>323797.11578947352</c:v>
                </c:pt>
                <c:pt idx="235">
                  <c:v>323788.34736842092</c:v>
                </c:pt>
                <c:pt idx="236">
                  <c:v>323779.57894736825</c:v>
                </c:pt>
                <c:pt idx="237">
                  <c:v>323770.81052631559</c:v>
                </c:pt>
                <c:pt idx="238">
                  <c:v>323762.04210526298</c:v>
                </c:pt>
                <c:pt idx="239">
                  <c:v>323753.27368421038</c:v>
                </c:pt>
                <c:pt idx="240">
                  <c:v>323744.50526315771</c:v>
                </c:pt>
                <c:pt idx="241">
                  <c:v>323735.73684210505</c:v>
                </c:pt>
                <c:pt idx="242">
                  <c:v>323726.96842105244</c:v>
                </c:pt>
                <c:pt idx="243">
                  <c:v>323718.19999999984</c:v>
                </c:pt>
                <c:pt idx="244">
                  <c:v>323709.43157894717</c:v>
                </c:pt>
                <c:pt idx="245">
                  <c:v>323700.66315789451</c:v>
                </c:pt>
                <c:pt idx="246">
                  <c:v>323691.8947368419</c:v>
                </c:pt>
                <c:pt idx="247">
                  <c:v>323683.1263157893</c:v>
                </c:pt>
                <c:pt idx="248">
                  <c:v>323674.35789473663</c:v>
                </c:pt>
                <c:pt idx="249">
                  <c:v>323665.58947368397</c:v>
                </c:pt>
                <c:pt idx="250">
                  <c:v>323385</c:v>
                </c:pt>
                <c:pt idx="251">
                  <c:v>323628.05681818182</c:v>
                </c:pt>
                <c:pt idx="252">
                  <c:v>323871.11363636365</c:v>
                </c:pt>
                <c:pt idx="253">
                  <c:v>324114.17045454547</c:v>
                </c:pt>
                <c:pt idx="254">
                  <c:v>324357.22727272729</c:v>
                </c:pt>
                <c:pt idx="255">
                  <c:v>324600.28409090912</c:v>
                </c:pt>
                <c:pt idx="256">
                  <c:v>324843.34090909094</c:v>
                </c:pt>
                <c:pt idx="257">
                  <c:v>325086.39772727276</c:v>
                </c:pt>
                <c:pt idx="258">
                  <c:v>325329.45454545459</c:v>
                </c:pt>
                <c:pt idx="259">
                  <c:v>325572.51136363641</c:v>
                </c:pt>
                <c:pt idx="260">
                  <c:v>325815.56818181823</c:v>
                </c:pt>
                <c:pt idx="261">
                  <c:v>326058.62500000006</c:v>
                </c:pt>
                <c:pt idx="262">
                  <c:v>326301.68181818188</c:v>
                </c:pt>
                <c:pt idx="263">
                  <c:v>326544.73863636371</c:v>
                </c:pt>
                <c:pt idx="264">
                  <c:v>326787.79545454553</c:v>
                </c:pt>
                <c:pt idx="265">
                  <c:v>327030.85227272735</c:v>
                </c:pt>
                <c:pt idx="266">
                  <c:v>327273.90909090918</c:v>
                </c:pt>
                <c:pt idx="267">
                  <c:v>327516.965909091</c:v>
                </c:pt>
                <c:pt idx="268">
                  <c:v>327760.02272727282</c:v>
                </c:pt>
                <c:pt idx="269">
                  <c:v>328003.07954545465</c:v>
                </c:pt>
                <c:pt idx="270">
                  <c:v>328246.13636363647</c:v>
                </c:pt>
                <c:pt idx="271">
                  <c:v>328489.19318181829</c:v>
                </c:pt>
                <c:pt idx="272">
                  <c:v>328732.25000000012</c:v>
                </c:pt>
                <c:pt idx="273">
                  <c:v>328975.30681818194</c:v>
                </c:pt>
                <c:pt idx="274">
                  <c:v>329218.36363636376</c:v>
                </c:pt>
                <c:pt idx="275">
                  <c:v>329461.42045454559</c:v>
                </c:pt>
                <c:pt idx="276">
                  <c:v>329704.47727272741</c:v>
                </c:pt>
                <c:pt idx="277">
                  <c:v>329947.53409090923</c:v>
                </c:pt>
                <c:pt idx="278">
                  <c:v>330190.59090909106</c:v>
                </c:pt>
                <c:pt idx="279">
                  <c:v>330433.64772727288</c:v>
                </c:pt>
                <c:pt idx="280">
                  <c:v>330676.7045454547</c:v>
                </c:pt>
                <c:pt idx="281">
                  <c:v>330919.76136363653</c:v>
                </c:pt>
                <c:pt idx="282">
                  <c:v>331162.81818181835</c:v>
                </c:pt>
                <c:pt idx="283">
                  <c:v>331405.87500000017</c:v>
                </c:pt>
                <c:pt idx="284">
                  <c:v>331648.931818182</c:v>
                </c:pt>
                <c:pt idx="285">
                  <c:v>331891.98863636382</c:v>
                </c:pt>
                <c:pt idx="286">
                  <c:v>332135.04545454565</c:v>
                </c:pt>
                <c:pt idx="287">
                  <c:v>332378.10227272747</c:v>
                </c:pt>
                <c:pt idx="288">
                  <c:v>332621.15909090929</c:v>
                </c:pt>
                <c:pt idx="289">
                  <c:v>332864.21590909112</c:v>
                </c:pt>
                <c:pt idx="290">
                  <c:v>333107.27272727294</c:v>
                </c:pt>
                <c:pt idx="291">
                  <c:v>333350.32954545476</c:v>
                </c:pt>
                <c:pt idx="292">
                  <c:v>333593.38636363659</c:v>
                </c:pt>
                <c:pt idx="293">
                  <c:v>333836.44318181841</c:v>
                </c:pt>
                <c:pt idx="294">
                  <c:v>334079.50000000023</c:v>
                </c:pt>
                <c:pt idx="295">
                  <c:v>334322.55681818206</c:v>
                </c:pt>
                <c:pt idx="296">
                  <c:v>334565.61363636388</c:v>
                </c:pt>
                <c:pt idx="297">
                  <c:v>334808.6704545457</c:v>
                </c:pt>
                <c:pt idx="298">
                  <c:v>335051.72727272753</c:v>
                </c:pt>
                <c:pt idx="299">
                  <c:v>335294.78409090935</c:v>
                </c:pt>
                <c:pt idx="300">
                  <c:v>335537.84090909117</c:v>
                </c:pt>
                <c:pt idx="301">
                  <c:v>335780.897727273</c:v>
                </c:pt>
                <c:pt idx="302">
                  <c:v>336023.95454545482</c:v>
                </c:pt>
                <c:pt idx="303">
                  <c:v>336267.01136363664</c:v>
                </c:pt>
                <c:pt idx="304">
                  <c:v>336510.06818181847</c:v>
                </c:pt>
                <c:pt idx="305">
                  <c:v>336753.12500000029</c:v>
                </c:pt>
                <c:pt idx="306">
                  <c:v>336996.18181818211</c:v>
                </c:pt>
                <c:pt idx="307">
                  <c:v>337239.23863636394</c:v>
                </c:pt>
                <c:pt idx="308">
                  <c:v>337482.29545454576</c:v>
                </c:pt>
                <c:pt idx="309">
                  <c:v>337725.35227272758</c:v>
                </c:pt>
                <c:pt idx="310">
                  <c:v>344774</c:v>
                </c:pt>
                <c:pt idx="311">
                  <c:v>344651.06593406596</c:v>
                </c:pt>
                <c:pt idx="312">
                  <c:v>344528.13186813192</c:v>
                </c:pt>
                <c:pt idx="313">
                  <c:v>344405.19780219783</c:v>
                </c:pt>
                <c:pt idx="314">
                  <c:v>344282.26373626379</c:v>
                </c:pt>
                <c:pt idx="315">
                  <c:v>344159.32967032975</c:v>
                </c:pt>
                <c:pt idx="316">
                  <c:v>344036.39560439566</c:v>
                </c:pt>
                <c:pt idx="317">
                  <c:v>343913.46153846162</c:v>
                </c:pt>
                <c:pt idx="318">
                  <c:v>343790.52747252758</c:v>
                </c:pt>
                <c:pt idx="319">
                  <c:v>343667.59340659354</c:v>
                </c:pt>
                <c:pt idx="320">
                  <c:v>343544.65934065951</c:v>
                </c:pt>
                <c:pt idx="321">
                  <c:v>343421.72527472541</c:v>
                </c:pt>
                <c:pt idx="322">
                  <c:v>343298.79120879137</c:v>
                </c:pt>
                <c:pt idx="323">
                  <c:v>343175.85714285733</c:v>
                </c:pt>
                <c:pt idx="324">
                  <c:v>343052.92307692324</c:v>
                </c:pt>
                <c:pt idx="325">
                  <c:v>342929.9890109892</c:v>
                </c:pt>
                <c:pt idx="326">
                  <c:v>342807.05494505516</c:v>
                </c:pt>
                <c:pt idx="327">
                  <c:v>342684.12087912112</c:v>
                </c:pt>
                <c:pt idx="328">
                  <c:v>342561.18681318709</c:v>
                </c:pt>
                <c:pt idx="329">
                  <c:v>342438.25274725299</c:v>
                </c:pt>
                <c:pt idx="330">
                  <c:v>342315.31868131895</c:v>
                </c:pt>
                <c:pt idx="331">
                  <c:v>342192.38461538492</c:v>
                </c:pt>
                <c:pt idx="332">
                  <c:v>342069.45054945082</c:v>
                </c:pt>
                <c:pt idx="333">
                  <c:v>341946.51648351678</c:v>
                </c:pt>
                <c:pt idx="334">
                  <c:v>341823.58241758274</c:v>
                </c:pt>
                <c:pt idx="335">
                  <c:v>341700.64835164871</c:v>
                </c:pt>
                <c:pt idx="336">
                  <c:v>341577.71428571467</c:v>
                </c:pt>
                <c:pt idx="337">
                  <c:v>341454.78021978057</c:v>
                </c:pt>
                <c:pt idx="338">
                  <c:v>341331.84615384653</c:v>
                </c:pt>
                <c:pt idx="339">
                  <c:v>341208.9120879125</c:v>
                </c:pt>
                <c:pt idx="340">
                  <c:v>341085.9780219784</c:v>
                </c:pt>
                <c:pt idx="341">
                  <c:v>340963.04395604436</c:v>
                </c:pt>
                <c:pt idx="342">
                  <c:v>340840.10989011033</c:v>
                </c:pt>
                <c:pt idx="343">
                  <c:v>340717.17582417629</c:v>
                </c:pt>
                <c:pt idx="344">
                  <c:v>340594.24175824225</c:v>
                </c:pt>
                <c:pt idx="345">
                  <c:v>340471.30769230815</c:v>
                </c:pt>
                <c:pt idx="346">
                  <c:v>340348.37362637412</c:v>
                </c:pt>
                <c:pt idx="347">
                  <c:v>340225.43956044008</c:v>
                </c:pt>
                <c:pt idx="348">
                  <c:v>340102.50549450598</c:v>
                </c:pt>
                <c:pt idx="349">
                  <c:v>339979.57142857194</c:v>
                </c:pt>
                <c:pt idx="350">
                  <c:v>339856.63736263791</c:v>
                </c:pt>
                <c:pt idx="351">
                  <c:v>339733.70329670387</c:v>
                </c:pt>
                <c:pt idx="352">
                  <c:v>339610.76923076983</c:v>
                </c:pt>
                <c:pt idx="353">
                  <c:v>339487.83516483573</c:v>
                </c:pt>
                <c:pt idx="354">
                  <c:v>339364.9010989017</c:v>
                </c:pt>
                <c:pt idx="355">
                  <c:v>339241.96703296766</c:v>
                </c:pt>
                <c:pt idx="356">
                  <c:v>339119.03296703356</c:v>
                </c:pt>
                <c:pt idx="357">
                  <c:v>338996.09890109953</c:v>
                </c:pt>
                <c:pt idx="358">
                  <c:v>338873.16483516549</c:v>
                </c:pt>
                <c:pt idx="359">
                  <c:v>338750.23076923145</c:v>
                </c:pt>
                <c:pt idx="360">
                  <c:v>338627.29670329741</c:v>
                </c:pt>
                <c:pt idx="361">
                  <c:v>338504.36263736332</c:v>
                </c:pt>
                <c:pt idx="362">
                  <c:v>338381.42857142928</c:v>
                </c:pt>
                <c:pt idx="363">
                  <c:v>338258.49450549524</c:v>
                </c:pt>
                <c:pt idx="364">
                  <c:v>338135.56043956114</c:v>
                </c:pt>
                <c:pt idx="365">
                  <c:v>338012.62637362711</c:v>
                </c:pt>
                <c:pt idx="366">
                  <c:v>337889.69230769307</c:v>
                </c:pt>
                <c:pt idx="367">
                  <c:v>337766.75824175903</c:v>
                </c:pt>
                <c:pt idx="368">
                  <c:v>337643.82417582499</c:v>
                </c:pt>
                <c:pt idx="369">
                  <c:v>337520.8901098909</c:v>
                </c:pt>
                <c:pt idx="370">
                  <c:v>337397.95604395686</c:v>
                </c:pt>
                <c:pt idx="371">
                  <c:v>333587</c:v>
                </c:pt>
                <c:pt idx="372">
                  <c:v>333575.58510638296</c:v>
                </c:pt>
                <c:pt idx="373">
                  <c:v>333564.17021276598</c:v>
                </c:pt>
                <c:pt idx="374">
                  <c:v>333552.755319149</c:v>
                </c:pt>
                <c:pt idx="375">
                  <c:v>333541.34042553196</c:v>
                </c:pt>
                <c:pt idx="376">
                  <c:v>333529.92553191492</c:v>
                </c:pt>
                <c:pt idx="377">
                  <c:v>333518.51063829794</c:v>
                </c:pt>
                <c:pt idx="378">
                  <c:v>333507.09574468096</c:v>
                </c:pt>
                <c:pt idx="379">
                  <c:v>333495.68085106392</c:v>
                </c:pt>
                <c:pt idx="380">
                  <c:v>333484.26595744689</c:v>
                </c:pt>
                <c:pt idx="381">
                  <c:v>333472.8510638299</c:v>
                </c:pt>
                <c:pt idx="382">
                  <c:v>333461.43617021292</c:v>
                </c:pt>
                <c:pt idx="383">
                  <c:v>333450.02127659589</c:v>
                </c:pt>
                <c:pt idx="384">
                  <c:v>333438.60638297885</c:v>
                </c:pt>
                <c:pt idx="385">
                  <c:v>333427.19148936187</c:v>
                </c:pt>
                <c:pt idx="386">
                  <c:v>333415.77659574489</c:v>
                </c:pt>
                <c:pt idx="387">
                  <c:v>333404.36170212785</c:v>
                </c:pt>
                <c:pt idx="388">
                  <c:v>333392.94680851081</c:v>
                </c:pt>
                <c:pt idx="389">
                  <c:v>333381.53191489383</c:v>
                </c:pt>
                <c:pt idx="390">
                  <c:v>333370.11702127685</c:v>
                </c:pt>
                <c:pt idx="391">
                  <c:v>333358.70212765981</c:v>
                </c:pt>
                <c:pt idx="392">
                  <c:v>333347.28723404277</c:v>
                </c:pt>
                <c:pt idx="393">
                  <c:v>333335.87234042579</c:v>
                </c:pt>
                <c:pt idx="394">
                  <c:v>333324.45744680881</c:v>
                </c:pt>
                <c:pt idx="395">
                  <c:v>333313.04255319177</c:v>
                </c:pt>
                <c:pt idx="396">
                  <c:v>333301.62765957473</c:v>
                </c:pt>
                <c:pt idx="397">
                  <c:v>333290.21276595775</c:v>
                </c:pt>
                <c:pt idx="398">
                  <c:v>333278.79787234077</c:v>
                </c:pt>
                <c:pt idx="399">
                  <c:v>333267.38297872373</c:v>
                </c:pt>
                <c:pt idx="400">
                  <c:v>333255.9680851067</c:v>
                </c:pt>
                <c:pt idx="401">
                  <c:v>333244.55319148971</c:v>
                </c:pt>
                <c:pt idx="402">
                  <c:v>333233.13829787273</c:v>
                </c:pt>
                <c:pt idx="403">
                  <c:v>333221.7234042557</c:v>
                </c:pt>
                <c:pt idx="404">
                  <c:v>333210.30851063866</c:v>
                </c:pt>
                <c:pt idx="405">
                  <c:v>333198.89361702168</c:v>
                </c:pt>
                <c:pt idx="406">
                  <c:v>333187.4787234047</c:v>
                </c:pt>
                <c:pt idx="407">
                  <c:v>333176.06382978766</c:v>
                </c:pt>
                <c:pt idx="408">
                  <c:v>333164.64893617062</c:v>
                </c:pt>
                <c:pt idx="409">
                  <c:v>333153.23404255364</c:v>
                </c:pt>
                <c:pt idx="410">
                  <c:v>333141.81914893666</c:v>
                </c:pt>
                <c:pt idx="411">
                  <c:v>333130.40425531962</c:v>
                </c:pt>
                <c:pt idx="412">
                  <c:v>333118.98936170258</c:v>
                </c:pt>
                <c:pt idx="413">
                  <c:v>333107.5744680856</c:v>
                </c:pt>
                <c:pt idx="414">
                  <c:v>333096.15957446862</c:v>
                </c:pt>
                <c:pt idx="415">
                  <c:v>333084.74468085158</c:v>
                </c:pt>
                <c:pt idx="416">
                  <c:v>333073.32978723454</c:v>
                </c:pt>
                <c:pt idx="417">
                  <c:v>333061.91489361756</c:v>
                </c:pt>
                <c:pt idx="418">
                  <c:v>333050.50000000058</c:v>
                </c:pt>
                <c:pt idx="419">
                  <c:v>333039.08510638354</c:v>
                </c:pt>
                <c:pt idx="420">
                  <c:v>333027.6702127665</c:v>
                </c:pt>
                <c:pt idx="421">
                  <c:v>333016.25531914952</c:v>
                </c:pt>
                <c:pt idx="422">
                  <c:v>333004.84042553254</c:v>
                </c:pt>
                <c:pt idx="423">
                  <c:v>332993.42553191551</c:v>
                </c:pt>
                <c:pt idx="424">
                  <c:v>332982.01063829847</c:v>
                </c:pt>
                <c:pt idx="425">
                  <c:v>332970.59574468149</c:v>
                </c:pt>
                <c:pt idx="426">
                  <c:v>332959.18085106451</c:v>
                </c:pt>
                <c:pt idx="427">
                  <c:v>332947.76595744747</c:v>
                </c:pt>
                <c:pt idx="428">
                  <c:v>332936.35106383043</c:v>
                </c:pt>
                <c:pt idx="429">
                  <c:v>332924.93617021345</c:v>
                </c:pt>
                <c:pt idx="430">
                  <c:v>332913.52127659647</c:v>
                </c:pt>
                <c:pt idx="431">
                  <c:v>332902.10638297943</c:v>
                </c:pt>
                <c:pt idx="432">
                  <c:v>332890.69148936239</c:v>
                </c:pt>
                <c:pt idx="433">
                  <c:v>332879.27659574541</c:v>
                </c:pt>
                <c:pt idx="434">
                  <c:v>332867.86170212843</c:v>
                </c:pt>
                <c:pt idx="435">
                  <c:v>332856.44680851139</c:v>
                </c:pt>
                <c:pt idx="436">
                  <c:v>332845.03191489435</c:v>
                </c:pt>
                <c:pt idx="437">
                  <c:v>332514</c:v>
                </c:pt>
                <c:pt idx="438">
                  <c:v>332497.60869565216</c:v>
                </c:pt>
                <c:pt idx="439">
                  <c:v>332481.21739130432</c:v>
                </c:pt>
                <c:pt idx="440">
                  <c:v>332464.82608695654</c:v>
                </c:pt>
                <c:pt idx="441">
                  <c:v>332448.4347826087</c:v>
                </c:pt>
                <c:pt idx="442">
                  <c:v>332432.04347826086</c:v>
                </c:pt>
                <c:pt idx="443">
                  <c:v>332415.65217391308</c:v>
                </c:pt>
                <c:pt idx="444">
                  <c:v>332399.26086956525</c:v>
                </c:pt>
                <c:pt idx="445">
                  <c:v>332382.86956521741</c:v>
                </c:pt>
                <c:pt idx="446">
                  <c:v>332366.47826086957</c:v>
                </c:pt>
                <c:pt idx="447">
                  <c:v>332350.08695652173</c:v>
                </c:pt>
                <c:pt idx="448">
                  <c:v>332333.69565217395</c:v>
                </c:pt>
                <c:pt idx="449">
                  <c:v>332317.30434782611</c:v>
                </c:pt>
                <c:pt idx="450">
                  <c:v>332300.91304347827</c:v>
                </c:pt>
                <c:pt idx="451">
                  <c:v>332284.52173913049</c:v>
                </c:pt>
                <c:pt idx="452">
                  <c:v>332268.13043478265</c:v>
                </c:pt>
                <c:pt idx="453">
                  <c:v>332251.73913043481</c:v>
                </c:pt>
                <c:pt idx="454">
                  <c:v>332235.34782608697</c:v>
                </c:pt>
                <c:pt idx="455">
                  <c:v>332218.95652173914</c:v>
                </c:pt>
                <c:pt idx="456">
                  <c:v>332202.56521739135</c:v>
                </c:pt>
                <c:pt idx="457">
                  <c:v>332186.17391304352</c:v>
                </c:pt>
                <c:pt idx="458">
                  <c:v>332169.78260869568</c:v>
                </c:pt>
                <c:pt idx="459">
                  <c:v>332153.3913043479</c:v>
                </c:pt>
                <c:pt idx="460">
                  <c:v>332137.00000000006</c:v>
                </c:pt>
                <c:pt idx="461">
                  <c:v>332120.60869565222</c:v>
                </c:pt>
                <c:pt idx="462">
                  <c:v>332104.21739130438</c:v>
                </c:pt>
                <c:pt idx="463">
                  <c:v>332087.82608695654</c:v>
                </c:pt>
                <c:pt idx="464">
                  <c:v>332071.43478260876</c:v>
                </c:pt>
                <c:pt idx="465">
                  <c:v>332055.04347826092</c:v>
                </c:pt>
                <c:pt idx="466">
                  <c:v>332038.65217391308</c:v>
                </c:pt>
                <c:pt idx="467">
                  <c:v>332022.2608695653</c:v>
                </c:pt>
                <c:pt idx="468">
                  <c:v>332005.86956521746</c:v>
                </c:pt>
                <c:pt idx="469">
                  <c:v>331989.47826086963</c:v>
                </c:pt>
                <c:pt idx="470">
                  <c:v>331973.08695652179</c:v>
                </c:pt>
                <c:pt idx="471">
                  <c:v>331956.69565217395</c:v>
                </c:pt>
                <c:pt idx="472">
                  <c:v>331940.30434782617</c:v>
                </c:pt>
                <c:pt idx="473">
                  <c:v>331923.91304347833</c:v>
                </c:pt>
                <c:pt idx="474">
                  <c:v>331907.52173913049</c:v>
                </c:pt>
                <c:pt idx="475">
                  <c:v>331891.13043478271</c:v>
                </c:pt>
                <c:pt idx="476">
                  <c:v>331874.73913043487</c:v>
                </c:pt>
                <c:pt idx="477">
                  <c:v>331858.34782608703</c:v>
                </c:pt>
                <c:pt idx="478">
                  <c:v>331841.95652173919</c:v>
                </c:pt>
                <c:pt idx="479">
                  <c:v>331825.56521739135</c:v>
                </c:pt>
                <c:pt idx="480">
                  <c:v>331809.17391304357</c:v>
                </c:pt>
                <c:pt idx="481">
                  <c:v>331792.78260869574</c:v>
                </c:pt>
                <c:pt idx="482">
                  <c:v>331776.3913043479</c:v>
                </c:pt>
                <c:pt idx="483">
                  <c:v>331760.00000000012</c:v>
                </c:pt>
                <c:pt idx="484">
                  <c:v>331743.60869565228</c:v>
                </c:pt>
                <c:pt idx="485">
                  <c:v>331727.21739130444</c:v>
                </c:pt>
                <c:pt idx="486">
                  <c:v>331710.8260869566</c:v>
                </c:pt>
                <c:pt idx="487">
                  <c:v>331694.43478260876</c:v>
                </c:pt>
                <c:pt idx="488">
                  <c:v>331678.04347826098</c:v>
                </c:pt>
                <c:pt idx="489">
                  <c:v>331661.65217391314</c:v>
                </c:pt>
                <c:pt idx="490">
                  <c:v>331645.2608695653</c:v>
                </c:pt>
                <c:pt idx="491">
                  <c:v>331628.86956521752</c:v>
                </c:pt>
                <c:pt idx="492">
                  <c:v>331612.47826086968</c:v>
                </c:pt>
                <c:pt idx="493">
                  <c:v>331596.08695652185</c:v>
                </c:pt>
                <c:pt idx="494">
                  <c:v>331579.69565217401</c:v>
                </c:pt>
                <c:pt idx="495">
                  <c:v>331563.30434782617</c:v>
                </c:pt>
                <c:pt idx="496">
                  <c:v>331546.91304347839</c:v>
                </c:pt>
                <c:pt idx="497">
                  <c:v>331530.52173913049</c:v>
                </c:pt>
                <c:pt idx="498">
                  <c:v>331514.13043478271</c:v>
                </c:pt>
                <c:pt idx="499">
                  <c:v>331497.73913043481</c:v>
                </c:pt>
                <c:pt idx="500">
                  <c:v>331481.34782608703</c:v>
                </c:pt>
                <c:pt idx="501">
                  <c:v>331006</c:v>
                </c:pt>
                <c:pt idx="502">
                  <c:v>330930.31111111108</c:v>
                </c:pt>
                <c:pt idx="503">
                  <c:v>330854.62222222221</c:v>
                </c:pt>
                <c:pt idx="504">
                  <c:v>330778.93333333335</c:v>
                </c:pt>
                <c:pt idx="505">
                  <c:v>330703.24444444443</c:v>
                </c:pt>
                <c:pt idx="506">
                  <c:v>330627.5555555555</c:v>
                </c:pt>
                <c:pt idx="507">
                  <c:v>330551.86666666664</c:v>
                </c:pt>
                <c:pt idx="508">
                  <c:v>330476.17777777778</c:v>
                </c:pt>
                <c:pt idx="509">
                  <c:v>330400.48888888885</c:v>
                </c:pt>
                <c:pt idx="510">
                  <c:v>330324.79999999993</c:v>
                </c:pt>
                <c:pt idx="511">
                  <c:v>330249.11111111107</c:v>
                </c:pt>
                <c:pt idx="512">
                  <c:v>330173.4222222222</c:v>
                </c:pt>
                <c:pt idx="513">
                  <c:v>330097.73333333328</c:v>
                </c:pt>
                <c:pt idx="514">
                  <c:v>330022.04444444436</c:v>
                </c:pt>
                <c:pt idx="515">
                  <c:v>329946.35555555549</c:v>
                </c:pt>
                <c:pt idx="516">
                  <c:v>329870.66666666663</c:v>
                </c:pt>
                <c:pt idx="517">
                  <c:v>329794.97777777771</c:v>
                </c:pt>
                <c:pt idx="518">
                  <c:v>329719.28888888878</c:v>
                </c:pt>
                <c:pt idx="519">
                  <c:v>329643.59999999992</c:v>
                </c:pt>
                <c:pt idx="520">
                  <c:v>329567.91111111105</c:v>
                </c:pt>
                <c:pt idx="521">
                  <c:v>329492.22222222213</c:v>
                </c:pt>
                <c:pt idx="522">
                  <c:v>329416.53333333321</c:v>
                </c:pt>
                <c:pt idx="523">
                  <c:v>329340.84444444434</c:v>
                </c:pt>
                <c:pt idx="524">
                  <c:v>329265.15555555548</c:v>
                </c:pt>
                <c:pt idx="525">
                  <c:v>329189.46666666656</c:v>
                </c:pt>
                <c:pt idx="526">
                  <c:v>329113.77777777764</c:v>
                </c:pt>
                <c:pt idx="527">
                  <c:v>329038.08888888877</c:v>
                </c:pt>
                <c:pt idx="528">
                  <c:v>328962.39999999991</c:v>
                </c:pt>
                <c:pt idx="529">
                  <c:v>328886.71111111098</c:v>
                </c:pt>
                <c:pt idx="530">
                  <c:v>328811.02222222206</c:v>
                </c:pt>
                <c:pt idx="531">
                  <c:v>328735.3333333332</c:v>
                </c:pt>
                <c:pt idx="532">
                  <c:v>328659.64444444433</c:v>
                </c:pt>
                <c:pt idx="533">
                  <c:v>328583.95555555541</c:v>
                </c:pt>
                <c:pt idx="534">
                  <c:v>328508.26666666649</c:v>
                </c:pt>
                <c:pt idx="535">
                  <c:v>328432.57777777762</c:v>
                </c:pt>
                <c:pt idx="536">
                  <c:v>328356.88888888876</c:v>
                </c:pt>
                <c:pt idx="537">
                  <c:v>328281.19999999984</c:v>
                </c:pt>
                <c:pt idx="538">
                  <c:v>328205.51111111091</c:v>
                </c:pt>
                <c:pt idx="539">
                  <c:v>328129.82222222205</c:v>
                </c:pt>
                <c:pt idx="540">
                  <c:v>328054.13333333319</c:v>
                </c:pt>
                <c:pt idx="541">
                  <c:v>327978.44444444426</c:v>
                </c:pt>
                <c:pt idx="542">
                  <c:v>327902.75555555534</c:v>
                </c:pt>
                <c:pt idx="543">
                  <c:v>327827.06666666648</c:v>
                </c:pt>
                <c:pt idx="544">
                  <c:v>327751.37777777761</c:v>
                </c:pt>
                <c:pt idx="545">
                  <c:v>327675.68888888869</c:v>
                </c:pt>
                <c:pt idx="546">
                  <c:v>327599.99999999977</c:v>
                </c:pt>
                <c:pt idx="547">
                  <c:v>327524.3111111109</c:v>
                </c:pt>
                <c:pt idx="548">
                  <c:v>327448.62222222204</c:v>
                </c:pt>
                <c:pt idx="549">
                  <c:v>327372.93333333312</c:v>
                </c:pt>
                <c:pt idx="550">
                  <c:v>327297.24444444419</c:v>
                </c:pt>
                <c:pt idx="551">
                  <c:v>327221.55555555533</c:v>
                </c:pt>
                <c:pt idx="552">
                  <c:v>327145.86666666646</c:v>
                </c:pt>
                <c:pt idx="553">
                  <c:v>327070.17777777754</c:v>
                </c:pt>
                <c:pt idx="554">
                  <c:v>326994.48888888862</c:v>
                </c:pt>
                <c:pt idx="555">
                  <c:v>326918.79999999976</c:v>
                </c:pt>
                <c:pt idx="556">
                  <c:v>326843.11111111089</c:v>
                </c:pt>
                <c:pt idx="557">
                  <c:v>326767.42222222197</c:v>
                </c:pt>
                <c:pt idx="558">
                  <c:v>326691.73333333305</c:v>
                </c:pt>
                <c:pt idx="559">
                  <c:v>326616.04444444418</c:v>
                </c:pt>
                <c:pt idx="560">
                  <c:v>326540.35555555532</c:v>
                </c:pt>
                <c:pt idx="561">
                  <c:v>326464.6666666664</c:v>
                </c:pt>
                <c:pt idx="562">
                  <c:v>326388.97777777747</c:v>
                </c:pt>
                <c:pt idx="563">
                  <c:v>324194</c:v>
                </c:pt>
                <c:pt idx="564">
                  <c:v>324413.4615384615</c:v>
                </c:pt>
                <c:pt idx="565">
                  <c:v>324632.92307692306</c:v>
                </c:pt>
                <c:pt idx="566">
                  <c:v>324852.38461538462</c:v>
                </c:pt>
                <c:pt idx="567">
                  <c:v>325071.84615384613</c:v>
                </c:pt>
                <c:pt idx="568">
                  <c:v>325291.30769230763</c:v>
                </c:pt>
                <c:pt idx="569">
                  <c:v>325510.76923076919</c:v>
                </c:pt>
                <c:pt idx="570">
                  <c:v>325730.23076923075</c:v>
                </c:pt>
                <c:pt idx="571">
                  <c:v>325949.69230769225</c:v>
                </c:pt>
                <c:pt idx="572">
                  <c:v>326169.15384615376</c:v>
                </c:pt>
                <c:pt idx="573">
                  <c:v>326388.61538461532</c:v>
                </c:pt>
                <c:pt idx="574">
                  <c:v>326608.07692307688</c:v>
                </c:pt>
                <c:pt idx="575">
                  <c:v>326827.53846153838</c:v>
                </c:pt>
                <c:pt idx="576">
                  <c:v>327046.99999999988</c:v>
                </c:pt>
                <c:pt idx="577">
                  <c:v>327266.46153846144</c:v>
                </c:pt>
                <c:pt idx="578">
                  <c:v>327485.92307692301</c:v>
                </c:pt>
                <c:pt idx="579">
                  <c:v>327705.38461538451</c:v>
                </c:pt>
                <c:pt idx="580">
                  <c:v>327924.84615384601</c:v>
                </c:pt>
                <c:pt idx="581">
                  <c:v>328144.30769230757</c:v>
                </c:pt>
                <c:pt idx="582">
                  <c:v>328363.76923076913</c:v>
                </c:pt>
                <c:pt idx="583">
                  <c:v>328583.23076923063</c:v>
                </c:pt>
                <c:pt idx="584">
                  <c:v>328802.69230769214</c:v>
                </c:pt>
                <c:pt idx="585">
                  <c:v>329022.1538461537</c:v>
                </c:pt>
                <c:pt idx="586">
                  <c:v>329241.61538461526</c:v>
                </c:pt>
                <c:pt idx="587">
                  <c:v>329461.07692307676</c:v>
                </c:pt>
                <c:pt idx="588">
                  <c:v>329680.53846153826</c:v>
                </c:pt>
                <c:pt idx="589">
                  <c:v>329899.99999999983</c:v>
                </c:pt>
                <c:pt idx="590">
                  <c:v>330119.46153846139</c:v>
                </c:pt>
                <c:pt idx="591">
                  <c:v>330338.92307692289</c:v>
                </c:pt>
                <c:pt idx="592">
                  <c:v>330558.38461538439</c:v>
                </c:pt>
                <c:pt idx="593">
                  <c:v>330777.84615384595</c:v>
                </c:pt>
                <c:pt idx="594">
                  <c:v>330997.30769230751</c:v>
                </c:pt>
                <c:pt idx="595">
                  <c:v>331216.76923076902</c:v>
                </c:pt>
                <c:pt idx="596">
                  <c:v>331436.23076923052</c:v>
                </c:pt>
                <c:pt idx="597">
                  <c:v>331655.69230769208</c:v>
                </c:pt>
                <c:pt idx="598">
                  <c:v>331875.15384615364</c:v>
                </c:pt>
                <c:pt idx="599">
                  <c:v>332094.61538461514</c:v>
                </c:pt>
                <c:pt idx="600">
                  <c:v>332314.07692307665</c:v>
                </c:pt>
                <c:pt idx="601">
                  <c:v>332533.53846153821</c:v>
                </c:pt>
                <c:pt idx="602">
                  <c:v>332752.99999999977</c:v>
                </c:pt>
                <c:pt idx="603">
                  <c:v>332972.46153846127</c:v>
                </c:pt>
                <c:pt idx="604">
                  <c:v>333191.92307692277</c:v>
                </c:pt>
                <c:pt idx="605">
                  <c:v>333411.38461538433</c:v>
                </c:pt>
                <c:pt idx="606">
                  <c:v>333630.84615384589</c:v>
                </c:pt>
                <c:pt idx="607">
                  <c:v>333850.3076923074</c:v>
                </c:pt>
                <c:pt idx="608">
                  <c:v>334069.7692307689</c:v>
                </c:pt>
                <c:pt idx="609">
                  <c:v>334289.23076923046</c:v>
                </c:pt>
                <c:pt idx="610">
                  <c:v>334508.69230769202</c:v>
                </c:pt>
                <c:pt idx="611">
                  <c:v>334728.15384615352</c:v>
                </c:pt>
                <c:pt idx="612">
                  <c:v>334947.61538461503</c:v>
                </c:pt>
                <c:pt idx="613">
                  <c:v>335167.07692307659</c:v>
                </c:pt>
                <c:pt idx="614">
                  <c:v>335386.53846153815</c:v>
                </c:pt>
                <c:pt idx="615">
                  <c:v>335605.99999999965</c:v>
                </c:pt>
                <c:pt idx="616">
                  <c:v>335825.46153846115</c:v>
                </c:pt>
                <c:pt idx="617">
                  <c:v>336044.92307692271</c:v>
                </c:pt>
                <c:pt idx="618">
                  <c:v>336264.38461538428</c:v>
                </c:pt>
                <c:pt idx="619">
                  <c:v>336483.84615384578</c:v>
                </c:pt>
                <c:pt idx="620">
                  <c:v>336703.30769230728</c:v>
                </c:pt>
                <c:pt idx="621">
                  <c:v>336922.76923076884</c:v>
                </c:pt>
                <c:pt idx="622">
                  <c:v>337142.2307692304</c:v>
                </c:pt>
                <c:pt idx="623">
                  <c:v>337361.6923076919</c:v>
                </c:pt>
                <c:pt idx="624">
                  <c:v>344165</c:v>
                </c:pt>
                <c:pt idx="625">
                  <c:v>344038.86813186813</c:v>
                </c:pt>
                <c:pt idx="626">
                  <c:v>343912.73626373627</c:v>
                </c:pt>
                <c:pt idx="627">
                  <c:v>343786.6043956044</c:v>
                </c:pt>
                <c:pt idx="628">
                  <c:v>343660.47252747254</c:v>
                </c:pt>
                <c:pt idx="629">
                  <c:v>343534.34065934067</c:v>
                </c:pt>
                <c:pt idx="630">
                  <c:v>343408.2087912088</c:v>
                </c:pt>
                <c:pt idx="631">
                  <c:v>343282.07692307694</c:v>
                </c:pt>
                <c:pt idx="632">
                  <c:v>343155.94505494507</c:v>
                </c:pt>
                <c:pt idx="633">
                  <c:v>343029.8131868132</c:v>
                </c:pt>
                <c:pt idx="634">
                  <c:v>342903.68131868134</c:v>
                </c:pt>
                <c:pt idx="635">
                  <c:v>342777.54945054947</c:v>
                </c:pt>
                <c:pt idx="636">
                  <c:v>342651.41758241761</c:v>
                </c:pt>
                <c:pt idx="637">
                  <c:v>342525.28571428574</c:v>
                </c:pt>
                <c:pt idx="638">
                  <c:v>342399.15384615387</c:v>
                </c:pt>
                <c:pt idx="639">
                  <c:v>342273.02197802201</c:v>
                </c:pt>
                <c:pt idx="640">
                  <c:v>342146.89010989014</c:v>
                </c:pt>
                <c:pt idx="641">
                  <c:v>342020.75824175827</c:v>
                </c:pt>
                <c:pt idx="642">
                  <c:v>341894.62637362641</c:v>
                </c:pt>
                <c:pt idx="643">
                  <c:v>341768.49450549454</c:v>
                </c:pt>
                <c:pt idx="644">
                  <c:v>341642.36263736268</c:v>
                </c:pt>
                <c:pt idx="645">
                  <c:v>341516.23076923081</c:v>
                </c:pt>
                <c:pt idx="646">
                  <c:v>341390.09890109894</c:v>
                </c:pt>
                <c:pt idx="647">
                  <c:v>341263.96703296708</c:v>
                </c:pt>
                <c:pt idx="648">
                  <c:v>341137.83516483521</c:v>
                </c:pt>
                <c:pt idx="649">
                  <c:v>341011.70329670334</c:v>
                </c:pt>
                <c:pt idx="650">
                  <c:v>340885.57142857148</c:v>
                </c:pt>
                <c:pt idx="651">
                  <c:v>340759.43956043961</c:v>
                </c:pt>
                <c:pt idx="652">
                  <c:v>340633.30769230775</c:v>
                </c:pt>
                <c:pt idx="653">
                  <c:v>340507.17582417588</c:v>
                </c:pt>
                <c:pt idx="654">
                  <c:v>340381.04395604401</c:v>
                </c:pt>
                <c:pt idx="655">
                  <c:v>340254.91208791215</c:v>
                </c:pt>
                <c:pt idx="656">
                  <c:v>340128.78021978028</c:v>
                </c:pt>
                <c:pt idx="657">
                  <c:v>340002.64835164841</c:v>
                </c:pt>
                <c:pt idx="658">
                  <c:v>339876.51648351655</c:v>
                </c:pt>
                <c:pt idx="659">
                  <c:v>339750.38461538468</c:v>
                </c:pt>
                <c:pt idx="660">
                  <c:v>339624.25274725282</c:v>
                </c:pt>
                <c:pt idx="661">
                  <c:v>339498.12087912095</c:v>
                </c:pt>
                <c:pt idx="662">
                  <c:v>339371.98901098908</c:v>
                </c:pt>
                <c:pt idx="663">
                  <c:v>339245.85714285722</c:v>
                </c:pt>
                <c:pt idx="664">
                  <c:v>339119.72527472535</c:v>
                </c:pt>
                <c:pt idx="665">
                  <c:v>338993.59340659349</c:v>
                </c:pt>
                <c:pt idx="666">
                  <c:v>338867.46153846162</c:v>
                </c:pt>
                <c:pt idx="667">
                  <c:v>338741.32967032975</c:v>
                </c:pt>
                <c:pt idx="668">
                  <c:v>338615.19780219789</c:v>
                </c:pt>
                <c:pt idx="669">
                  <c:v>338489.06593406602</c:v>
                </c:pt>
                <c:pt idx="670">
                  <c:v>338362.93406593415</c:v>
                </c:pt>
                <c:pt idx="671">
                  <c:v>338236.80219780229</c:v>
                </c:pt>
                <c:pt idx="672">
                  <c:v>338110.67032967042</c:v>
                </c:pt>
                <c:pt idx="673">
                  <c:v>337984.53846153856</c:v>
                </c:pt>
                <c:pt idx="674">
                  <c:v>337858.40659340669</c:v>
                </c:pt>
                <c:pt idx="675">
                  <c:v>337732.27472527482</c:v>
                </c:pt>
                <c:pt idx="676">
                  <c:v>337606.14285714296</c:v>
                </c:pt>
                <c:pt idx="677">
                  <c:v>337480.01098901109</c:v>
                </c:pt>
                <c:pt idx="678">
                  <c:v>337353.87912087922</c:v>
                </c:pt>
                <c:pt idx="679">
                  <c:v>337227.74725274736</c:v>
                </c:pt>
                <c:pt idx="680">
                  <c:v>337101.61538461549</c:v>
                </c:pt>
                <c:pt idx="681">
                  <c:v>336975.48351648363</c:v>
                </c:pt>
                <c:pt idx="682">
                  <c:v>336849.35164835176</c:v>
                </c:pt>
                <c:pt idx="683">
                  <c:v>336723.21978021989</c:v>
                </c:pt>
                <c:pt idx="684">
                  <c:v>336597.08791208803</c:v>
                </c:pt>
                <c:pt idx="685">
                  <c:v>336470.95604395616</c:v>
                </c:pt>
                <c:pt idx="686">
                  <c:v>336344.82417582429</c:v>
                </c:pt>
                <c:pt idx="687">
                  <c:v>336218.69230769243</c:v>
                </c:pt>
                <c:pt idx="688">
                  <c:v>336092.56043956056</c:v>
                </c:pt>
                <c:pt idx="689">
                  <c:v>332687</c:v>
                </c:pt>
                <c:pt idx="690">
                  <c:v>332574.73118279572</c:v>
                </c:pt>
                <c:pt idx="691">
                  <c:v>332462.46236559137</c:v>
                </c:pt>
                <c:pt idx="692">
                  <c:v>332350.19354838703</c:v>
                </c:pt>
                <c:pt idx="693">
                  <c:v>332237.92473118275</c:v>
                </c:pt>
                <c:pt idx="694">
                  <c:v>332125.65591397847</c:v>
                </c:pt>
                <c:pt idx="695">
                  <c:v>332013.38709677412</c:v>
                </c:pt>
                <c:pt idx="696">
                  <c:v>331901.11827956978</c:v>
                </c:pt>
                <c:pt idx="697">
                  <c:v>331788.8494623655</c:v>
                </c:pt>
                <c:pt idx="698">
                  <c:v>331676.58064516122</c:v>
                </c:pt>
                <c:pt idx="699">
                  <c:v>331564.31182795687</c:v>
                </c:pt>
                <c:pt idx="700">
                  <c:v>331452.04301075253</c:v>
                </c:pt>
                <c:pt idx="701">
                  <c:v>331339.77419354825</c:v>
                </c:pt>
                <c:pt idx="702">
                  <c:v>331227.50537634396</c:v>
                </c:pt>
                <c:pt idx="703">
                  <c:v>331115.23655913962</c:v>
                </c:pt>
                <c:pt idx="704">
                  <c:v>331002.96774193528</c:v>
                </c:pt>
                <c:pt idx="705">
                  <c:v>330890.698924731</c:v>
                </c:pt>
                <c:pt idx="706">
                  <c:v>330778.43010752671</c:v>
                </c:pt>
                <c:pt idx="707">
                  <c:v>330666.16129032237</c:v>
                </c:pt>
                <c:pt idx="708">
                  <c:v>330553.89247311803</c:v>
                </c:pt>
                <c:pt idx="709">
                  <c:v>330441.62365591375</c:v>
                </c:pt>
                <c:pt idx="710">
                  <c:v>330329.35483870946</c:v>
                </c:pt>
                <c:pt idx="711">
                  <c:v>330217.08602150512</c:v>
                </c:pt>
                <c:pt idx="712">
                  <c:v>330104.81720430078</c:v>
                </c:pt>
                <c:pt idx="713">
                  <c:v>329992.5483870965</c:v>
                </c:pt>
                <c:pt idx="714">
                  <c:v>329880.27956989221</c:v>
                </c:pt>
                <c:pt idx="715">
                  <c:v>329768.01075268787</c:v>
                </c:pt>
                <c:pt idx="716">
                  <c:v>329655.74193548353</c:v>
                </c:pt>
                <c:pt idx="717">
                  <c:v>329543.47311827925</c:v>
                </c:pt>
                <c:pt idx="718">
                  <c:v>329431.20430107496</c:v>
                </c:pt>
                <c:pt idx="719">
                  <c:v>329318.93548387062</c:v>
                </c:pt>
                <c:pt idx="720">
                  <c:v>329206.66666666628</c:v>
                </c:pt>
                <c:pt idx="721">
                  <c:v>329094.397849462</c:v>
                </c:pt>
                <c:pt idx="722">
                  <c:v>328982.12903225771</c:v>
                </c:pt>
                <c:pt idx="723">
                  <c:v>328869.86021505337</c:v>
                </c:pt>
                <c:pt idx="724">
                  <c:v>328757.59139784903</c:v>
                </c:pt>
                <c:pt idx="725">
                  <c:v>328645.32258064474</c:v>
                </c:pt>
                <c:pt idx="726">
                  <c:v>328533.05376344046</c:v>
                </c:pt>
                <c:pt idx="727">
                  <c:v>328420.78494623612</c:v>
                </c:pt>
                <c:pt idx="728">
                  <c:v>328308.51612903178</c:v>
                </c:pt>
                <c:pt idx="729">
                  <c:v>328196.24731182749</c:v>
                </c:pt>
                <c:pt idx="730">
                  <c:v>328083.97849462321</c:v>
                </c:pt>
                <c:pt idx="731">
                  <c:v>327971.70967741887</c:v>
                </c:pt>
                <c:pt idx="732">
                  <c:v>327859.44086021453</c:v>
                </c:pt>
                <c:pt idx="733">
                  <c:v>327747.17204301024</c:v>
                </c:pt>
                <c:pt idx="734">
                  <c:v>327634.90322580596</c:v>
                </c:pt>
                <c:pt idx="735">
                  <c:v>327522.63440860162</c:v>
                </c:pt>
                <c:pt idx="736">
                  <c:v>327410.36559139728</c:v>
                </c:pt>
                <c:pt idx="737">
                  <c:v>327298.09677419299</c:v>
                </c:pt>
                <c:pt idx="738">
                  <c:v>327185.82795698871</c:v>
                </c:pt>
                <c:pt idx="739">
                  <c:v>327073.55913978437</c:v>
                </c:pt>
                <c:pt idx="740">
                  <c:v>326961.29032258003</c:v>
                </c:pt>
                <c:pt idx="741">
                  <c:v>326849.02150537574</c:v>
                </c:pt>
                <c:pt idx="742">
                  <c:v>326736.75268817146</c:v>
                </c:pt>
                <c:pt idx="743">
                  <c:v>326624.48387096712</c:v>
                </c:pt>
                <c:pt idx="744">
                  <c:v>326512.21505376277</c:v>
                </c:pt>
                <c:pt idx="745">
                  <c:v>326399.94623655849</c:v>
                </c:pt>
                <c:pt idx="746">
                  <c:v>326287.67741935421</c:v>
                </c:pt>
                <c:pt idx="747">
                  <c:v>326175.40860214987</c:v>
                </c:pt>
                <c:pt idx="748">
                  <c:v>326063.13978494552</c:v>
                </c:pt>
                <c:pt idx="749">
                  <c:v>325950.87096774124</c:v>
                </c:pt>
                <c:pt idx="750">
                  <c:v>325838.60215053696</c:v>
                </c:pt>
                <c:pt idx="751">
                  <c:v>325726.33333333262</c:v>
                </c:pt>
                <c:pt idx="752">
                  <c:v>325614.06451612827</c:v>
                </c:pt>
                <c:pt idx="753">
                  <c:v>322246</c:v>
                </c:pt>
                <c:pt idx="754">
                  <c:v>322436.70786516857</c:v>
                </c:pt>
                <c:pt idx="755">
                  <c:v>322627.41573033715</c:v>
                </c:pt>
                <c:pt idx="756">
                  <c:v>322818.12359550566</c:v>
                </c:pt>
                <c:pt idx="757">
                  <c:v>323008.83146067424</c:v>
                </c:pt>
                <c:pt idx="758">
                  <c:v>323199.53932584281</c:v>
                </c:pt>
                <c:pt idx="759">
                  <c:v>323390.24719101132</c:v>
                </c:pt>
                <c:pt idx="760">
                  <c:v>323580.9550561799</c:v>
                </c:pt>
                <c:pt idx="761">
                  <c:v>323771.66292134847</c:v>
                </c:pt>
                <c:pt idx="762">
                  <c:v>323962.37078651704</c:v>
                </c:pt>
                <c:pt idx="763">
                  <c:v>324153.07865168562</c:v>
                </c:pt>
                <c:pt idx="764">
                  <c:v>324343.78651685413</c:v>
                </c:pt>
                <c:pt idx="765">
                  <c:v>324534.49438202271</c:v>
                </c:pt>
                <c:pt idx="766">
                  <c:v>324725.20224719128</c:v>
                </c:pt>
                <c:pt idx="767">
                  <c:v>324915.91011235979</c:v>
                </c:pt>
                <c:pt idx="768">
                  <c:v>325106.61797752837</c:v>
                </c:pt>
                <c:pt idx="769">
                  <c:v>325297.32584269694</c:v>
                </c:pt>
                <c:pt idx="770">
                  <c:v>325488.03370786551</c:v>
                </c:pt>
                <c:pt idx="771">
                  <c:v>325678.74157303409</c:v>
                </c:pt>
                <c:pt idx="772">
                  <c:v>325869.4494382026</c:v>
                </c:pt>
                <c:pt idx="773">
                  <c:v>326060.15730337118</c:v>
                </c:pt>
                <c:pt idx="774">
                  <c:v>326250.86516853975</c:v>
                </c:pt>
                <c:pt idx="775">
                  <c:v>326441.57303370826</c:v>
                </c:pt>
                <c:pt idx="776">
                  <c:v>326632.28089887684</c:v>
                </c:pt>
                <c:pt idx="777">
                  <c:v>326822.98876404541</c:v>
                </c:pt>
                <c:pt idx="778">
                  <c:v>327013.69662921398</c:v>
                </c:pt>
                <c:pt idx="779">
                  <c:v>327204.40449438256</c:v>
                </c:pt>
                <c:pt idx="780">
                  <c:v>327395.11235955107</c:v>
                </c:pt>
                <c:pt idx="781">
                  <c:v>327585.82022471965</c:v>
                </c:pt>
                <c:pt idx="782">
                  <c:v>327776.52808988822</c:v>
                </c:pt>
                <c:pt idx="783">
                  <c:v>327967.23595505673</c:v>
                </c:pt>
                <c:pt idx="784">
                  <c:v>328157.94382022531</c:v>
                </c:pt>
                <c:pt idx="785">
                  <c:v>328348.65168539388</c:v>
                </c:pt>
                <c:pt idx="786">
                  <c:v>328539.35955056245</c:v>
                </c:pt>
                <c:pt idx="787">
                  <c:v>328730.06741573103</c:v>
                </c:pt>
                <c:pt idx="788">
                  <c:v>328920.77528089954</c:v>
                </c:pt>
                <c:pt idx="789">
                  <c:v>329111.48314606812</c:v>
                </c:pt>
                <c:pt idx="790">
                  <c:v>329302.19101123669</c:v>
                </c:pt>
                <c:pt idx="791">
                  <c:v>329492.8988764052</c:v>
                </c:pt>
                <c:pt idx="792">
                  <c:v>329683.60674157378</c:v>
                </c:pt>
                <c:pt idx="793">
                  <c:v>329874.31460674235</c:v>
                </c:pt>
                <c:pt idx="794">
                  <c:v>330065.02247191092</c:v>
                </c:pt>
                <c:pt idx="795">
                  <c:v>330255.7303370795</c:v>
                </c:pt>
                <c:pt idx="796">
                  <c:v>330446.43820224801</c:v>
                </c:pt>
                <c:pt idx="797">
                  <c:v>330637.14606741659</c:v>
                </c:pt>
                <c:pt idx="798">
                  <c:v>330827.85393258516</c:v>
                </c:pt>
                <c:pt idx="799">
                  <c:v>331018.56179775367</c:v>
                </c:pt>
                <c:pt idx="800">
                  <c:v>331209.26966292225</c:v>
                </c:pt>
                <c:pt idx="801">
                  <c:v>331399.97752809082</c:v>
                </c:pt>
                <c:pt idx="802">
                  <c:v>331590.68539325939</c:v>
                </c:pt>
                <c:pt idx="803">
                  <c:v>331781.39325842797</c:v>
                </c:pt>
                <c:pt idx="804">
                  <c:v>331972.10112359648</c:v>
                </c:pt>
                <c:pt idx="805">
                  <c:v>332162.80898876506</c:v>
                </c:pt>
                <c:pt idx="806">
                  <c:v>332353.51685393363</c:v>
                </c:pt>
                <c:pt idx="807">
                  <c:v>332544.22471910215</c:v>
                </c:pt>
                <c:pt idx="808">
                  <c:v>332734.93258427072</c:v>
                </c:pt>
                <c:pt idx="809">
                  <c:v>332925.64044943929</c:v>
                </c:pt>
                <c:pt idx="810">
                  <c:v>333116.34831460787</c:v>
                </c:pt>
                <c:pt idx="811">
                  <c:v>333307.05617977644</c:v>
                </c:pt>
                <c:pt idx="812">
                  <c:v>333497.76404494495</c:v>
                </c:pt>
                <c:pt idx="813">
                  <c:v>339219</c:v>
                </c:pt>
                <c:pt idx="814">
                  <c:v>339236.38461538462</c:v>
                </c:pt>
                <c:pt idx="815">
                  <c:v>339253.76923076925</c:v>
                </c:pt>
                <c:pt idx="816">
                  <c:v>339271.15384615381</c:v>
                </c:pt>
                <c:pt idx="817">
                  <c:v>339288.53846153844</c:v>
                </c:pt>
                <c:pt idx="818">
                  <c:v>339305.92307692306</c:v>
                </c:pt>
                <c:pt idx="819">
                  <c:v>339323.30769230763</c:v>
                </c:pt>
                <c:pt idx="820">
                  <c:v>339340.69230769225</c:v>
                </c:pt>
                <c:pt idx="821">
                  <c:v>339358.07692307688</c:v>
                </c:pt>
                <c:pt idx="822">
                  <c:v>339375.4615384615</c:v>
                </c:pt>
                <c:pt idx="823">
                  <c:v>339392.84615384613</c:v>
                </c:pt>
                <c:pt idx="824">
                  <c:v>339410.23076923069</c:v>
                </c:pt>
                <c:pt idx="825">
                  <c:v>339427.61538461532</c:v>
                </c:pt>
                <c:pt idx="826">
                  <c:v>339444.99999999994</c:v>
                </c:pt>
                <c:pt idx="827">
                  <c:v>339462.38461538451</c:v>
                </c:pt>
                <c:pt idx="828">
                  <c:v>339479.76923076913</c:v>
                </c:pt>
                <c:pt idx="829">
                  <c:v>339497.15384615376</c:v>
                </c:pt>
                <c:pt idx="830">
                  <c:v>339514.53846153838</c:v>
                </c:pt>
                <c:pt idx="831">
                  <c:v>339531.92307692301</c:v>
                </c:pt>
                <c:pt idx="832">
                  <c:v>339549.30769230757</c:v>
                </c:pt>
                <c:pt idx="833">
                  <c:v>339566.6923076922</c:v>
                </c:pt>
                <c:pt idx="834">
                  <c:v>339584.07692307682</c:v>
                </c:pt>
                <c:pt idx="835">
                  <c:v>339601.46153846139</c:v>
                </c:pt>
                <c:pt idx="836">
                  <c:v>339618.84615384601</c:v>
                </c:pt>
                <c:pt idx="837">
                  <c:v>339636.23076923063</c:v>
                </c:pt>
                <c:pt idx="838">
                  <c:v>339653.61538461526</c:v>
                </c:pt>
                <c:pt idx="839">
                  <c:v>339670.99999999988</c:v>
                </c:pt>
                <c:pt idx="840">
                  <c:v>339688.38461538445</c:v>
                </c:pt>
                <c:pt idx="841">
                  <c:v>339705.76923076907</c:v>
                </c:pt>
                <c:pt idx="842">
                  <c:v>339723.1538461537</c:v>
                </c:pt>
                <c:pt idx="843">
                  <c:v>339740.53846153826</c:v>
                </c:pt>
                <c:pt idx="844">
                  <c:v>339757.92307692289</c:v>
                </c:pt>
                <c:pt idx="845">
                  <c:v>339775.30769230751</c:v>
                </c:pt>
                <c:pt idx="846">
                  <c:v>339792.69230769214</c:v>
                </c:pt>
                <c:pt idx="847">
                  <c:v>339810.07692307676</c:v>
                </c:pt>
                <c:pt idx="848">
                  <c:v>339827.46153846133</c:v>
                </c:pt>
                <c:pt idx="849">
                  <c:v>339844.84615384595</c:v>
                </c:pt>
                <c:pt idx="850">
                  <c:v>339862.23076923058</c:v>
                </c:pt>
                <c:pt idx="851">
                  <c:v>339879.61538461514</c:v>
                </c:pt>
                <c:pt idx="852">
                  <c:v>339896.99999999977</c:v>
                </c:pt>
                <c:pt idx="853">
                  <c:v>339914.38461538439</c:v>
                </c:pt>
                <c:pt idx="854">
                  <c:v>339931.76923076902</c:v>
                </c:pt>
                <c:pt idx="855">
                  <c:v>339949.15384615364</c:v>
                </c:pt>
                <c:pt idx="856">
                  <c:v>339966.53846153821</c:v>
                </c:pt>
                <c:pt idx="857">
                  <c:v>339983.92307692283</c:v>
                </c:pt>
                <c:pt idx="858">
                  <c:v>340001.30769230745</c:v>
                </c:pt>
                <c:pt idx="859">
                  <c:v>340018.69230769202</c:v>
                </c:pt>
                <c:pt idx="860">
                  <c:v>340036.07692307665</c:v>
                </c:pt>
                <c:pt idx="861">
                  <c:v>340053.46153846127</c:v>
                </c:pt>
                <c:pt idx="862">
                  <c:v>340070.84615384589</c:v>
                </c:pt>
                <c:pt idx="863">
                  <c:v>340088.23076923052</c:v>
                </c:pt>
                <c:pt idx="864">
                  <c:v>340105.61538461508</c:v>
                </c:pt>
                <c:pt idx="865">
                  <c:v>340122.99999999971</c:v>
                </c:pt>
                <c:pt idx="866">
                  <c:v>340140.38461538433</c:v>
                </c:pt>
                <c:pt idx="867">
                  <c:v>340157.7692307689</c:v>
                </c:pt>
                <c:pt idx="868">
                  <c:v>340175.15384615352</c:v>
                </c:pt>
                <c:pt idx="869">
                  <c:v>340192.53846153815</c:v>
                </c:pt>
                <c:pt idx="870">
                  <c:v>340209.92307692277</c:v>
                </c:pt>
                <c:pt idx="871">
                  <c:v>340227.3076923074</c:v>
                </c:pt>
                <c:pt idx="872">
                  <c:v>340244.69230769196</c:v>
                </c:pt>
                <c:pt idx="873">
                  <c:v>340262.07692307659</c:v>
                </c:pt>
                <c:pt idx="874">
                  <c:v>340279.46153846121</c:v>
                </c:pt>
                <c:pt idx="875">
                  <c:v>340801</c:v>
                </c:pt>
                <c:pt idx="876">
                  <c:v>340801.02247191011</c:v>
                </c:pt>
                <c:pt idx="877">
                  <c:v>340801.04494382022</c:v>
                </c:pt>
                <c:pt idx="878">
                  <c:v>340801.06741573033</c:v>
                </c:pt>
                <c:pt idx="879">
                  <c:v>340801.08988764044</c:v>
                </c:pt>
                <c:pt idx="880">
                  <c:v>340801.11235955055</c:v>
                </c:pt>
                <c:pt idx="881">
                  <c:v>340801.13483146066</c:v>
                </c:pt>
                <c:pt idx="882">
                  <c:v>340801.15730337077</c:v>
                </c:pt>
                <c:pt idx="883">
                  <c:v>340801.17977528088</c:v>
                </c:pt>
                <c:pt idx="884">
                  <c:v>340801.20224719099</c:v>
                </c:pt>
                <c:pt idx="885">
                  <c:v>340801.2247191011</c:v>
                </c:pt>
                <c:pt idx="886">
                  <c:v>340801.24719101121</c:v>
                </c:pt>
                <c:pt idx="887">
                  <c:v>340801.26966292132</c:v>
                </c:pt>
                <c:pt idx="888">
                  <c:v>340801.29213483143</c:v>
                </c:pt>
                <c:pt idx="889">
                  <c:v>340801.31460674154</c:v>
                </c:pt>
                <c:pt idx="890">
                  <c:v>340801.33707865165</c:v>
                </c:pt>
                <c:pt idx="891">
                  <c:v>340801.35955056176</c:v>
                </c:pt>
                <c:pt idx="892">
                  <c:v>340801.38202247187</c:v>
                </c:pt>
                <c:pt idx="893">
                  <c:v>340801.40449438198</c:v>
                </c:pt>
                <c:pt idx="894">
                  <c:v>340801.42696629209</c:v>
                </c:pt>
                <c:pt idx="895">
                  <c:v>340801.44943820219</c:v>
                </c:pt>
                <c:pt idx="896">
                  <c:v>340801.4719101123</c:v>
                </c:pt>
                <c:pt idx="897">
                  <c:v>340801.49438202241</c:v>
                </c:pt>
                <c:pt idx="898">
                  <c:v>340801.51685393252</c:v>
                </c:pt>
                <c:pt idx="899">
                  <c:v>340801.53932584263</c:v>
                </c:pt>
                <c:pt idx="900">
                  <c:v>340801.56179775274</c:v>
                </c:pt>
                <c:pt idx="901">
                  <c:v>340801.58426966285</c:v>
                </c:pt>
                <c:pt idx="902">
                  <c:v>340801.60674157296</c:v>
                </c:pt>
                <c:pt idx="903">
                  <c:v>340801.62921348307</c:v>
                </c:pt>
                <c:pt idx="904">
                  <c:v>340801.65168539318</c:v>
                </c:pt>
                <c:pt idx="905">
                  <c:v>340801.67415730329</c:v>
                </c:pt>
                <c:pt idx="906">
                  <c:v>340801.6966292134</c:v>
                </c:pt>
                <c:pt idx="907">
                  <c:v>340801.71910112351</c:v>
                </c:pt>
                <c:pt idx="908">
                  <c:v>340801.74157303362</c:v>
                </c:pt>
                <c:pt idx="909">
                  <c:v>340801.76404494373</c:v>
                </c:pt>
                <c:pt idx="910">
                  <c:v>340801.78651685384</c:v>
                </c:pt>
                <c:pt idx="911">
                  <c:v>340801.80898876395</c:v>
                </c:pt>
                <c:pt idx="912">
                  <c:v>340801.83146067406</c:v>
                </c:pt>
                <c:pt idx="913">
                  <c:v>340801.85393258417</c:v>
                </c:pt>
                <c:pt idx="914">
                  <c:v>340801.87640449428</c:v>
                </c:pt>
                <c:pt idx="915">
                  <c:v>340801.89887640439</c:v>
                </c:pt>
                <c:pt idx="916">
                  <c:v>340801.9213483145</c:v>
                </c:pt>
                <c:pt idx="917">
                  <c:v>340801.94382022461</c:v>
                </c:pt>
                <c:pt idx="918">
                  <c:v>340801.96629213472</c:v>
                </c:pt>
                <c:pt idx="919">
                  <c:v>340801.98876404483</c:v>
                </c:pt>
                <c:pt idx="920">
                  <c:v>340802.01123595494</c:v>
                </c:pt>
                <c:pt idx="921">
                  <c:v>340802.03370786505</c:v>
                </c:pt>
                <c:pt idx="922">
                  <c:v>340802.05617977516</c:v>
                </c:pt>
                <c:pt idx="923">
                  <c:v>340802.07865168527</c:v>
                </c:pt>
                <c:pt idx="924">
                  <c:v>340802.10112359538</c:v>
                </c:pt>
                <c:pt idx="925">
                  <c:v>340802.12359550549</c:v>
                </c:pt>
                <c:pt idx="926">
                  <c:v>340802.1460674156</c:v>
                </c:pt>
                <c:pt idx="927">
                  <c:v>340802.16853932571</c:v>
                </c:pt>
                <c:pt idx="928">
                  <c:v>340802.19101123582</c:v>
                </c:pt>
                <c:pt idx="929">
                  <c:v>340802.21348314593</c:v>
                </c:pt>
                <c:pt idx="930">
                  <c:v>340802.23595505604</c:v>
                </c:pt>
                <c:pt idx="931">
                  <c:v>340802.25842696615</c:v>
                </c:pt>
                <c:pt idx="932">
                  <c:v>340802.28089887626</c:v>
                </c:pt>
                <c:pt idx="933">
                  <c:v>340802.30337078637</c:v>
                </c:pt>
                <c:pt idx="934">
                  <c:v>340802.32584269647</c:v>
                </c:pt>
                <c:pt idx="935">
                  <c:v>340802.34831460658</c:v>
                </c:pt>
                <c:pt idx="936">
                  <c:v>340802.37078651669</c:v>
                </c:pt>
                <c:pt idx="937">
                  <c:v>340802.3932584268</c:v>
                </c:pt>
                <c:pt idx="938">
                  <c:v>340802.41573033691</c:v>
                </c:pt>
                <c:pt idx="939">
                  <c:v>340802.43820224702</c:v>
                </c:pt>
                <c:pt idx="940">
                  <c:v>340803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DE-400B-99E8-510053BCFA43}"/>
            </c:ext>
          </c:extLst>
        </c:ser>
        <c:ser>
          <c:idx val="2"/>
          <c:order val="2"/>
          <c:tx>
            <c:strRef>
              <c:f>'[Графики для диплома.xlsx]Энергеткиа'!$V$2</c:f>
              <c:strCache>
                <c:ptCount val="1"/>
                <c:pt idx="0">
                  <c:v>Мосэнерго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диплома.xlsx]Энергеткиа'!$S$3:$S$942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диплома.xlsx]Энергеткиа'!$D$2:$D$942</c:f>
              <c:numCache>
                <c:formatCode>General</c:formatCode>
                <c:ptCount val="941"/>
                <c:pt idx="0">
                  <c:v>98747</c:v>
                </c:pt>
                <c:pt idx="1">
                  <c:v>98772.651162790702</c:v>
                </c:pt>
                <c:pt idx="2">
                  <c:v>98798.302325581404</c:v>
                </c:pt>
                <c:pt idx="3">
                  <c:v>98823.953488372106</c:v>
                </c:pt>
                <c:pt idx="4">
                  <c:v>98849.604651162808</c:v>
                </c:pt>
                <c:pt idx="5">
                  <c:v>98875.25581395351</c:v>
                </c:pt>
                <c:pt idx="6">
                  <c:v>98900.906976744212</c:v>
                </c:pt>
                <c:pt idx="7">
                  <c:v>98926.558139534915</c:v>
                </c:pt>
                <c:pt idx="8">
                  <c:v>98952.209302325617</c:v>
                </c:pt>
                <c:pt idx="9">
                  <c:v>98977.860465116319</c:v>
                </c:pt>
                <c:pt idx="10">
                  <c:v>99003.511627907021</c:v>
                </c:pt>
                <c:pt idx="11">
                  <c:v>99029.162790697723</c:v>
                </c:pt>
                <c:pt idx="12">
                  <c:v>99054.813953488425</c:v>
                </c:pt>
                <c:pt idx="13">
                  <c:v>99080.465116279127</c:v>
                </c:pt>
                <c:pt idx="14">
                  <c:v>99106.116279069829</c:v>
                </c:pt>
                <c:pt idx="15">
                  <c:v>99131.767441860531</c:v>
                </c:pt>
                <c:pt idx="16">
                  <c:v>99157.418604651233</c:v>
                </c:pt>
                <c:pt idx="17">
                  <c:v>99183.069767441935</c:v>
                </c:pt>
                <c:pt idx="18">
                  <c:v>99208.720930232637</c:v>
                </c:pt>
                <c:pt idx="19">
                  <c:v>99234.372093023339</c:v>
                </c:pt>
                <c:pt idx="20">
                  <c:v>99260.023255814041</c:v>
                </c:pt>
                <c:pt idx="21">
                  <c:v>99285.674418604744</c:v>
                </c:pt>
                <c:pt idx="22">
                  <c:v>99311.325581395446</c:v>
                </c:pt>
                <c:pt idx="23">
                  <c:v>99336.976744186148</c:v>
                </c:pt>
                <c:pt idx="24">
                  <c:v>99362.62790697685</c:v>
                </c:pt>
                <c:pt idx="25">
                  <c:v>99388.279069767552</c:v>
                </c:pt>
                <c:pt idx="26">
                  <c:v>99413.930232558254</c:v>
                </c:pt>
                <c:pt idx="27">
                  <c:v>99439.581395348956</c:v>
                </c:pt>
                <c:pt idx="28">
                  <c:v>99465.232558139658</c:v>
                </c:pt>
                <c:pt idx="29">
                  <c:v>99490.88372093036</c:v>
                </c:pt>
                <c:pt idx="30">
                  <c:v>99516.534883721062</c:v>
                </c:pt>
                <c:pt idx="31">
                  <c:v>99542.186046511764</c:v>
                </c:pt>
                <c:pt idx="32">
                  <c:v>99567.837209302466</c:v>
                </c:pt>
                <c:pt idx="33">
                  <c:v>99593.488372093168</c:v>
                </c:pt>
                <c:pt idx="34">
                  <c:v>99619.139534883871</c:v>
                </c:pt>
                <c:pt idx="35">
                  <c:v>99644.790697674573</c:v>
                </c:pt>
                <c:pt idx="36">
                  <c:v>99670.441860465275</c:v>
                </c:pt>
                <c:pt idx="37">
                  <c:v>99696.093023255977</c:v>
                </c:pt>
                <c:pt idx="38">
                  <c:v>99721.744186046679</c:v>
                </c:pt>
                <c:pt idx="39">
                  <c:v>99747.395348837381</c:v>
                </c:pt>
                <c:pt idx="40">
                  <c:v>99773.046511628083</c:v>
                </c:pt>
                <c:pt idx="41">
                  <c:v>99798.697674418785</c:v>
                </c:pt>
                <c:pt idx="42">
                  <c:v>99824.348837209487</c:v>
                </c:pt>
                <c:pt idx="43">
                  <c:v>99850.000000000189</c:v>
                </c:pt>
                <c:pt idx="44">
                  <c:v>99875.651162790891</c:v>
                </c:pt>
                <c:pt idx="45">
                  <c:v>99901.302325581593</c:v>
                </c:pt>
                <c:pt idx="46">
                  <c:v>99926.953488372295</c:v>
                </c:pt>
                <c:pt idx="47">
                  <c:v>99952.604651162997</c:v>
                </c:pt>
                <c:pt idx="48">
                  <c:v>99978.2558139537</c:v>
                </c:pt>
                <c:pt idx="49">
                  <c:v>100003.9069767444</c:v>
                </c:pt>
                <c:pt idx="50">
                  <c:v>100029.5581395351</c:v>
                </c:pt>
                <c:pt idx="51">
                  <c:v>100055.20930232581</c:v>
                </c:pt>
                <c:pt idx="52">
                  <c:v>100080.86046511651</c:v>
                </c:pt>
                <c:pt idx="53">
                  <c:v>100106.51162790721</c:v>
                </c:pt>
                <c:pt idx="54">
                  <c:v>100132.16279069791</c:v>
                </c:pt>
                <c:pt idx="55">
                  <c:v>100157.81395348861</c:v>
                </c:pt>
                <c:pt idx="56">
                  <c:v>100183.46511627932</c:v>
                </c:pt>
                <c:pt idx="57">
                  <c:v>100209.11627907002</c:v>
                </c:pt>
                <c:pt idx="58">
                  <c:v>100234.76744186072</c:v>
                </c:pt>
                <c:pt idx="59">
                  <c:v>100953</c:v>
                </c:pt>
                <c:pt idx="60">
                  <c:v>100958.42857142857</c:v>
                </c:pt>
                <c:pt idx="61">
                  <c:v>100963.85714285713</c:v>
                </c:pt>
                <c:pt idx="62">
                  <c:v>100969.28571428571</c:v>
                </c:pt>
                <c:pt idx="63">
                  <c:v>100974.71428571428</c:v>
                </c:pt>
                <c:pt idx="64">
                  <c:v>100980.14285714284</c:v>
                </c:pt>
                <c:pt idx="65">
                  <c:v>100985.57142857142</c:v>
                </c:pt>
                <c:pt idx="66">
                  <c:v>100990.99999999999</c:v>
                </c:pt>
                <c:pt idx="67">
                  <c:v>100996.42857142855</c:v>
                </c:pt>
                <c:pt idx="68">
                  <c:v>101001.85714285712</c:v>
                </c:pt>
                <c:pt idx="69">
                  <c:v>101007.28571428568</c:v>
                </c:pt>
                <c:pt idx="70">
                  <c:v>101012.71428571426</c:v>
                </c:pt>
                <c:pt idx="71">
                  <c:v>101018.14285714283</c:v>
                </c:pt>
                <c:pt idx="72">
                  <c:v>101023.57142857139</c:v>
                </c:pt>
                <c:pt idx="73">
                  <c:v>101028.99999999997</c:v>
                </c:pt>
                <c:pt idx="74">
                  <c:v>101034.42857142854</c:v>
                </c:pt>
                <c:pt idx="75">
                  <c:v>101039.8571428571</c:v>
                </c:pt>
                <c:pt idx="76">
                  <c:v>101045.28571428567</c:v>
                </c:pt>
                <c:pt idx="77">
                  <c:v>101050.71428571423</c:v>
                </c:pt>
                <c:pt idx="78">
                  <c:v>101056.14285714281</c:v>
                </c:pt>
                <c:pt idx="79">
                  <c:v>101061.57142857138</c:v>
                </c:pt>
                <c:pt idx="80">
                  <c:v>101066.99999999994</c:v>
                </c:pt>
                <c:pt idx="81">
                  <c:v>101072.42857142852</c:v>
                </c:pt>
                <c:pt idx="82">
                  <c:v>101077.85714285709</c:v>
                </c:pt>
                <c:pt idx="83">
                  <c:v>101083.28571428565</c:v>
                </c:pt>
                <c:pt idx="84">
                  <c:v>101088.71428571422</c:v>
                </c:pt>
                <c:pt idx="85">
                  <c:v>101094.14285714278</c:v>
                </c:pt>
                <c:pt idx="86">
                  <c:v>101099.57142857136</c:v>
                </c:pt>
                <c:pt idx="87">
                  <c:v>101104.99999999993</c:v>
                </c:pt>
                <c:pt idx="88">
                  <c:v>101110.42857142849</c:v>
                </c:pt>
                <c:pt idx="89">
                  <c:v>101115.85714285707</c:v>
                </c:pt>
                <c:pt idx="90">
                  <c:v>101121.28571428564</c:v>
                </c:pt>
                <c:pt idx="91">
                  <c:v>101126.7142857142</c:v>
                </c:pt>
                <c:pt idx="92">
                  <c:v>101132.14285714277</c:v>
                </c:pt>
                <c:pt idx="93">
                  <c:v>101137.57142857133</c:v>
                </c:pt>
                <c:pt idx="94">
                  <c:v>101142.99999999991</c:v>
                </c:pt>
                <c:pt idx="95">
                  <c:v>101148.42857142848</c:v>
                </c:pt>
                <c:pt idx="96">
                  <c:v>101153.85714285704</c:v>
                </c:pt>
                <c:pt idx="97">
                  <c:v>101159.28571428562</c:v>
                </c:pt>
                <c:pt idx="98">
                  <c:v>101164.71428571419</c:v>
                </c:pt>
                <c:pt idx="99">
                  <c:v>101170.14285714275</c:v>
                </c:pt>
                <c:pt idx="100">
                  <c:v>101175.57142857132</c:v>
                </c:pt>
                <c:pt idx="101">
                  <c:v>101180.99999999988</c:v>
                </c:pt>
                <c:pt idx="102">
                  <c:v>101186.42857142846</c:v>
                </c:pt>
                <c:pt idx="103">
                  <c:v>101191.85714285703</c:v>
                </c:pt>
                <c:pt idx="104">
                  <c:v>101197.28571428559</c:v>
                </c:pt>
                <c:pt idx="105">
                  <c:v>101202.71428571417</c:v>
                </c:pt>
                <c:pt idx="106">
                  <c:v>101208.14285714274</c:v>
                </c:pt>
                <c:pt idx="107">
                  <c:v>101213.5714285713</c:v>
                </c:pt>
                <c:pt idx="108">
                  <c:v>101218.99999999987</c:v>
                </c:pt>
                <c:pt idx="109">
                  <c:v>101224.42857142843</c:v>
                </c:pt>
                <c:pt idx="110">
                  <c:v>101229.85714285701</c:v>
                </c:pt>
                <c:pt idx="111">
                  <c:v>101235.28571428558</c:v>
                </c:pt>
                <c:pt idx="112">
                  <c:v>101240.71428571414</c:v>
                </c:pt>
                <c:pt idx="113">
                  <c:v>101246.14285714272</c:v>
                </c:pt>
                <c:pt idx="114">
                  <c:v>101251.57142857129</c:v>
                </c:pt>
                <c:pt idx="115">
                  <c:v>101256.99999999985</c:v>
                </c:pt>
                <c:pt idx="116">
                  <c:v>101262.42857142842</c:v>
                </c:pt>
                <c:pt idx="117">
                  <c:v>101267.85714285698</c:v>
                </c:pt>
                <c:pt idx="118">
                  <c:v>101273.28571428556</c:v>
                </c:pt>
                <c:pt idx="119">
                  <c:v>101278.71428571413</c:v>
                </c:pt>
                <c:pt idx="120">
                  <c:v>101447</c:v>
                </c:pt>
                <c:pt idx="121">
                  <c:v>101415.38043478261</c:v>
                </c:pt>
                <c:pt idx="122">
                  <c:v>101383.7608695652</c:v>
                </c:pt>
                <c:pt idx="123">
                  <c:v>101352.14130434781</c:v>
                </c:pt>
                <c:pt idx="124">
                  <c:v>101320.5217391304</c:v>
                </c:pt>
                <c:pt idx="125">
                  <c:v>101288.90217391301</c:v>
                </c:pt>
                <c:pt idx="126">
                  <c:v>101257.28260869562</c:v>
                </c:pt>
                <c:pt idx="127">
                  <c:v>101225.66304347821</c:v>
                </c:pt>
                <c:pt idx="128">
                  <c:v>101194.04347826082</c:v>
                </c:pt>
                <c:pt idx="129">
                  <c:v>101162.42391304343</c:v>
                </c:pt>
                <c:pt idx="130">
                  <c:v>101130.80434782602</c:v>
                </c:pt>
                <c:pt idx="131">
                  <c:v>101099.18478260863</c:v>
                </c:pt>
                <c:pt idx="132">
                  <c:v>101067.56521739124</c:v>
                </c:pt>
                <c:pt idx="133">
                  <c:v>101035.94565217383</c:v>
                </c:pt>
                <c:pt idx="134">
                  <c:v>101004.32608695644</c:v>
                </c:pt>
                <c:pt idx="135">
                  <c:v>100972.70652173903</c:v>
                </c:pt>
                <c:pt idx="136">
                  <c:v>100941.08695652164</c:v>
                </c:pt>
                <c:pt idx="137">
                  <c:v>100909.46739130425</c:v>
                </c:pt>
                <c:pt idx="138">
                  <c:v>100877.84782608684</c:v>
                </c:pt>
                <c:pt idx="139">
                  <c:v>100846.22826086945</c:v>
                </c:pt>
                <c:pt idx="140">
                  <c:v>100814.60869565204</c:v>
                </c:pt>
                <c:pt idx="141">
                  <c:v>100782.98913043465</c:v>
                </c:pt>
                <c:pt idx="142">
                  <c:v>100751.36956521726</c:v>
                </c:pt>
                <c:pt idx="143">
                  <c:v>100719.74999999985</c:v>
                </c:pt>
                <c:pt idx="144">
                  <c:v>100688.13043478246</c:v>
                </c:pt>
                <c:pt idx="145">
                  <c:v>100656.51086956507</c:v>
                </c:pt>
                <c:pt idx="146">
                  <c:v>100624.89130434766</c:v>
                </c:pt>
                <c:pt idx="147">
                  <c:v>100593.27173913027</c:v>
                </c:pt>
                <c:pt idx="148">
                  <c:v>100561.65217391288</c:v>
                </c:pt>
                <c:pt idx="149">
                  <c:v>100530.03260869547</c:v>
                </c:pt>
                <c:pt idx="150">
                  <c:v>100498.41304347808</c:v>
                </c:pt>
                <c:pt idx="151">
                  <c:v>100466.79347826069</c:v>
                </c:pt>
                <c:pt idx="152">
                  <c:v>100435.1739130433</c:v>
                </c:pt>
                <c:pt idx="153">
                  <c:v>100403.55434782591</c:v>
                </c:pt>
                <c:pt idx="154">
                  <c:v>100371.9347826085</c:v>
                </c:pt>
                <c:pt idx="155">
                  <c:v>100340.31521739111</c:v>
                </c:pt>
                <c:pt idx="156">
                  <c:v>100308.69565217372</c:v>
                </c:pt>
                <c:pt idx="157">
                  <c:v>100277.07608695631</c:v>
                </c:pt>
                <c:pt idx="158">
                  <c:v>100245.45652173892</c:v>
                </c:pt>
                <c:pt idx="159">
                  <c:v>100213.83695652153</c:v>
                </c:pt>
                <c:pt idx="160">
                  <c:v>100182.21739130413</c:v>
                </c:pt>
                <c:pt idx="161">
                  <c:v>100150.59782608674</c:v>
                </c:pt>
                <c:pt idx="162">
                  <c:v>100118.97826086933</c:v>
                </c:pt>
                <c:pt idx="163">
                  <c:v>100087.35869565194</c:v>
                </c:pt>
                <c:pt idx="164">
                  <c:v>100055.73913043455</c:v>
                </c:pt>
                <c:pt idx="165">
                  <c:v>100024.11956521714</c:v>
                </c:pt>
                <c:pt idx="166">
                  <c:v>99992.499999999753</c:v>
                </c:pt>
                <c:pt idx="167">
                  <c:v>99960.880434782361</c:v>
                </c:pt>
                <c:pt idx="168">
                  <c:v>99929.260869564969</c:v>
                </c:pt>
                <c:pt idx="169">
                  <c:v>99897.641304347577</c:v>
                </c:pt>
                <c:pt idx="170">
                  <c:v>99866.02173913017</c:v>
                </c:pt>
                <c:pt idx="171">
                  <c:v>99834.402173912778</c:v>
                </c:pt>
                <c:pt idx="172">
                  <c:v>99802.782608695386</c:v>
                </c:pt>
                <c:pt idx="173">
                  <c:v>99771.16304347798</c:v>
                </c:pt>
                <c:pt idx="174">
                  <c:v>99739.543478260588</c:v>
                </c:pt>
                <c:pt idx="175">
                  <c:v>99707.923913043196</c:v>
                </c:pt>
                <c:pt idx="176">
                  <c:v>99676.304347825804</c:v>
                </c:pt>
                <c:pt idx="177">
                  <c:v>99644.684782608412</c:v>
                </c:pt>
                <c:pt idx="178">
                  <c:v>99613.065217391006</c:v>
                </c:pt>
                <c:pt idx="179">
                  <c:v>99581.445652173614</c:v>
                </c:pt>
                <c:pt idx="180">
                  <c:v>99549.826086956222</c:v>
                </c:pt>
                <c:pt idx="181">
                  <c:v>99518.206521738815</c:v>
                </c:pt>
                <c:pt idx="182">
                  <c:v>99486.586956521423</c:v>
                </c:pt>
                <c:pt idx="183">
                  <c:v>99454.967391304031</c:v>
                </c:pt>
                <c:pt idx="184">
                  <c:v>99423.34782608664</c:v>
                </c:pt>
                <c:pt idx="185">
                  <c:v>99391.728260869248</c:v>
                </c:pt>
                <c:pt idx="186">
                  <c:v>98538</c:v>
                </c:pt>
                <c:pt idx="187">
                  <c:v>98523.842105263146</c:v>
                </c:pt>
                <c:pt idx="188">
                  <c:v>98509.684210526306</c:v>
                </c:pt>
                <c:pt idx="189">
                  <c:v>98495.526315789466</c:v>
                </c:pt>
                <c:pt idx="190">
                  <c:v>98481.368421052612</c:v>
                </c:pt>
                <c:pt idx="191">
                  <c:v>98467.210526315757</c:v>
                </c:pt>
                <c:pt idx="192">
                  <c:v>98453.052631578917</c:v>
                </c:pt>
                <c:pt idx="193">
                  <c:v>98438.894736842078</c:v>
                </c:pt>
                <c:pt idx="194">
                  <c:v>98424.736842105223</c:v>
                </c:pt>
                <c:pt idx="195">
                  <c:v>98410.578947368369</c:v>
                </c:pt>
                <c:pt idx="196">
                  <c:v>98396.421052631529</c:v>
                </c:pt>
                <c:pt idx="197">
                  <c:v>98382.263157894689</c:v>
                </c:pt>
                <c:pt idx="198">
                  <c:v>98368.105263157835</c:v>
                </c:pt>
                <c:pt idx="199">
                  <c:v>98353.947368420981</c:v>
                </c:pt>
                <c:pt idx="200">
                  <c:v>98339.789473684141</c:v>
                </c:pt>
                <c:pt idx="201">
                  <c:v>98325.631578947301</c:v>
                </c:pt>
                <c:pt idx="202">
                  <c:v>98311.473684210447</c:v>
                </c:pt>
                <c:pt idx="203">
                  <c:v>98297.315789473592</c:v>
                </c:pt>
                <c:pt idx="204">
                  <c:v>98283.157894736752</c:v>
                </c:pt>
                <c:pt idx="205">
                  <c:v>98268.999999999913</c:v>
                </c:pt>
                <c:pt idx="206">
                  <c:v>98254.842105263058</c:v>
                </c:pt>
                <c:pt idx="207">
                  <c:v>98240.684210526204</c:v>
                </c:pt>
                <c:pt idx="208">
                  <c:v>98226.526315789364</c:v>
                </c:pt>
                <c:pt idx="209">
                  <c:v>98212.368421052524</c:v>
                </c:pt>
                <c:pt idx="210">
                  <c:v>98198.21052631567</c:v>
                </c:pt>
                <c:pt idx="211">
                  <c:v>98184.052631578816</c:v>
                </c:pt>
                <c:pt idx="212">
                  <c:v>98169.894736841976</c:v>
                </c:pt>
                <c:pt idx="213">
                  <c:v>98155.736842105136</c:v>
                </c:pt>
                <c:pt idx="214">
                  <c:v>98141.578947368282</c:v>
                </c:pt>
                <c:pt idx="215">
                  <c:v>98127.421052631427</c:v>
                </c:pt>
                <c:pt idx="216">
                  <c:v>98113.263157894587</c:v>
                </c:pt>
                <c:pt idx="217">
                  <c:v>98099.105263157748</c:v>
                </c:pt>
                <c:pt idx="218">
                  <c:v>98084.947368420893</c:v>
                </c:pt>
                <c:pt idx="219">
                  <c:v>98070.789473684039</c:v>
                </c:pt>
                <c:pt idx="220">
                  <c:v>98056.631578947199</c:v>
                </c:pt>
                <c:pt idx="221">
                  <c:v>98042.473684210359</c:v>
                </c:pt>
                <c:pt idx="222">
                  <c:v>98028.315789473505</c:v>
                </c:pt>
                <c:pt idx="223">
                  <c:v>98014.157894736651</c:v>
                </c:pt>
                <c:pt idx="224">
                  <c:v>97999.999999999811</c:v>
                </c:pt>
                <c:pt idx="225">
                  <c:v>97985.842105262971</c:v>
                </c:pt>
                <c:pt idx="226">
                  <c:v>97971.684210526117</c:v>
                </c:pt>
                <c:pt idx="227">
                  <c:v>97957.526315789262</c:v>
                </c:pt>
                <c:pt idx="228">
                  <c:v>97943.368421052422</c:v>
                </c:pt>
                <c:pt idx="229">
                  <c:v>97929.210526315583</c:v>
                </c:pt>
                <c:pt idx="230">
                  <c:v>97915.052631578728</c:v>
                </c:pt>
                <c:pt idx="231">
                  <c:v>97900.894736841874</c:v>
                </c:pt>
                <c:pt idx="232">
                  <c:v>97886.736842105034</c:v>
                </c:pt>
                <c:pt idx="233">
                  <c:v>97872.578947368194</c:v>
                </c:pt>
                <c:pt idx="234">
                  <c:v>97858.42105263134</c:v>
                </c:pt>
                <c:pt idx="235">
                  <c:v>97844.263157894486</c:v>
                </c:pt>
                <c:pt idx="236">
                  <c:v>97830.105263157646</c:v>
                </c:pt>
                <c:pt idx="237">
                  <c:v>97815.947368420806</c:v>
                </c:pt>
                <c:pt idx="238">
                  <c:v>97801.789473683952</c:v>
                </c:pt>
                <c:pt idx="239">
                  <c:v>97787.631578947097</c:v>
                </c:pt>
                <c:pt idx="240">
                  <c:v>97773.473684210257</c:v>
                </c:pt>
                <c:pt idx="241">
                  <c:v>97759.315789473418</c:v>
                </c:pt>
                <c:pt idx="242">
                  <c:v>97745.157894736563</c:v>
                </c:pt>
                <c:pt idx="243">
                  <c:v>97730.999999999709</c:v>
                </c:pt>
                <c:pt idx="244">
                  <c:v>97716.842105262869</c:v>
                </c:pt>
                <c:pt idx="245">
                  <c:v>97702.684210526029</c:v>
                </c:pt>
                <c:pt idx="246">
                  <c:v>97688.526315789175</c:v>
                </c:pt>
                <c:pt idx="247">
                  <c:v>97674.368421052321</c:v>
                </c:pt>
                <c:pt idx="248">
                  <c:v>97660.210526315481</c:v>
                </c:pt>
                <c:pt idx="249">
                  <c:v>97646.052631578641</c:v>
                </c:pt>
                <c:pt idx="250">
                  <c:v>97193</c:v>
                </c:pt>
                <c:pt idx="251">
                  <c:v>97195.090909090912</c:v>
                </c:pt>
                <c:pt idx="252">
                  <c:v>97197.181818181823</c:v>
                </c:pt>
                <c:pt idx="253">
                  <c:v>97199.27272727275</c:v>
                </c:pt>
                <c:pt idx="254">
                  <c:v>97201.363636363661</c:v>
                </c:pt>
                <c:pt idx="255">
                  <c:v>97203.454545454573</c:v>
                </c:pt>
                <c:pt idx="256">
                  <c:v>97205.5454545455</c:v>
                </c:pt>
                <c:pt idx="257">
                  <c:v>97207.636363636411</c:v>
                </c:pt>
                <c:pt idx="258">
                  <c:v>97209.727272727323</c:v>
                </c:pt>
                <c:pt idx="259">
                  <c:v>97211.818181818235</c:v>
                </c:pt>
                <c:pt idx="260">
                  <c:v>97213.909090909146</c:v>
                </c:pt>
                <c:pt idx="261">
                  <c:v>97216.000000000073</c:v>
                </c:pt>
                <c:pt idx="262">
                  <c:v>97218.090909090984</c:v>
                </c:pt>
                <c:pt idx="263">
                  <c:v>97220.181818181896</c:v>
                </c:pt>
                <c:pt idx="264">
                  <c:v>97222.272727272823</c:v>
                </c:pt>
                <c:pt idx="265">
                  <c:v>97224.363636363734</c:v>
                </c:pt>
                <c:pt idx="266">
                  <c:v>97226.454545454646</c:v>
                </c:pt>
                <c:pt idx="267">
                  <c:v>97228.545454545558</c:v>
                </c:pt>
                <c:pt idx="268">
                  <c:v>97230.636363636469</c:v>
                </c:pt>
                <c:pt idx="269">
                  <c:v>97232.727272727396</c:v>
                </c:pt>
                <c:pt idx="270">
                  <c:v>97234.818181818307</c:v>
                </c:pt>
                <c:pt idx="271">
                  <c:v>97236.909090909219</c:v>
                </c:pt>
                <c:pt idx="272">
                  <c:v>97239.000000000146</c:v>
                </c:pt>
                <c:pt idx="273">
                  <c:v>97241.090909091057</c:v>
                </c:pt>
                <c:pt idx="274">
                  <c:v>97243.181818181969</c:v>
                </c:pt>
                <c:pt idx="275">
                  <c:v>97245.272727272881</c:v>
                </c:pt>
                <c:pt idx="276">
                  <c:v>97247.363636363792</c:v>
                </c:pt>
                <c:pt idx="277">
                  <c:v>97249.454545454719</c:v>
                </c:pt>
                <c:pt idx="278">
                  <c:v>97251.54545454563</c:v>
                </c:pt>
                <c:pt idx="279">
                  <c:v>97253.636363636542</c:v>
                </c:pt>
                <c:pt idx="280">
                  <c:v>97255.727272727469</c:v>
                </c:pt>
                <c:pt idx="281">
                  <c:v>97257.81818181838</c:v>
                </c:pt>
                <c:pt idx="282">
                  <c:v>97259.909090909292</c:v>
                </c:pt>
                <c:pt idx="283">
                  <c:v>97262.000000000204</c:v>
                </c:pt>
                <c:pt idx="284">
                  <c:v>97264.090909091115</c:v>
                </c:pt>
                <c:pt idx="285">
                  <c:v>97266.181818182042</c:v>
                </c:pt>
                <c:pt idx="286">
                  <c:v>97268.272727272953</c:v>
                </c:pt>
                <c:pt idx="287">
                  <c:v>97270.363636363865</c:v>
                </c:pt>
                <c:pt idx="288">
                  <c:v>97272.454545454792</c:v>
                </c:pt>
                <c:pt idx="289">
                  <c:v>97274.545454545703</c:v>
                </c:pt>
                <c:pt idx="290">
                  <c:v>97276.636363636615</c:v>
                </c:pt>
                <c:pt idx="291">
                  <c:v>97278.727272727527</c:v>
                </c:pt>
                <c:pt idx="292">
                  <c:v>97280.818181818438</c:v>
                </c:pt>
                <c:pt idx="293">
                  <c:v>97282.909090909365</c:v>
                </c:pt>
                <c:pt idx="294">
                  <c:v>97285.000000000276</c:v>
                </c:pt>
                <c:pt idx="295">
                  <c:v>97287.090909091188</c:v>
                </c:pt>
                <c:pt idx="296">
                  <c:v>97289.181818182115</c:v>
                </c:pt>
                <c:pt idx="297">
                  <c:v>97291.272727273026</c:v>
                </c:pt>
                <c:pt idx="298">
                  <c:v>97293.363636363938</c:v>
                </c:pt>
                <c:pt idx="299">
                  <c:v>97295.45454545485</c:v>
                </c:pt>
                <c:pt idx="300">
                  <c:v>97297.545454545761</c:v>
                </c:pt>
                <c:pt idx="301">
                  <c:v>97299.636363636688</c:v>
                </c:pt>
                <c:pt idx="302">
                  <c:v>97301.727272727599</c:v>
                </c:pt>
                <c:pt idx="303">
                  <c:v>97303.818181818511</c:v>
                </c:pt>
                <c:pt idx="304">
                  <c:v>97305.909090909438</c:v>
                </c:pt>
                <c:pt idx="305">
                  <c:v>97308.000000000349</c:v>
                </c:pt>
                <c:pt idx="306">
                  <c:v>97310.090909091261</c:v>
                </c:pt>
                <c:pt idx="307">
                  <c:v>97312.181818182173</c:v>
                </c:pt>
                <c:pt idx="308">
                  <c:v>97314.272727273084</c:v>
                </c:pt>
                <c:pt idx="309">
                  <c:v>97316.363636364011</c:v>
                </c:pt>
                <c:pt idx="310">
                  <c:v>97377</c:v>
                </c:pt>
                <c:pt idx="311">
                  <c:v>97326.978021978022</c:v>
                </c:pt>
                <c:pt idx="312">
                  <c:v>97276.956043956045</c:v>
                </c:pt>
                <c:pt idx="313">
                  <c:v>97226.934065934067</c:v>
                </c:pt>
                <c:pt idx="314">
                  <c:v>97176.912087912089</c:v>
                </c:pt>
                <c:pt idx="315">
                  <c:v>97126.890109890111</c:v>
                </c:pt>
                <c:pt idx="316">
                  <c:v>97076.868131868134</c:v>
                </c:pt>
                <c:pt idx="317">
                  <c:v>97026.846153846156</c:v>
                </c:pt>
                <c:pt idx="318">
                  <c:v>96976.824175824178</c:v>
                </c:pt>
                <c:pt idx="319">
                  <c:v>96926.802197802201</c:v>
                </c:pt>
                <c:pt idx="320">
                  <c:v>96876.780219780223</c:v>
                </c:pt>
                <c:pt idx="321">
                  <c:v>96826.758241758245</c:v>
                </c:pt>
                <c:pt idx="322">
                  <c:v>96776.736263736268</c:v>
                </c:pt>
                <c:pt idx="323">
                  <c:v>96726.71428571429</c:v>
                </c:pt>
                <c:pt idx="324">
                  <c:v>96676.692307692312</c:v>
                </c:pt>
                <c:pt idx="325">
                  <c:v>96626.670329670334</c:v>
                </c:pt>
                <c:pt idx="326">
                  <c:v>96576.648351648357</c:v>
                </c:pt>
                <c:pt idx="327">
                  <c:v>96526.626373626379</c:v>
                </c:pt>
                <c:pt idx="328">
                  <c:v>96476.604395604401</c:v>
                </c:pt>
                <c:pt idx="329">
                  <c:v>96426.582417582424</c:v>
                </c:pt>
                <c:pt idx="330">
                  <c:v>96376.560439560446</c:v>
                </c:pt>
                <c:pt idx="331">
                  <c:v>96326.538461538468</c:v>
                </c:pt>
                <c:pt idx="332">
                  <c:v>96276.516483516491</c:v>
                </c:pt>
                <c:pt idx="333">
                  <c:v>96226.494505494513</c:v>
                </c:pt>
                <c:pt idx="334">
                  <c:v>96176.472527472535</c:v>
                </c:pt>
                <c:pt idx="335">
                  <c:v>96126.450549450557</c:v>
                </c:pt>
                <c:pt idx="336">
                  <c:v>96076.42857142858</c:v>
                </c:pt>
                <c:pt idx="337">
                  <c:v>96026.406593406602</c:v>
                </c:pt>
                <c:pt idx="338">
                  <c:v>95976.384615384624</c:v>
                </c:pt>
                <c:pt idx="339">
                  <c:v>95926.362637362647</c:v>
                </c:pt>
                <c:pt idx="340">
                  <c:v>95876.340659340669</c:v>
                </c:pt>
                <c:pt idx="341">
                  <c:v>95826.318681318691</c:v>
                </c:pt>
                <c:pt idx="342">
                  <c:v>95776.296703296714</c:v>
                </c:pt>
                <c:pt idx="343">
                  <c:v>95726.274725274736</c:v>
                </c:pt>
                <c:pt idx="344">
                  <c:v>95676.252747252758</c:v>
                </c:pt>
                <c:pt idx="345">
                  <c:v>95626.23076923078</c:v>
                </c:pt>
                <c:pt idx="346">
                  <c:v>95576.208791208803</c:v>
                </c:pt>
                <c:pt idx="347">
                  <c:v>95526.186813186825</c:v>
                </c:pt>
                <c:pt idx="348">
                  <c:v>95476.164835164847</c:v>
                </c:pt>
                <c:pt idx="349">
                  <c:v>95426.14285714287</c:v>
                </c:pt>
                <c:pt idx="350">
                  <c:v>95376.120879120892</c:v>
                </c:pt>
                <c:pt idx="351">
                  <c:v>95326.098901098914</c:v>
                </c:pt>
                <c:pt idx="352">
                  <c:v>95276.076923076937</c:v>
                </c:pt>
                <c:pt idx="353">
                  <c:v>95226.054945054959</c:v>
                </c:pt>
                <c:pt idx="354">
                  <c:v>95176.032967032981</c:v>
                </c:pt>
                <c:pt idx="355">
                  <c:v>95126.010989011003</c:v>
                </c:pt>
                <c:pt idx="356">
                  <c:v>95075.989010989026</c:v>
                </c:pt>
                <c:pt idx="357">
                  <c:v>95025.967032967048</c:v>
                </c:pt>
                <c:pt idx="358">
                  <c:v>94975.94505494507</c:v>
                </c:pt>
                <c:pt idx="359">
                  <c:v>94925.923076923093</c:v>
                </c:pt>
                <c:pt idx="360">
                  <c:v>94875.901098901115</c:v>
                </c:pt>
                <c:pt idx="361">
                  <c:v>94825.879120879137</c:v>
                </c:pt>
                <c:pt idx="362">
                  <c:v>94775.857142857159</c:v>
                </c:pt>
                <c:pt idx="363">
                  <c:v>94725.835164835182</c:v>
                </c:pt>
                <c:pt idx="364">
                  <c:v>94675.813186813204</c:v>
                </c:pt>
                <c:pt idx="365">
                  <c:v>94625.791208791226</c:v>
                </c:pt>
                <c:pt idx="366">
                  <c:v>94575.769230769249</c:v>
                </c:pt>
                <c:pt idx="367">
                  <c:v>94525.747252747271</c:v>
                </c:pt>
                <c:pt idx="368">
                  <c:v>94475.725274725293</c:v>
                </c:pt>
                <c:pt idx="369">
                  <c:v>94425.703296703316</c:v>
                </c:pt>
                <c:pt idx="370">
                  <c:v>94375.681318681338</c:v>
                </c:pt>
                <c:pt idx="371">
                  <c:v>92825</c:v>
                </c:pt>
                <c:pt idx="372">
                  <c:v>92829.265957446798</c:v>
                </c:pt>
                <c:pt idx="373">
                  <c:v>92833.531914893611</c:v>
                </c:pt>
                <c:pt idx="374">
                  <c:v>92837.797872340423</c:v>
                </c:pt>
                <c:pt idx="375">
                  <c:v>92842.063829787221</c:v>
                </c:pt>
                <c:pt idx="376">
                  <c:v>92846.329787234019</c:v>
                </c:pt>
                <c:pt idx="377">
                  <c:v>92850.595744680832</c:v>
                </c:pt>
                <c:pt idx="378">
                  <c:v>92854.861702127644</c:v>
                </c:pt>
                <c:pt idx="379">
                  <c:v>92859.127659574442</c:v>
                </c:pt>
                <c:pt idx="380">
                  <c:v>92863.39361702124</c:v>
                </c:pt>
                <c:pt idx="381">
                  <c:v>92867.659574468053</c:v>
                </c:pt>
                <c:pt idx="382">
                  <c:v>92871.925531914865</c:v>
                </c:pt>
                <c:pt idx="383">
                  <c:v>92876.191489361663</c:v>
                </c:pt>
                <c:pt idx="384">
                  <c:v>92880.457446808461</c:v>
                </c:pt>
                <c:pt idx="385">
                  <c:v>92884.723404255274</c:v>
                </c:pt>
                <c:pt idx="386">
                  <c:v>92888.989361702086</c:v>
                </c:pt>
                <c:pt idx="387">
                  <c:v>92893.255319148884</c:v>
                </c:pt>
                <c:pt idx="388">
                  <c:v>92897.521276595682</c:v>
                </c:pt>
                <c:pt idx="389">
                  <c:v>92901.787234042495</c:v>
                </c:pt>
                <c:pt idx="390">
                  <c:v>92906.053191489307</c:v>
                </c:pt>
                <c:pt idx="391">
                  <c:v>92910.319148936105</c:v>
                </c:pt>
                <c:pt idx="392">
                  <c:v>92914.585106382903</c:v>
                </c:pt>
                <c:pt idx="393">
                  <c:v>92918.851063829716</c:v>
                </c:pt>
                <c:pt idx="394">
                  <c:v>92923.117021276528</c:v>
                </c:pt>
                <c:pt idx="395">
                  <c:v>92927.382978723326</c:v>
                </c:pt>
                <c:pt idx="396">
                  <c:v>92931.648936170124</c:v>
                </c:pt>
                <c:pt idx="397">
                  <c:v>92935.914893616937</c:v>
                </c:pt>
                <c:pt idx="398">
                  <c:v>92940.180851063749</c:v>
                </c:pt>
                <c:pt idx="399">
                  <c:v>92944.446808510547</c:v>
                </c:pt>
                <c:pt idx="400">
                  <c:v>92948.712765957345</c:v>
                </c:pt>
                <c:pt idx="401">
                  <c:v>92952.978723404158</c:v>
                </c:pt>
                <c:pt idx="402">
                  <c:v>92957.24468085097</c:v>
                </c:pt>
                <c:pt idx="403">
                  <c:v>92961.510638297768</c:v>
                </c:pt>
                <c:pt idx="404">
                  <c:v>92965.776595744566</c:v>
                </c:pt>
                <c:pt idx="405">
                  <c:v>92970.042553191379</c:v>
                </c:pt>
                <c:pt idx="406">
                  <c:v>92974.308510638191</c:v>
                </c:pt>
                <c:pt idx="407">
                  <c:v>92978.574468084989</c:v>
                </c:pt>
                <c:pt idx="408">
                  <c:v>92982.840425531787</c:v>
                </c:pt>
                <c:pt idx="409">
                  <c:v>92987.1063829786</c:v>
                </c:pt>
                <c:pt idx="410">
                  <c:v>92991.372340425412</c:v>
                </c:pt>
                <c:pt idx="411">
                  <c:v>92995.63829787221</c:v>
                </c:pt>
                <c:pt idx="412">
                  <c:v>92999.904255319008</c:v>
                </c:pt>
                <c:pt idx="413">
                  <c:v>93004.170212765821</c:v>
                </c:pt>
                <c:pt idx="414">
                  <c:v>93008.436170212633</c:v>
                </c:pt>
                <c:pt idx="415">
                  <c:v>93012.702127659431</c:v>
                </c:pt>
                <c:pt idx="416">
                  <c:v>93016.968085106229</c:v>
                </c:pt>
                <c:pt idx="417">
                  <c:v>93021.234042553042</c:v>
                </c:pt>
                <c:pt idx="418">
                  <c:v>93025.499999999854</c:v>
                </c:pt>
                <c:pt idx="419">
                  <c:v>93029.765957446652</c:v>
                </c:pt>
                <c:pt idx="420">
                  <c:v>93034.03191489345</c:v>
                </c:pt>
                <c:pt idx="421">
                  <c:v>93038.297872340263</c:v>
                </c:pt>
                <c:pt idx="422">
                  <c:v>93042.563829787076</c:v>
                </c:pt>
                <c:pt idx="423">
                  <c:v>93046.829787233874</c:v>
                </c:pt>
                <c:pt idx="424">
                  <c:v>93051.095744680671</c:v>
                </c:pt>
                <c:pt idx="425">
                  <c:v>93055.361702127484</c:v>
                </c:pt>
                <c:pt idx="426">
                  <c:v>93059.627659574297</c:v>
                </c:pt>
                <c:pt idx="427">
                  <c:v>93063.893617021095</c:v>
                </c:pt>
                <c:pt idx="428">
                  <c:v>93068.159574467893</c:v>
                </c:pt>
                <c:pt idx="429">
                  <c:v>93072.425531914705</c:v>
                </c:pt>
                <c:pt idx="430">
                  <c:v>93076.691489361518</c:v>
                </c:pt>
                <c:pt idx="431">
                  <c:v>93080.957446808316</c:v>
                </c:pt>
                <c:pt idx="432">
                  <c:v>93085.223404255114</c:v>
                </c:pt>
                <c:pt idx="433">
                  <c:v>93089.489361701926</c:v>
                </c:pt>
                <c:pt idx="434">
                  <c:v>93093.755319148739</c:v>
                </c:pt>
                <c:pt idx="435">
                  <c:v>93098.021276595537</c:v>
                </c:pt>
                <c:pt idx="436">
                  <c:v>93102.287234042335</c:v>
                </c:pt>
                <c:pt idx="437">
                  <c:v>93226</c:v>
                </c:pt>
                <c:pt idx="438">
                  <c:v>93194.021739130432</c:v>
                </c:pt>
                <c:pt idx="439">
                  <c:v>93162.043478260879</c:v>
                </c:pt>
                <c:pt idx="440">
                  <c:v>93130.065217391326</c:v>
                </c:pt>
                <c:pt idx="441">
                  <c:v>93098.086956521758</c:v>
                </c:pt>
                <c:pt idx="442">
                  <c:v>93066.10869565219</c:v>
                </c:pt>
                <c:pt idx="443">
                  <c:v>93034.130434782637</c:v>
                </c:pt>
                <c:pt idx="444">
                  <c:v>93002.152173913084</c:v>
                </c:pt>
                <c:pt idx="445">
                  <c:v>92970.173913043516</c:v>
                </c:pt>
                <c:pt idx="446">
                  <c:v>92938.195652173948</c:v>
                </c:pt>
                <c:pt idx="447">
                  <c:v>92906.217391304395</c:v>
                </c:pt>
                <c:pt idx="448">
                  <c:v>92874.239130434842</c:v>
                </c:pt>
                <c:pt idx="449">
                  <c:v>92842.260869565274</c:v>
                </c:pt>
                <c:pt idx="450">
                  <c:v>92810.282608695707</c:v>
                </c:pt>
                <c:pt idx="451">
                  <c:v>92778.304347826153</c:v>
                </c:pt>
                <c:pt idx="452">
                  <c:v>92746.3260869566</c:v>
                </c:pt>
                <c:pt idx="453">
                  <c:v>92714.347826087032</c:v>
                </c:pt>
                <c:pt idx="454">
                  <c:v>92682.369565217465</c:v>
                </c:pt>
                <c:pt idx="455">
                  <c:v>92650.391304347912</c:v>
                </c:pt>
                <c:pt idx="456">
                  <c:v>92618.413043478358</c:v>
                </c:pt>
                <c:pt idx="457">
                  <c:v>92586.434782608791</c:v>
                </c:pt>
                <c:pt idx="458">
                  <c:v>92554.456521739223</c:v>
                </c:pt>
                <c:pt idx="459">
                  <c:v>92522.47826086967</c:v>
                </c:pt>
                <c:pt idx="460">
                  <c:v>92490.500000000116</c:v>
                </c:pt>
                <c:pt idx="461">
                  <c:v>92458.521739130549</c:v>
                </c:pt>
                <c:pt idx="462">
                  <c:v>92426.543478260981</c:v>
                </c:pt>
                <c:pt idx="463">
                  <c:v>92394.565217391428</c:v>
                </c:pt>
                <c:pt idx="464">
                  <c:v>92362.586956521875</c:v>
                </c:pt>
                <c:pt idx="465">
                  <c:v>92330.608695652307</c:v>
                </c:pt>
                <c:pt idx="466">
                  <c:v>92298.630434782739</c:v>
                </c:pt>
                <c:pt idx="467">
                  <c:v>92266.652173913186</c:v>
                </c:pt>
                <c:pt idx="468">
                  <c:v>92234.673913043633</c:v>
                </c:pt>
                <c:pt idx="469">
                  <c:v>92202.695652174065</c:v>
                </c:pt>
                <c:pt idx="470">
                  <c:v>92170.717391304497</c:v>
                </c:pt>
                <c:pt idx="471">
                  <c:v>92138.739130434944</c:v>
                </c:pt>
                <c:pt idx="472">
                  <c:v>92106.760869565391</c:v>
                </c:pt>
                <c:pt idx="473">
                  <c:v>92074.782608695823</c:v>
                </c:pt>
                <c:pt idx="474">
                  <c:v>92042.804347826255</c:v>
                </c:pt>
                <c:pt idx="475">
                  <c:v>92010.826086956702</c:v>
                </c:pt>
                <c:pt idx="476">
                  <c:v>91978.847826087149</c:v>
                </c:pt>
                <c:pt idx="477">
                  <c:v>91946.869565217581</c:v>
                </c:pt>
                <c:pt idx="478">
                  <c:v>91914.891304348013</c:v>
                </c:pt>
                <c:pt idx="479">
                  <c:v>91882.91304347846</c:v>
                </c:pt>
                <c:pt idx="480">
                  <c:v>91850.934782608907</c:v>
                </c:pt>
                <c:pt idx="481">
                  <c:v>91818.956521739339</c:v>
                </c:pt>
                <c:pt idx="482">
                  <c:v>91786.978260869771</c:v>
                </c:pt>
                <c:pt idx="483">
                  <c:v>91755.000000000218</c:v>
                </c:pt>
                <c:pt idx="484">
                  <c:v>91723.021739130665</c:v>
                </c:pt>
                <c:pt idx="485">
                  <c:v>91691.043478261097</c:v>
                </c:pt>
                <c:pt idx="486">
                  <c:v>91659.06521739153</c:v>
                </c:pt>
                <c:pt idx="487">
                  <c:v>91627.086956521976</c:v>
                </c:pt>
                <c:pt idx="488">
                  <c:v>91595.108695652423</c:v>
                </c:pt>
                <c:pt idx="489">
                  <c:v>91563.130434782855</c:v>
                </c:pt>
                <c:pt idx="490">
                  <c:v>91531.152173913288</c:v>
                </c:pt>
                <c:pt idx="491">
                  <c:v>91499.173913043735</c:v>
                </c:pt>
                <c:pt idx="492">
                  <c:v>91467.195652174181</c:v>
                </c:pt>
                <c:pt idx="493">
                  <c:v>91435.217391304614</c:v>
                </c:pt>
                <c:pt idx="494">
                  <c:v>91403.239130435046</c:v>
                </c:pt>
                <c:pt idx="495">
                  <c:v>91371.260869565493</c:v>
                </c:pt>
                <c:pt idx="496">
                  <c:v>91339.282608695939</c:v>
                </c:pt>
                <c:pt idx="497">
                  <c:v>91307.304347826372</c:v>
                </c:pt>
                <c:pt idx="498">
                  <c:v>91275.326086956804</c:v>
                </c:pt>
                <c:pt idx="499">
                  <c:v>91243.347826087251</c:v>
                </c:pt>
                <c:pt idx="500">
                  <c:v>91211.369565217698</c:v>
                </c:pt>
                <c:pt idx="501">
                  <c:v>90284</c:v>
                </c:pt>
                <c:pt idx="502">
                  <c:v>90053.9</c:v>
                </c:pt>
                <c:pt idx="503">
                  <c:v>89823.8</c:v>
                </c:pt>
                <c:pt idx="504">
                  <c:v>89593.700000000012</c:v>
                </c:pt>
                <c:pt idx="505">
                  <c:v>89363.6</c:v>
                </c:pt>
                <c:pt idx="506">
                  <c:v>89133.5</c:v>
                </c:pt>
                <c:pt idx="507">
                  <c:v>88903.400000000009</c:v>
                </c:pt>
                <c:pt idx="508">
                  <c:v>88673.300000000017</c:v>
                </c:pt>
                <c:pt idx="509">
                  <c:v>88443.200000000012</c:v>
                </c:pt>
                <c:pt idx="510">
                  <c:v>88213.1</c:v>
                </c:pt>
                <c:pt idx="511">
                  <c:v>87983.000000000015</c:v>
                </c:pt>
                <c:pt idx="512">
                  <c:v>87752.900000000023</c:v>
                </c:pt>
                <c:pt idx="513">
                  <c:v>87522.800000000017</c:v>
                </c:pt>
                <c:pt idx="514">
                  <c:v>87292.700000000012</c:v>
                </c:pt>
                <c:pt idx="515">
                  <c:v>87062.60000000002</c:v>
                </c:pt>
                <c:pt idx="516">
                  <c:v>86832.500000000029</c:v>
                </c:pt>
                <c:pt idx="517">
                  <c:v>86602.400000000023</c:v>
                </c:pt>
                <c:pt idx="518">
                  <c:v>86372.300000000017</c:v>
                </c:pt>
                <c:pt idx="519">
                  <c:v>86142.200000000026</c:v>
                </c:pt>
                <c:pt idx="520">
                  <c:v>85912.100000000035</c:v>
                </c:pt>
                <c:pt idx="521">
                  <c:v>85682.000000000029</c:v>
                </c:pt>
                <c:pt idx="522">
                  <c:v>85451.900000000023</c:v>
                </c:pt>
                <c:pt idx="523">
                  <c:v>85221.800000000032</c:v>
                </c:pt>
                <c:pt idx="524">
                  <c:v>84991.700000000041</c:v>
                </c:pt>
                <c:pt idx="525">
                  <c:v>84761.600000000035</c:v>
                </c:pt>
                <c:pt idx="526">
                  <c:v>84531.500000000029</c:v>
                </c:pt>
                <c:pt idx="527">
                  <c:v>84301.400000000038</c:v>
                </c:pt>
                <c:pt idx="528">
                  <c:v>84071.300000000047</c:v>
                </c:pt>
                <c:pt idx="529">
                  <c:v>83841.200000000041</c:v>
                </c:pt>
                <c:pt idx="530">
                  <c:v>83611.100000000035</c:v>
                </c:pt>
                <c:pt idx="531">
                  <c:v>83381.000000000044</c:v>
                </c:pt>
                <c:pt idx="532">
                  <c:v>83150.900000000052</c:v>
                </c:pt>
                <c:pt idx="533">
                  <c:v>82920.800000000047</c:v>
                </c:pt>
                <c:pt idx="534">
                  <c:v>82690.700000000041</c:v>
                </c:pt>
                <c:pt idx="535">
                  <c:v>82460.600000000049</c:v>
                </c:pt>
                <c:pt idx="536">
                  <c:v>82230.500000000058</c:v>
                </c:pt>
                <c:pt idx="537">
                  <c:v>82000.400000000052</c:v>
                </c:pt>
                <c:pt idx="538">
                  <c:v>81770.300000000047</c:v>
                </c:pt>
                <c:pt idx="539">
                  <c:v>81540.200000000055</c:v>
                </c:pt>
                <c:pt idx="540">
                  <c:v>81310.100000000064</c:v>
                </c:pt>
                <c:pt idx="541">
                  <c:v>81080.000000000058</c:v>
                </c:pt>
                <c:pt idx="542">
                  <c:v>80849.900000000052</c:v>
                </c:pt>
                <c:pt idx="543">
                  <c:v>80619.800000000061</c:v>
                </c:pt>
                <c:pt idx="544">
                  <c:v>80389.70000000007</c:v>
                </c:pt>
                <c:pt idx="545">
                  <c:v>80159.600000000064</c:v>
                </c:pt>
                <c:pt idx="546">
                  <c:v>79929.500000000058</c:v>
                </c:pt>
                <c:pt idx="547">
                  <c:v>79699.400000000067</c:v>
                </c:pt>
                <c:pt idx="548">
                  <c:v>79469.300000000076</c:v>
                </c:pt>
                <c:pt idx="549">
                  <c:v>79239.20000000007</c:v>
                </c:pt>
                <c:pt idx="550">
                  <c:v>79009.100000000064</c:v>
                </c:pt>
                <c:pt idx="551">
                  <c:v>78779.000000000073</c:v>
                </c:pt>
                <c:pt idx="552">
                  <c:v>78548.900000000081</c:v>
                </c:pt>
                <c:pt idx="553">
                  <c:v>78318.800000000076</c:v>
                </c:pt>
                <c:pt idx="554">
                  <c:v>78088.70000000007</c:v>
                </c:pt>
                <c:pt idx="555">
                  <c:v>77858.600000000079</c:v>
                </c:pt>
                <c:pt idx="556">
                  <c:v>77628.500000000087</c:v>
                </c:pt>
                <c:pt idx="557">
                  <c:v>77398.400000000081</c:v>
                </c:pt>
                <c:pt idx="558">
                  <c:v>77168.300000000076</c:v>
                </c:pt>
                <c:pt idx="559">
                  <c:v>76938.200000000084</c:v>
                </c:pt>
                <c:pt idx="560">
                  <c:v>76708.100000000093</c:v>
                </c:pt>
                <c:pt idx="561">
                  <c:v>76478.000000000087</c:v>
                </c:pt>
                <c:pt idx="562">
                  <c:v>76247.900000000081</c:v>
                </c:pt>
                <c:pt idx="563">
                  <c:v>69575</c:v>
                </c:pt>
                <c:pt idx="564">
                  <c:v>69580.450549450543</c:v>
                </c:pt>
                <c:pt idx="565">
                  <c:v>69585.901098901086</c:v>
                </c:pt>
                <c:pt idx="566">
                  <c:v>69591.351648351643</c:v>
                </c:pt>
                <c:pt idx="567">
                  <c:v>69596.802197802186</c:v>
                </c:pt>
                <c:pt idx="568">
                  <c:v>69602.252747252729</c:v>
                </c:pt>
                <c:pt idx="569">
                  <c:v>69607.703296703286</c:v>
                </c:pt>
                <c:pt idx="570">
                  <c:v>69613.153846153829</c:v>
                </c:pt>
                <c:pt idx="571">
                  <c:v>69618.604395604372</c:v>
                </c:pt>
                <c:pt idx="572">
                  <c:v>69624.054945054915</c:v>
                </c:pt>
                <c:pt idx="573">
                  <c:v>69629.505494505458</c:v>
                </c:pt>
                <c:pt idx="574">
                  <c:v>69634.956043956015</c:v>
                </c:pt>
                <c:pt idx="575">
                  <c:v>69640.406593406558</c:v>
                </c:pt>
                <c:pt idx="576">
                  <c:v>69645.857142857101</c:v>
                </c:pt>
                <c:pt idx="577">
                  <c:v>69651.307692307659</c:v>
                </c:pt>
                <c:pt idx="578">
                  <c:v>69656.758241758202</c:v>
                </c:pt>
                <c:pt idx="579">
                  <c:v>69662.208791208745</c:v>
                </c:pt>
                <c:pt idx="580">
                  <c:v>69667.659340659287</c:v>
                </c:pt>
                <c:pt idx="581">
                  <c:v>69673.10989010983</c:v>
                </c:pt>
                <c:pt idx="582">
                  <c:v>69678.560439560388</c:v>
                </c:pt>
                <c:pt idx="583">
                  <c:v>69684.010989010931</c:v>
                </c:pt>
                <c:pt idx="584">
                  <c:v>69689.461538461474</c:v>
                </c:pt>
                <c:pt idx="585">
                  <c:v>69694.912087912031</c:v>
                </c:pt>
                <c:pt idx="586">
                  <c:v>69700.362637362574</c:v>
                </c:pt>
                <c:pt idx="587">
                  <c:v>69705.813186813117</c:v>
                </c:pt>
                <c:pt idx="588">
                  <c:v>69711.26373626366</c:v>
                </c:pt>
                <c:pt idx="589">
                  <c:v>69716.714285714203</c:v>
                </c:pt>
                <c:pt idx="590">
                  <c:v>69722.16483516476</c:v>
                </c:pt>
                <c:pt idx="591">
                  <c:v>69727.615384615303</c:v>
                </c:pt>
                <c:pt idx="592">
                  <c:v>69733.065934065846</c:v>
                </c:pt>
                <c:pt idx="593">
                  <c:v>69738.516483516403</c:v>
                </c:pt>
                <c:pt idx="594">
                  <c:v>69743.967032966946</c:v>
                </c:pt>
                <c:pt idx="595">
                  <c:v>69749.417582417489</c:v>
                </c:pt>
                <c:pt idx="596">
                  <c:v>69754.868131868032</c:v>
                </c:pt>
                <c:pt idx="597">
                  <c:v>69760.318681318575</c:v>
                </c:pt>
                <c:pt idx="598">
                  <c:v>69765.769230769132</c:v>
                </c:pt>
                <c:pt idx="599">
                  <c:v>69771.219780219675</c:v>
                </c:pt>
                <c:pt idx="600">
                  <c:v>69776.670329670218</c:v>
                </c:pt>
                <c:pt idx="601">
                  <c:v>69782.120879120775</c:v>
                </c:pt>
                <c:pt idx="602">
                  <c:v>69787.571428571318</c:v>
                </c:pt>
                <c:pt idx="603">
                  <c:v>69793.021978021861</c:v>
                </c:pt>
                <c:pt idx="604">
                  <c:v>69798.472527472404</c:v>
                </c:pt>
                <c:pt idx="605">
                  <c:v>69803.923076922947</c:v>
                </c:pt>
                <c:pt idx="606">
                  <c:v>69809.373626373505</c:v>
                </c:pt>
                <c:pt idx="607">
                  <c:v>69814.824175824047</c:v>
                </c:pt>
                <c:pt idx="608">
                  <c:v>69820.27472527459</c:v>
                </c:pt>
                <c:pt idx="609">
                  <c:v>69825.725274725148</c:v>
                </c:pt>
                <c:pt idx="610">
                  <c:v>69831.175824175691</c:v>
                </c:pt>
                <c:pt idx="611">
                  <c:v>69836.626373626234</c:v>
                </c:pt>
                <c:pt idx="612">
                  <c:v>69842.076923076776</c:v>
                </c:pt>
                <c:pt idx="613">
                  <c:v>69847.527472527319</c:v>
                </c:pt>
                <c:pt idx="614">
                  <c:v>69852.978021977877</c:v>
                </c:pt>
                <c:pt idx="615">
                  <c:v>69858.42857142842</c:v>
                </c:pt>
                <c:pt idx="616">
                  <c:v>69863.879120878963</c:v>
                </c:pt>
                <c:pt idx="617">
                  <c:v>69869.32967032952</c:v>
                </c:pt>
                <c:pt idx="618">
                  <c:v>69874.780219780063</c:v>
                </c:pt>
                <c:pt idx="619">
                  <c:v>69880.230769230606</c:v>
                </c:pt>
                <c:pt idx="620">
                  <c:v>69885.681318681149</c:v>
                </c:pt>
                <c:pt idx="621">
                  <c:v>69891.131868131692</c:v>
                </c:pt>
                <c:pt idx="622">
                  <c:v>69896.582417582249</c:v>
                </c:pt>
                <c:pt idx="623">
                  <c:v>69902.032967032792</c:v>
                </c:pt>
                <c:pt idx="624">
                  <c:v>70071</c:v>
                </c:pt>
                <c:pt idx="625">
                  <c:v>70053.681318681309</c:v>
                </c:pt>
                <c:pt idx="626">
                  <c:v>70036.362637362632</c:v>
                </c:pt>
                <c:pt idx="627">
                  <c:v>70019.043956043955</c:v>
                </c:pt>
                <c:pt idx="628">
                  <c:v>70001.725274725264</c:v>
                </c:pt>
                <c:pt idx="629">
                  <c:v>69984.406593406573</c:v>
                </c:pt>
                <c:pt idx="630">
                  <c:v>69967.087912087896</c:v>
                </c:pt>
                <c:pt idx="631">
                  <c:v>69949.76923076922</c:v>
                </c:pt>
                <c:pt idx="632">
                  <c:v>69932.450549450528</c:v>
                </c:pt>
                <c:pt idx="633">
                  <c:v>69915.131868131837</c:v>
                </c:pt>
                <c:pt idx="634">
                  <c:v>69897.81318681316</c:v>
                </c:pt>
                <c:pt idx="635">
                  <c:v>69880.494505494484</c:v>
                </c:pt>
                <c:pt idx="636">
                  <c:v>69863.175824175793</c:v>
                </c:pt>
                <c:pt idx="637">
                  <c:v>69845.857142857101</c:v>
                </c:pt>
                <c:pt idx="638">
                  <c:v>69828.538461538425</c:v>
                </c:pt>
                <c:pt idx="639">
                  <c:v>69811.219780219748</c:v>
                </c:pt>
                <c:pt idx="640">
                  <c:v>69793.901098901057</c:v>
                </c:pt>
                <c:pt idx="641">
                  <c:v>69776.582417582365</c:v>
                </c:pt>
                <c:pt idx="642">
                  <c:v>69759.263736263689</c:v>
                </c:pt>
                <c:pt idx="643">
                  <c:v>69741.945054945012</c:v>
                </c:pt>
                <c:pt idx="644">
                  <c:v>69724.626373626321</c:v>
                </c:pt>
                <c:pt idx="645">
                  <c:v>69707.30769230763</c:v>
                </c:pt>
                <c:pt idx="646">
                  <c:v>69689.989010988953</c:v>
                </c:pt>
                <c:pt idx="647">
                  <c:v>69672.670329670276</c:v>
                </c:pt>
                <c:pt idx="648">
                  <c:v>69655.351648351585</c:v>
                </c:pt>
                <c:pt idx="649">
                  <c:v>69638.032967032894</c:v>
                </c:pt>
                <c:pt idx="650">
                  <c:v>69620.714285714217</c:v>
                </c:pt>
                <c:pt idx="651">
                  <c:v>69603.39560439554</c:v>
                </c:pt>
                <c:pt idx="652">
                  <c:v>69586.076923076849</c:v>
                </c:pt>
                <c:pt idx="653">
                  <c:v>69568.758241758158</c:v>
                </c:pt>
                <c:pt idx="654">
                  <c:v>69551.439560439481</c:v>
                </c:pt>
                <c:pt idx="655">
                  <c:v>69534.120879120805</c:v>
                </c:pt>
                <c:pt idx="656">
                  <c:v>69516.802197802113</c:v>
                </c:pt>
                <c:pt idx="657">
                  <c:v>69499.483516483422</c:v>
                </c:pt>
                <c:pt idx="658">
                  <c:v>69482.164835164745</c:v>
                </c:pt>
                <c:pt idx="659">
                  <c:v>69464.846153846069</c:v>
                </c:pt>
                <c:pt idx="660">
                  <c:v>69447.527472527378</c:v>
                </c:pt>
                <c:pt idx="661">
                  <c:v>69430.208791208686</c:v>
                </c:pt>
                <c:pt idx="662">
                  <c:v>69412.89010989001</c:v>
                </c:pt>
                <c:pt idx="663">
                  <c:v>69395.571428571333</c:v>
                </c:pt>
                <c:pt idx="664">
                  <c:v>69378.252747252642</c:v>
                </c:pt>
                <c:pt idx="665">
                  <c:v>69360.93406593395</c:v>
                </c:pt>
                <c:pt idx="666">
                  <c:v>69343.615384615274</c:v>
                </c:pt>
                <c:pt idx="667">
                  <c:v>69326.296703296597</c:v>
                </c:pt>
                <c:pt idx="668">
                  <c:v>69308.978021977906</c:v>
                </c:pt>
                <c:pt idx="669">
                  <c:v>69291.659340659215</c:v>
                </c:pt>
                <c:pt idx="670">
                  <c:v>69274.340659340538</c:v>
                </c:pt>
                <c:pt idx="671">
                  <c:v>69257.021978021861</c:v>
                </c:pt>
                <c:pt idx="672">
                  <c:v>69239.70329670317</c:v>
                </c:pt>
                <c:pt idx="673">
                  <c:v>69222.384615384479</c:v>
                </c:pt>
                <c:pt idx="674">
                  <c:v>69205.065934065802</c:v>
                </c:pt>
                <c:pt idx="675">
                  <c:v>69187.747252747125</c:v>
                </c:pt>
                <c:pt idx="676">
                  <c:v>69170.428571428434</c:v>
                </c:pt>
                <c:pt idx="677">
                  <c:v>69153.109890109743</c:v>
                </c:pt>
                <c:pt idx="678">
                  <c:v>69135.791208791066</c:v>
                </c:pt>
                <c:pt idx="679">
                  <c:v>69118.47252747239</c:v>
                </c:pt>
                <c:pt idx="680">
                  <c:v>69101.153846153698</c:v>
                </c:pt>
                <c:pt idx="681">
                  <c:v>69083.835164835007</c:v>
                </c:pt>
                <c:pt idx="682">
                  <c:v>69066.51648351633</c:v>
                </c:pt>
                <c:pt idx="683">
                  <c:v>69049.197802197654</c:v>
                </c:pt>
                <c:pt idx="684">
                  <c:v>69031.879120878963</c:v>
                </c:pt>
                <c:pt idx="685">
                  <c:v>69014.560439560271</c:v>
                </c:pt>
                <c:pt idx="686">
                  <c:v>68997.241758241595</c:v>
                </c:pt>
                <c:pt idx="687">
                  <c:v>68979.923076922918</c:v>
                </c:pt>
                <c:pt idx="688">
                  <c:v>68962.604395604227</c:v>
                </c:pt>
                <c:pt idx="689">
                  <c:v>68495</c:v>
                </c:pt>
                <c:pt idx="690">
                  <c:v>68441.752688172041</c:v>
                </c:pt>
                <c:pt idx="691">
                  <c:v>68388.505376344081</c:v>
                </c:pt>
                <c:pt idx="692">
                  <c:v>68335.258064516136</c:v>
                </c:pt>
                <c:pt idx="693">
                  <c:v>68282.010752688177</c:v>
                </c:pt>
                <c:pt idx="694">
                  <c:v>68228.763440860217</c:v>
                </c:pt>
                <c:pt idx="695">
                  <c:v>68175.516129032272</c:v>
                </c:pt>
                <c:pt idx="696">
                  <c:v>68122.268817204313</c:v>
                </c:pt>
                <c:pt idx="697">
                  <c:v>68069.021505376353</c:v>
                </c:pt>
                <c:pt idx="698">
                  <c:v>68015.774193548394</c:v>
                </c:pt>
                <c:pt idx="699">
                  <c:v>67962.526881720434</c:v>
                </c:pt>
                <c:pt idx="700">
                  <c:v>67909.279569892489</c:v>
                </c:pt>
                <c:pt idx="701">
                  <c:v>67856.03225806453</c:v>
                </c:pt>
                <c:pt idx="702">
                  <c:v>67802.78494623657</c:v>
                </c:pt>
                <c:pt idx="703">
                  <c:v>67749.537634408625</c:v>
                </c:pt>
                <c:pt idx="704">
                  <c:v>67696.290322580666</c:v>
                </c:pt>
                <c:pt idx="705">
                  <c:v>67643.043010752706</c:v>
                </c:pt>
                <c:pt idx="706">
                  <c:v>67589.795698924747</c:v>
                </c:pt>
                <c:pt idx="707">
                  <c:v>67536.548387096787</c:v>
                </c:pt>
                <c:pt idx="708">
                  <c:v>67483.301075268842</c:v>
                </c:pt>
                <c:pt idx="709">
                  <c:v>67430.053763440883</c:v>
                </c:pt>
                <c:pt idx="710">
                  <c:v>67376.806451612923</c:v>
                </c:pt>
                <c:pt idx="711">
                  <c:v>67323.559139784978</c:v>
                </c:pt>
                <c:pt idx="712">
                  <c:v>67270.311827957019</c:v>
                </c:pt>
                <c:pt idx="713">
                  <c:v>67217.064516129059</c:v>
                </c:pt>
                <c:pt idx="714">
                  <c:v>67163.8172043011</c:v>
                </c:pt>
                <c:pt idx="715">
                  <c:v>67110.56989247314</c:v>
                </c:pt>
                <c:pt idx="716">
                  <c:v>67057.322580645196</c:v>
                </c:pt>
                <c:pt idx="717">
                  <c:v>67004.075268817236</c:v>
                </c:pt>
                <c:pt idx="718">
                  <c:v>66950.827956989277</c:v>
                </c:pt>
                <c:pt idx="719">
                  <c:v>66897.580645161332</c:v>
                </c:pt>
                <c:pt idx="720">
                  <c:v>66844.333333333372</c:v>
                </c:pt>
                <c:pt idx="721">
                  <c:v>66791.086021505413</c:v>
                </c:pt>
                <c:pt idx="722">
                  <c:v>66737.838709677453</c:v>
                </c:pt>
                <c:pt idx="723">
                  <c:v>66684.591397849494</c:v>
                </c:pt>
                <c:pt idx="724">
                  <c:v>66631.344086021549</c:v>
                </c:pt>
                <c:pt idx="725">
                  <c:v>66578.096774193589</c:v>
                </c:pt>
                <c:pt idx="726">
                  <c:v>66524.84946236563</c:v>
                </c:pt>
                <c:pt idx="727">
                  <c:v>66471.602150537685</c:v>
                </c:pt>
                <c:pt idx="728">
                  <c:v>66418.354838709725</c:v>
                </c:pt>
                <c:pt idx="729">
                  <c:v>66365.107526881766</c:v>
                </c:pt>
                <c:pt idx="730">
                  <c:v>66311.860215053806</c:v>
                </c:pt>
                <c:pt idx="731">
                  <c:v>66258.612903225847</c:v>
                </c:pt>
                <c:pt idx="732">
                  <c:v>66205.365591397902</c:v>
                </c:pt>
                <c:pt idx="733">
                  <c:v>66152.118279569942</c:v>
                </c:pt>
                <c:pt idx="734">
                  <c:v>66098.870967741983</c:v>
                </c:pt>
                <c:pt idx="735">
                  <c:v>66045.623655914038</c:v>
                </c:pt>
                <c:pt idx="736">
                  <c:v>65992.376344086078</c:v>
                </c:pt>
                <c:pt idx="737">
                  <c:v>65939.129032258119</c:v>
                </c:pt>
                <c:pt idx="738">
                  <c:v>65885.881720430159</c:v>
                </c:pt>
                <c:pt idx="739">
                  <c:v>65832.6344086022</c:v>
                </c:pt>
                <c:pt idx="740">
                  <c:v>65779.387096774255</c:v>
                </c:pt>
                <c:pt idx="741">
                  <c:v>65726.139784946296</c:v>
                </c:pt>
                <c:pt idx="742">
                  <c:v>65672.892473118336</c:v>
                </c:pt>
                <c:pt idx="743">
                  <c:v>65619.645161290391</c:v>
                </c:pt>
                <c:pt idx="744">
                  <c:v>65566.397849462432</c:v>
                </c:pt>
                <c:pt idx="745">
                  <c:v>65513.150537634472</c:v>
                </c:pt>
                <c:pt idx="746">
                  <c:v>65459.903225806513</c:v>
                </c:pt>
                <c:pt idx="747">
                  <c:v>65406.65591397856</c:v>
                </c:pt>
                <c:pt idx="748">
                  <c:v>65353.408602150608</c:v>
                </c:pt>
                <c:pt idx="749">
                  <c:v>65300.161290322649</c:v>
                </c:pt>
                <c:pt idx="750">
                  <c:v>65246.913978494689</c:v>
                </c:pt>
                <c:pt idx="751">
                  <c:v>65193.666666666737</c:v>
                </c:pt>
                <c:pt idx="752">
                  <c:v>65140.419354838785</c:v>
                </c:pt>
                <c:pt idx="753">
                  <c:v>63543</c:v>
                </c:pt>
                <c:pt idx="754">
                  <c:v>63443.157303370783</c:v>
                </c:pt>
                <c:pt idx="755">
                  <c:v>63343.314606741573</c:v>
                </c:pt>
                <c:pt idx="756">
                  <c:v>63243.471910112363</c:v>
                </c:pt>
                <c:pt idx="757">
                  <c:v>63143.629213483146</c:v>
                </c:pt>
                <c:pt idx="758">
                  <c:v>63043.786516853928</c:v>
                </c:pt>
                <c:pt idx="759">
                  <c:v>62943.943820224718</c:v>
                </c:pt>
                <c:pt idx="760">
                  <c:v>62844.101123595508</c:v>
                </c:pt>
                <c:pt idx="761">
                  <c:v>62744.258426966291</c:v>
                </c:pt>
                <c:pt idx="762">
                  <c:v>62644.415730337074</c:v>
                </c:pt>
                <c:pt idx="763">
                  <c:v>62544.573033707864</c:v>
                </c:pt>
                <c:pt idx="764">
                  <c:v>62444.730337078654</c:v>
                </c:pt>
                <c:pt idx="765">
                  <c:v>62344.887640449437</c:v>
                </c:pt>
                <c:pt idx="766">
                  <c:v>62245.044943820219</c:v>
                </c:pt>
                <c:pt idx="767">
                  <c:v>62145.20224719101</c:v>
                </c:pt>
                <c:pt idx="768">
                  <c:v>62045.3595505618</c:v>
                </c:pt>
                <c:pt idx="769">
                  <c:v>61945.516853932582</c:v>
                </c:pt>
                <c:pt idx="770">
                  <c:v>61845.674157303365</c:v>
                </c:pt>
                <c:pt idx="771">
                  <c:v>61745.831460674155</c:v>
                </c:pt>
                <c:pt idx="772">
                  <c:v>61645.988764044945</c:v>
                </c:pt>
                <c:pt idx="773">
                  <c:v>61546.146067415728</c:v>
                </c:pt>
                <c:pt idx="774">
                  <c:v>61446.303370786511</c:v>
                </c:pt>
                <c:pt idx="775">
                  <c:v>61346.460674157301</c:v>
                </c:pt>
                <c:pt idx="776">
                  <c:v>61246.617977528091</c:v>
                </c:pt>
                <c:pt idx="777">
                  <c:v>61146.775280898873</c:v>
                </c:pt>
                <c:pt idx="778">
                  <c:v>61046.932584269656</c:v>
                </c:pt>
                <c:pt idx="779">
                  <c:v>60947.089887640446</c:v>
                </c:pt>
                <c:pt idx="780">
                  <c:v>60847.247191011236</c:v>
                </c:pt>
                <c:pt idx="781">
                  <c:v>60747.404494382019</c:v>
                </c:pt>
                <c:pt idx="782">
                  <c:v>60647.561797752802</c:v>
                </c:pt>
                <c:pt idx="783">
                  <c:v>60547.719101123592</c:v>
                </c:pt>
                <c:pt idx="784">
                  <c:v>60447.876404494382</c:v>
                </c:pt>
                <c:pt idx="785">
                  <c:v>60348.033707865165</c:v>
                </c:pt>
                <c:pt idx="786">
                  <c:v>60248.191011235947</c:v>
                </c:pt>
                <c:pt idx="787">
                  <c:v>60148.348314606737</c:v>
                </c:pt>
                <c:pt idx="788">
                  <c:v>60048.505617977527</c:v>
                </c:pt>
                <c:pt idx="789">
                  <c:v>59948.66292134831</c:v>
                </c:pt>
                <c:pt idx="790">
                  <c:v>59848.820224719093</c:v>
                </c:pt>
                <c:pt idx="791">
                  <c:v>59748.977528089883</c:v>
                </c:pt>
                <c:pt idx="792">
                  <c:v>59649.134831460673</c:v>
                </c:pt>
                <c:pt idx="793">
                  <c:v>59549.292134831456</c:v>
                </c:pt>
                <c:pt idx="794">
                  <c:v>59449.449438202239</c:v>
                </c:pt>
                <c:pt idx="795">
                  <c:v>59349.606741573029</c:v>
                </c:pt>
                <c:pt idx="796">
                  <c:v>59249.764044943819</c:v>
                </c:pt>
                <c:pt idx="797">
                  <c:v>59149.921348314601</c:v>
                </c:pt>
                <c:pt idx="798">
                  <c:v>59050.078651685384</c:v>
                </c:pt>
                <c:pt idx="799">
                  <c:v>58950.235955056174</c:v>
                </c:pt>
                <c:pt idx="800">
                  <c:v>58850.393258426964</c:v>
                </c:pt>
                <c:pt idx="801">
                  <c:v>58750.550561797747</c:v>
                </c:pt>
                <c:pt idx="802">
                  <c:v>58650.70786516853</c:v>
                </c:pt>
                <c:pt idx="803">
                  <c:v>58550.86516853932</c:v>
                </c:pt>
                <c:pt idx="804">
                  <c:v>58451.02247191011</c:v>
                </c:pt>
                <c:pt idx="805">
                  <c:v>58351.179775280892</c:v>
                </c:pt>
                <c:pt idx="806">
                  <c:v>58251.337078651675</c:v>
                </c:pt>
                <c:pt idx="807">
                  <c:v>58151.494382022465</c:v>
                </c:pt>
                <c:pt idx="808">
                  <c:v>58051.651685393255</c:v>
                </c:pt>
                <c:pt idx="809">
                  <c:v>57951.808988764038</c:v>
                </c:pt>
                <c:pt idx="810">
                  <c:v>57851.966292134821</c:v>
                </c:pt>
                <c:pt idx="811">
                  <c:v>57752.123595505611</c:v>
                </c:pt>
                <c:pt idx="812">
                  <c:v>57652.280898876401</c:v>
                </c:pt>
                <c:pt idx="813">
                  <c:v>54657</c:v>
                </c:pt>
                <c:pt idx="814">
                  <c:v>54651.802197802201</c:v>
                </c:pt>
                <c:pt idx="815">
                  <c:v>54646.604395604401</c:v>
                </c:pt>
                <c:pt idx="816">
                  <c:v>54641.406593406595</c:v>
                </c:pt>
                <c:pt idx="817">
                  <c:v>54636.208791208795</c:v>
                </c:pt>
                <c:pt idx="818">
                  <c:v>54631.010989010996</c:v>
                </c:pt>
                <c:pt idx="819">
                  <c:v>54625.81318681319</c:v>
                </c:pt>
                <c:pt idx="820">
                  <c:v>54620.61538461539</c:v>
                </c:pt>
                <c:pt idx="821">
                  <c:v>54615.417582417591</c:v>
                </c:pt>
                <c:pt idx="822">
                  <c:v>54610.219780219792</c:v>
                </c:pt>
                <c:pt idx="823">
                  <c:v>54605.021978021992</c:v>
                </c:pt>
                <c:pt idx="824">
                  <c:v>54599.824175824186</c:v>
                </c:pt>
                <c:pt idx="825">
                  <c:v>54594.626373626386</c:v>
                </c:pt>
                <c:pt idx="826">
                  <c:v>54589.428571428587</c:v>
                </c:pt>
                <c:pt idx="827">
                  <c:v>54584.23076923078</c:v>
                </c:pt>
                <c:pt idx="828">
                  <c:v>54579.032967032981</c:v>
                </c:pt>
                <c:pt idx="829">
                  <c:v>54573.835164835182</c:v>
                </c:pt>
                <c:pt idx="830">
                  <c:v>54568.637362637382</c:v>
                </c:pt>
                <c:pt idx="831">
                  <c:v>54563.439560439583</c:v>
                </c:pt>
                <c:pt idx="832">
                  <c:v>54558.241758241777</c:v>
                </c:pt>
                <c:pt idx="833">
                  <c:v>54553.043956043977</c:v>
                </c:pt>
                <c:pt idx="834">
                  <c:v>54547.846153846178</c:v>
                </c:pt>
                <c:pt idx="835">
                  <c:v>54542.648351648371</c:v>
                </c:pt>
                <c:pt idx="836">
                  <c:v>54537.450549450572</c:v>
                </c:pt>
                <c:pt idx="837">
                  <c:v>54532.252747252773</c:v>
                </c:pt>
                <c:pt idx="838">
                  <c:v>54527.054945054973</c:v>
                </c:pt>
                <c:pt idx="839">
                  <c:v>54521.857142857174</c:v>
                </c:pt>
                <c:pt idx="840">
                  <c:v>54516.659340659367</c:v>
                </c:pt>
                <c:pt idx="841">
                  <c:v>54511.461538461568</c:v>
                </c:pt>
                <c:pt idx="842">
                  <c:v>54506.263736263769</c:v>
                </c:pt>
                <c:pt idx="843">
                  <c:v>54501.065934065962</c:v>
                </c:pt>
                <c:pt idx="844">
                  <c:v>54495.868131868163</c:v>
                </c:pt>
                <c:pt idx="845">
                  <c:v>54490.670329670364</c:v>
                </c:pt>
                <c:pt idx="846">
                  <c:v>54485.472527472564</c:v>
                </c:pt>
                <c:pt idx="847">
                  <c:v>54480.274725274765</c:v>
                </c:pt>
                <c:pt idx="848">
                  <c:v>54475.076923076958</c:v>
                </c:pt>
                <c:pt idx="849">
                  <c:v>54469.879120879159</c:v>
                </c:pt>
                <c:pt idx="850">
                  <c:v>54464.68131868136</c:v>
                </c:pt>
                <c:pt idx="851">
                  <c:v>54459.483516483553</c:v>
                </c:pt>
                <c:pt idx="852">
                  <c:v>54454.285714285754</c:v>
                </c:pt>
                <c:pt idx="853">
                  <c:v>54449.087912087954</c:v>
                </c:pt>
                <c:pt idx="854">
                  <c:v>54443.890109890155</c:v>
                </c:pt>
                <c:pt idx="855">
                  <c:v>54438.692307692356</c:v>
                </c:pt>
                <c:pt idx="856">
                  <c:v>54433.494505494549</c:v>
                </c:pt>
                <c:pt idx="857">
                  <c:v>54428.29670329675</c:v>
                </c:pt>
                <c:pt idx="858">
                  <c:v>54423.098901098951</c:v>
                </c:pt>
                <c:pt idx="859">
                  <c:v>54417.901098901144</c:v>
                </c:pt>
                <c:pt idx="860">
                  <c:v>54412.703296703345</c:v>
                </c:pt>
                <c:pt idx="861">
                  <c:v>54407.505494505545</c:v>
                </c:pt>
                <c:pt idx="862">
                  <c:v>54402.307692307746</c:v>
                </c:pt>
                <c:pt idx="863">
                  <c:v>54397.109890109947</c:v>
                </c:pt>
                <c:pt idx="864">
                  <c:v>54391.91208791214</c:v>
                </c:pt>
                <c:pt idx="865">
                  <c:v>54386.714285714341</c:v>
                </c:pt>
                <c:pt idx="866">
                  <c:v>54381.516483516541</c:v>
                </c:pt>
                <c:pt idx="867">
                  <c:v>54376.318681318735</c:v>
                </c:pt>
                <c:pt idx="868">
                  <c:v>54371.120879120936</c:v>
                </c:pt>
                <c:pt idx="869">
                  <c:v>54365.923076923136</c:v>
                </c:pt>
                <c:pt idx="870">
                  <c:v>54360.725274725337</c:v>
                </c:pt>
                <c:pt idx="871">
                  <c:v>54355.527472527538</c:v>
                </c:pt>
                <c:pt idx="872">
                  <c:v>54350.329670329731</c:v>
                </c:pt>
                <c:pt idx="873">
                  <c:v>54345.131868131932</c:v>
                </c:pt>
                <c:pt idx="874">
                  <c:v>54339.934065934132</c:v>
                </c:pt>
                <c:pt idx="875">
                  <c:v>54184</c:v>
                </c:pt>
                <c:pt idx="876">
                  <c:v>54184.02247191011</c:v>
                </c:pt>
                <c:pt idx="877">
                  <c:v>54184.044943820219</c:v>
                </c:pt>
                <c:pt idx="878">
                  <c:v>54184.067415730337</c:v>
                </c:pt>
                <c:pt idx="879">
                  <c:v>54184.089887640446</c:v>
                </c:pt>
                <c:pt idx="880">
                  <c:v>54184.112359550556</c:v>
                </c:pt>
                <c:pt idx="881">
                  <c:v>54184.134831460673</c:v>
                </c:pt>
                <c:pt idx="882">
                  <c:v>54184.157303370783</c:v>
                </c:pt>
                <c:pt idx="883">
                  <c:v>54184.179775280892</c:v>
                </c:pt>
                <c:pt idx="884">
                  <c:v>54184.202247191002</c:v>
                </c:pt>
                <c:pt idx="885">
                  <c:v>54184.224719101112</c:v>
                </c:pt>
                <c:pt idx="886">
                  <c:v>54184.247191011229</c:v>
                </c:pt>
                <c:pt idx="887">
                  <c:v>54184.269662921339</c:v>
                </c:pt>
                <c:pt idx="888">
                  <c:v>54184.292134831448</c:v>
                </c:pt>
                <c:pt idx="889">
                  <c:v>54184.314606741566</c:v>
                </c:pt>
                <c:pt idx="890">
                  <c:v>54184.337078651675</c:v>
                </c:pt>
                <c:pt idx="891">
                  <c:v>54184.359550561785</c:v>
                </c:pt>
                <c:pt idx="892">
                  <c:v>54184.382022471895</c:v>
                </c:pt>
                <c:pt idx="893">
                  <c:v>54184.404494382004</c:v>
                </c:pt>
                <c:pt idx="894">
                  <c:v>54184.426966292122</c:v>
                </c:pt>
                <c:pt idx="895">
                  <c:v>54184.449438202231</c:v>
                </c:pt>
                <c:pt idx="896">
                  <c:v>54184.471910112341</c:v>
                </c:pt>
                <c:pt idx="897">
                  <c:v>54184.494382022458</c:v>
                </c:pt>
                <c:pt idx="898">
                  <c:v>54184.516853932568</c:v>
                </c:pt>
                <c:pt idx="899">
                  <c:v>54184.539325842677</c:v>
                </c:pt>
                <c:pt idx="900">
                  <c:v>54184.561797752787</c:v>
                </c:pt>
                <c:pt idx="901">
                  <c:v>54184.584269662897</c:v>
                </c:pt>
                <c:pt idx="902">
                  <c:v>54184.606741573014</c:v>
                </c:pt>
                <c:pt idx="903">
                  <c:v>54184.629213483124</c:v>
                </c:pt>
                <c:pt idx="904">
                  <c:v>54184.651685393233</c:v>
                </c:pt>
                <c:pt idx="905">
                  <c:v>54184.674157303351</c:v>
                </c:pt>
                <c:pt idx="906">
                  <c:v>54184.69662921346</c:v>
                </c:pt>
                <c:pt idx="907">
                  <c:v>54184.71910112357</c:v>
                </c:pt>
                <c:pt idx="908">
                  <c:v>54184.74157303368</c:v>
                </c:pt>
                <c:pt idx="909">
                  <c:v>54184.764044943789</c:v>
                </c:pt>
                <c:pt idx="910">
                  <c:v>54184.786516853907</c:v>
                </c:pt>
                <c:pt idx="911">
                  <c:v>54184.808988764016</c:v>
                </c:pt>
                <c:pt idx="912">
                  <c:v>54184.831460674126</c:v>
                </c:pt>
                <c:pt idx="913">
                  <c:v>54184.853932584243</c:v>
                </c:pt>
                <c:pt idx="914">
                  <c:v>54184.876404494353</c:v>
                </c:pt>
                <c:pt idx="915">
                  <c:v>54184.898876404462</c:v>
                </c:pt>
                <c:pt idx="916">
                  <c:v>54184.921348314572</c:v>
                </c:pt>
                <c:pt idx="917">
                  <c:v>54184.943820224682</c:v>
                </c:pt>
                <c:pt idx="918">
                  <c:v>54184.966292134799</c:v>
                </c:pt>
                <c:pt idx="919">
                  <c:v>54184.988764044909</c:v>
                </c:pt>
                <c:pt idx="920">
                  <c:v>54185.011235955018</c:v>
                </c:pt>
                <c:pt idx="921">
                  <c:v>54185.033707865136</c:v>
                </c:pt>
                <c:pt idx="922">
                  <c:v>54185.056179775245</c:v>
                </c:pt>
                <c:pt idx="923">
                  <c:v>54185.078651685355</c:v>
                </c:pt>
                <c:pt idx="924">
                  <c:v>54185.101123595465</c:v>
                </c:pt>
                <c:pt idx="925">
                  <c:v>54185.123595505574</c:v>
                </c:pt>
                <c:pt idx="926">
                  <c:v>54185.146067415692</c:v>
                </c:pt>
                <c:pt idx="927">
                  <c:v>54185.168539325801</c:v>
                </c:pt>
                <c:pt idx="928">
                  <c:v>54185.191011235911</c:v>
                </c:pt>
                <c:pt idx="929">
                  <c:v>54185.213483146028</c:v>
                </c:pt>
                <c:pt idx="930">
                  <c:v>54185.235955056138</c:v>
                </c:pt>
                <c:pt idx="931">
                  <c:v>54185.258426966247</c:v>
                </c:pt>
                <c:pt idx="932">
                  <c:v>54185.280898876357</c:v>
                </c:pt>
                <c:pt idx="933">
                  <c:v>54185.303370786467</c:v>
                </c:pt>
                <c:pt idx="934">
                  <c:v>54185.325842696584</c:v>
                </c:pt>
                <c:pt idx="935">
                  <c:v>54185.348314606694</c:v>
                </c:pt>
                <c:pt idx="936">
                  <c:v>54185.370786516803</c:v>
                </c:pt>
                <c:pt idx="937">
                  <c:v>54185.393258426921</c:v>
                </c:pt>
                <c:pt idx="938">
                  <c:v>54185.41573033703</c:v>
                </c:pt>
                <c:pt idx="939">
                  <c:v>54185.43820224714</c:v>
                </c:pt>
                <c:pt idx="940">
                  <c:v>54186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DE-400B-99E8-510053BCFA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642248"/>
        <c:axId val="289642640"/>
      </c:lineChart>
      <c:dateAx>
        <c:axId val="2896422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642640"/>
        <c:crosses val="autoZero"/>
        <c:auto val="1"/>
        <c:lblOffset val="100"/>
        <c:baseTimeUnit val="days"/>
      </c:dateAx>
      <c:valAx>
        <c:axId val="289642640"/>
        <c:scaling>
          <c:orientation val="minMax"/>
          <c:max val="397000"/>
          <c:min val="47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64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857376835728429E-2"/>
          <c:y val="1.5849763626162538E-2"/>
          <c:w val="0.89034062485009213"/>
          <c:h val="0.73534386354602932"/>
        </c:manualLayout>
      </c:layout>
      <c:lineChart>
        <c:grouping val="standard"/>
        <c:varyColors val="0"/>
        <c:ser>
          <c:idx val="0"/>
          <c:order val="0"/>
          <c:tx>
            <c:strRef>
              <c:f>Волатильность!$B$1</c:f>
              <c:strCache>
                <c:ptCount val="1"/>
                <c:pt idx="0">
                  <c:v>Алроса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Волатильность!$A$2:$A$941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Волатильность!$B$2:$B$941</c:f>
              <c:numCache>
                <c:formatCode>0.00</c:formatCode>
                <c:ptCount val="940"/>
                <c:pt idx="0">
                  <c:v>0.39193764144282495</c:v>
                </c:pt>
                <c:pt idx="1">
                  <c:v>0.39135181392231305</c:v>
                </c:pt>
                <c:pt idx="2">
                  <c:v>0.39044111772436718</c:v>
                </c:pt>
                <c:pt idx="3">
                  <c:v>0.39125278293699384</c:v>
                </c:pt>
                <c:pt idx="4">
                  <c:v>0.39142068054687812</c:v>
                </c:pt>
                <c:pt idx="5">
                  <c:v>0.39457805024187564</c:v>
                </c:pt>
                <c:pt idx="6">
                  <c:v>0.40029646223857435</c:v>
                </c:pt>
                <c:pt idx="7">
                  <c:v>0.40288946089775063</c:v>
                </c:pt>
                <c:pt idx="8">
                  <c:v>0.4027328130317</c:v>
                </c:pt>
                <c:pt idx="9">
                  <c:v>0.40268510000300656</c:v>
                </c:pt>
                <c:pt idx="10">
                  <c:v>0.40273053232919181</c:v>
                </c:pt>
                <c:pt idx="11">
                  <c:v>0.40815184051136705</c:v>
                </c:pt>
                <c:pt idx="12">
                  <c:v>0.4082671278488334</c:v>
                </c:pt>
                <c:pt idx="13">
                  <c:v>0.40798467807637634</c:v>
                </c:pt>
                <c:pt idx="14">
                  <c:v>0.40942959485129776</c:v>
                </c:pt>
                <c:pt idx="15">
                  <c:v>0.41319783718786252</c:v>
                </c:pt>
                <c:pt idx="16">
                  <c:v>0.41465716862924956</c:v>
                </c:pt>
                <c:pt idx="17">
                  <c:v>0.41371232061961305</c:v>
                </c:pt>
                <c:pt idx="18">
                  <c:v>0.41419322733922181</c:v>
                </c:pt>
                <c:pt idx="19">
                  <c:v>0.41544869726423106</c:v>
                </c:pt>
                <c:pt idx="20">
                  <c:v>0.42080634543714662</c:v>
                </c:pt>
                <c:pt idx="21">
                  <c:v>0.42229490955457111</c:v>
                </c:pt>
                <c:pt idx="22">
                  <c:v>0.42076567431114287</c:v>
                </c:pt>
                <c:pt idx="23">
                  <c:v>0.42072541166692573</c:v>
                </c:pt>
                <c:pt idx="24">
                  <c:v>0.42076458132271949</c:v>
                </c:pt>
                <c:pt idx="25">
                  <c:v>0.42201615342624976</c:v>
                </c:pt>
                <c:pt idx="26">
                  <c:v>0.42203926009219073</c:v>
                </c:pt>
                <c:pt idx="27">
                  <c:v>0.42482100138708101</c:v>
                </c:pt>
                <c:pt idx="28">
                  <c:v>0.42327727315318275</c:v>
                </c:pt>
                <c:pt idx="29">
                  <c:v>0.42351236097756334</c:v>
                </c:pt>
                <c:pt idx="30">
                  <c:v>0.42353283204058695</c:v>
                </c:pt>
                <c:pt idx="31">
                  <c:v>0.42370069613957517</c:v>
                </c:pt>
                <c:pt idx="32">
                  <c:v>0.42399398592508852</c:v>
                </c:pt>
                <c:pt idx="33">
                  <c:v>0.4240284817527229</c:v>
                </c:pt>
                <c:pt idx="34">
                  <c:v>0.42484028962016129</c:v>
                </c:pt>
                <c:pt idx="35">
                  <c:v>0.42509043941070013</c:v>
                </c:pt>
                <c:pt idx="36">
                  <c:v>0.42722385687728109</c:v>
                </c:pt>
                <c:pt idx="37">
                  <c:v>0.42796586295002659</c:v>
                </c:pt>
                <c:pt idx="38">
                  <c:v>0.42796448066664278</c:v>
                </c:pt>
                <c:pt idx="39">
                  <c:v>0.42890296614999845</c:v>
                </c:pt>
                <c:pt idx="40">
                  <c:v>0.42024001286824869</c:v>
                </c:pt>
                <c:pt idx="41">
                  <c:v>0.41766628182372112</c:v>
                </c:pt>
                <c:pt idx="42">
                  <c:v>0.41756162028346322</c:v>
                </c:pt>
                <c:pt idx="43">
                  <c:v>0.41753096377656723</c:v>
                </c:pt>
                <c:pt idx="44">
                  <c:v>0.41748670199127075</c:v>
                </c:pt>
                <c:pt idx="45">
                  <c:v>0.41749604021276288</c:v>
                </c:pt>
                <c:pt idx="46">
                  <c:v>0.4173191421775464</c:v>
                </c:pt>
                <c:pt idx="47">
                  <c:v>0.41836497287459551</c:v>
                </c:pt>
                <c:pt idx="48">
                  <c:v>0.41287667406902073</c:v>
                </c:pt>
                <c:pt idx="49">
                  <c:v>0.41524090344022185</c:v>
                </c:pt>
                <c:pt idx="50">
                  <c:v>0.41662380587622794</c:v>
                </c:pt>
                <c:pt idx="51">
                  <c:v>0.4166607145032547</c:v>
                </c:pt>
                <c:pt idx="52">
                  <c:v>0.41844837955361724</c:v>
                </c:pt>
                <c:pt idx="53">
                  <c:v>0.41828055351689131</c:v>
                </c:pt>
                <c:pt idx="54">
                  <c:v>0.41921399739367254</c:v>
                </c:pt>
                <c:pt idx="55">
                  <c:v>0.42205244947700205</c:v>
                </c:pt>
                <c:pt idx="56">
                  <c:v>0.42201946320743844</c:v>
                </c:pt>
                <c:pt idx="57">
                  <c:v>0.42218984358866646</c:v>
                </c:pt>
                <c:pt idx="58">
                  <c:v>0.42203286719397054</c:v>
                </c:pt>
                <c:pt idx="59">
                  <c:v>0.42081442768663407</c:v>
                </c:pt>
                <c:pt idx="60">
                  <c:v>0.4180638200543435</c:v>
                </c:pt>
                <c:pt idx="61">
                  <c:v>0.41849521433172393</c:v>
                </c:pt>
                <c:pt idx="62">
                  <c:v>0.41849953765630304</c:v>
                </c:pt>
                <c:pt idx="63">
                  <c:v>0.4194327857104993</c:v>
                </c:pt>
                <c:pt idx="64">
                  <c:v>0.41734372335921227</c:v>
                </c:pt>
                <c:pt idx="65">
                  <c:v>0.42081387151546323</c:v>
                </c:pt>
                <c:pt idx="66">
                  <c:v>0.42051017083998288</c:v>
                </c:pt>
                <c:pt idx="67">
                  <c:v>0.4234523007275855</c:v>
                </c:pt>
                <c:pt idx="68">
                  <c:v>0.42508214371987663</c:v>
                </c:pt>
                <c:pt idx="69">
                  <c:v>0.42444214064756575</c:v>
                </c:pt>
                <c:pt idx="70">
                  <c:v>0.42465240448301239</c:v>
                </c:pt>
                <c:pt idx="71">
                  <c:v>0.42494467936491653</c:v>
                </c:pt>
                <c:pt idx="72">
                  <c:v>0.42644286734630327</c:v>
                </c:pt>
                <c:pt idx="73">
                  <c:v>0.42672792933979081</c:v>
                </c:pt>
                <c:pt idx="74">
                  <c:v>0.42669994929864069</c:v>
                </c:pt>
                <c:pt idx="75">
                  <c:v>0.42776160353054832</c:v>
                </c:pt>
                <c:pt idx="76">
                  <c:v>0.42756590045312354</c:v>
                </c:pt>
                <c:pt idx="77">
                  <c:v>0.42732971264585784</c:v>
                </c:pt>
                <c:pt idx="78">
                  <c:v>0.42733215097276872</c:v>
                </c:pt>
                <c:pt idx="79">
                  <c:v>0.42722700734114788</c:v>
                </c:pt>
                <c:pt idx="80">
                  <c:v>0.42719018474986536</c:v>
                </c:pt>
                <c:pt idx="81">
                  <c:v>0.4277909420695869</c:v>
                </c:pt>
                <c:pt idx="82">
                  <c:v>0.4284575494546265</c:v>
                </c:pt>
                <c:pt idx="83">
                  <c:v>0.4284922409773379</c:v>
                </c:pt>
                <c:pt idx="84">
                  <c:v>0.42875367297389738</c:v>
                </c:pt>
                <c:pt idx="85">
                  <c:v>0.42721585000888868</c:v>
                </c:pt>
                <c:pt idx="86">
                  <c:v>0.42697503151849608</c:v>
                </c:pt>
                <c:pt idx="87">
                  <c:v>0.42782310800892037</c:v>
                </c:pt>
                <c:pt idx="88">
                  <c:v>0.42605226874585256</c:v>
                </c:pt>
                <c:pt idx="89">
                  <c:v>0.42587426122763128</c:v>
                </c:pt>
                <c:pt idx="90">
                  <c:v>0.42582001821810145</c:v>
                </c:pt>
                <c:pt idx="91">
                  <c:v>0.42617849827175647</c:v>
                </c:pt>
                <c:pt idx="92">
                  <c:v>0.42457660874937475</c:v>
                </c:pt>
                <c:pt idx="93">
                  <c:v>0.42450238614144647</c:v>
                </c:pt>
                <c:pt idx="94">
                  <c:v>0.42436209294980914</c:v>
                </c:pt>
                <c:pt idx="95">
                  <c:v>0.42516231245999753</c:v>
                </c:pt>
                <c:pt idx="96">
                  <c:v>0.42524116673091156</c:v>
                </c:pt>
                <c:pt idx="97">
                  <c:v>0.42620955913245823</c:v>
                </c:pt>
                <c:pt idx="98">
                  <c:v>0.43448388359098183</c:v>
                </c:pt>
                <c:pt idx="99">
                  <c:v>0.43458441891166955</c:v>
                </c:pt>
                <c:pt idx="100">
                  <c:v>0.43471858630664312</c:v>
                </c:pt>
                <c:pt idx="101">
                  <c:v>0.43636683299698042</c:v>
                </c:pt>
                <c:pt idx="102">
                  <c:v>0.43529738284947178</c:v>
                </c:pt>
                <c:pt idx="103">
                  <c:v>0.4336767376293913</c:v>
                </c:pt>
                <c:pt idx="104">
                  <c:v>0.43346086211421037</c:v>
                </c:pt>
                <c:pt idx="105">
                  <c:v>0.43342356772415935</c:v>
                </c:pt>
                <c:pt idx="106">
                  <c:v>0.42786284881033293</c:v>
                </c:pt>
                <c:pt idx="107">
                  <c:v>0.42856675485188989</c:v>
                </c:pt>
                <c:pt idx="108">
                  <c:v>0.42854465037651385</c:v>
                </c:pt>
                <c:pt idx="109">
                  <c:v>0.42887087738744623</c:v>
                </c:pt>
                <c:pt idx="110">
                  <c:v>0.42879338021919344</c:v>
                </c:pt>
                <c:pt idx="111">
                  <c:v>0.42884578831536496</c:v>
                </c:pt>
                <c:pt idx="112">
                  <c:v>0.42871135560029638</c:v>
                </c:pt>
                <c:pt idx="113">
                  <c:v>0.42725318628579978</c:v>
                </c:pt>
                <c:pt idx="114">
                  <c:v>0.42648573042286425</c:v>
                </c:pt>
                <c:pt idx="115">
                  <c:v>0.42662276896963064</c:v>
                </c:pt>
                <c:pt idx="116">
                  <c:v>0.42383700311968625</c:v>
                </c:pt>
                <c:pt idx="117">
                  <c:v>0.42333060847118009</c:v>
                </c:pt>
                <c:pt idx="118">
                  <c:v>0.42334270041264688</c:v>
                </c:pt>
                <c:pt idx="119">
                  <c:v>0.42335790997043465</c:v>
                </c:pt>
                <c:pt idx="120">
                  <c:v>0.42331225926696919</c:v>
                </c:pt>
                <c:pt idx="121">
                  <c:v>0.42324002407544808</c:v>
                </c:pt>
                <c:pt idx="122">
                  <c:v>0.42047837772724161</c:v>
                </c:pt>
                <c:pt idx="123">
                  <c:v>0.42326888438414317</c:v>
                </c:pt>
                <c:pt idx="124">
                  <c:v>0.42334039478625818</c:v>
                </c:pt>
                <c:pt idx="125">
                  <c:v>0.4232799206400914</c:v>
                </c:pt>
                <c:pt idx="126">
                  <c:v>0.42383884034405517</c:v>
                </c:pt>
                <c:pt idx="127">
                  <c:v>0.42492209624885313</c:v>
                </c:pt>
                <c:pt idx="128">
                  <c:v>0.42198309763754022</c:v>
                </c:pt>
                <c:pt idx="129">
                  <c:v>0.42353898160219555</c:v>
                </c:pt>
                <c:pt idx="130">
                  <c:v>0.42363466175745823</c:v>
                </c:pt>
                <c:pt idx="131">
                  <c:v>0.42429787376141964</c:v>
                </c:pt>
                <c:pt idx="132">
                  <c:v>0.41902562126053927</c:v>
                </c:pt>
                <c:pt idx="133">
                  <c:v>0.41371880614414747</c:v>
                </c:pt>
                <c:pt idx="134">
                  <c:v>0.41280675887916274</c:v>
                </c:pt>
                <c:pt idx="135">
                  <c:v>0.4092833946541346</c:v>
                </c:pt>
                <c:pt idx="136">
                  <c:v>0.40871953854476589</c:v>
                </c:pt>
                <c:pt idx="137">
                  <c:v>0.41161776354022162</c:v>
                </c:pt>
                <c:pt idx="138">
                  <c:v>0.41118987065960183</c:v>
                </c:pt>
                <c:pt idx="139">
                  <c:v>0.41117086532579938</c:v>
                </c:pt>
                <c:pt idx="140">
                  <c:v>0.4088054750925858</c:v>
                </c:pt>
                <c:pt idx="141">
                  <c:v>0.40950035152757491</c:v>
                </c:pt>
                <c:pt idx="142">
                  <c:v>0.41209025371533414</c:v>
                </c:pt>
                <c:pt idx="143">
                  <c:v>0.4130329647244565</c:v>
                </c:pt>
                <c:pt idx="144">
                  <c:v>0.41366060496949347</c:v>
                </c:pt>
                <c:pt idx="145">
                  <c:v>0.41192548126907969</c:v>
                </c:pt>
                <c:pt idx="146">
                  <c:v>0.4111129996795127</c:v>
                </c:pt>
                <c:pt idx="147">
                  <c:v>0.41073841672392825</c:v>
                </c:pt>
                <c:pt idx="148">
                  <c:v>0.4106749813943425</c:v>
                </c:pt>
                <c:pt idx="149">
                  <c:v>0.41039907082623828</c:v>
                </c:pt>
                <c:pt idx="150">
                  <c:v>0.41009523642893547</c:v>
                </c:pt>
                <c:pt idx="151">
                  <c:v>0.40997819992074169</c:v>
                </c:pt>
                <c:pt idx="152">
                  <c:v>0.41179982558406258</c:v>
                </c:pt>
                <c:pt idx="153">
                  <c:v>0.4125224915288872</c:v>
                </c:pt>
                <c:pt idx="154">
                  <c:v>0.41279838634691107</c:v>
                </c:pt>
                <c:pt idx="155">
                  <c:v>0.41325130144008598</c:v>
                </c:pt>
                <c:pt idx="156">
                  <c:v>0.41319132486888105</c:v>
                </c:pt>
                <c:pt idx="157">
                  <c:v>0.41319021940089468</c:v>
                </c:pt>
                <c:pt idx="158">
                  <c:v>0.41405937412174798</c:v>
                </c:pt>
                <c:pt idx="159">
                  <c:v>0.41410292639768553</c:v>
                </c:pt>
                <c:pt idx="160">
                  <c:v>0.41457982172329355</c:v>
                </c:pt>
                <c:pt idx="161">
                  <c:v>0.41503980663190104</c:v>
                </c:pt>
                <c:pt idx="162">
                  <c:v>0.41455797501321884</c:v>
                </c:pt>
                <c:pt idx="163">
                  <c:v>0.41391011961091723</c:v>
                </c:pt>
                <c:pt idx="164">
                  <c:v>0.41321942194365224</c:v>
                </c:pt>
                <c:pt idx="165">
                  <c:v>0.40879603280055737</c:v>
                </c:pt>
                <c:pt idx="166">
                  <c:v>0.40877633591729995</c:v>
                </c:pt>
                <c:pt idx="167">
                  <c:v>0.40795097965842497</c:v>
                </c:pt>
                <c:pt idx="168">
                  <c:v>0.40824031538338107</c:v>
                </c:pt>
                <c:pt idx="169">
                  <c:v>0.40822974428718373</c:v>
                </c:pt>
                <c:pt idx="170">
                  <c:v>0.40793171386882432</c:v>
                </c:pt>
                <c:pt idx="171">
                  <c:v>0.40859053307800069</c:v>
                </c:pt>
                <c:pt idx="172">
                  <c:v>0.40832765654996589</c:v>
                </c:pt>
                <c:pt idx="173">
                  <c:v>0.40587562836407121</c:v>
                </c:pt>
                <c:pt idx="174">
                  <c:v>0.40339461849298452</c:v>
                </c:pt>
                <c:pt idx="175">
                  <c:v>0.403566172242595</c:v>
                </c:pt>
                <c:pt idx="176">
                  <c:v>0.40195265090824089</c:v>
                </c:pt>
                <c:pt idx="177">
                  <c:v>0.40204321778624691</c:v>
                </c:pt>
                <c:pt idx="178">
                  <c:v>0.40134630310284392</c:v>
                </c:pt>
                <c:pt idx="179">
                  <c:v>0.40137072387683659</c:v>
                </c:pt>
                <c:pt idx="180">
                  <c:v>0.40097894611772739</c:v>
                </c:pt>
                <c:pt idx="181">
                  <c:v>0.40207019718776743</c:v>
                </c:pt>
                <c:pt idx="182">
                  <c:v>0.40286853181304383</c:v>
                </c:pt>
                <c:pt idx="183">
                  <c:v>0.40542181660663845</c:v>
                </c:pt>
                <c:pt idx="184">
                  <c:v>0.40567738680435472</c:v>
                </c:pt>
                <c:pt idx="185">
                  <c:v>0.40664263114405264</c:v>
                </c:pt>
                <c:pt idx="186">
                  <c:v>0.40678655153310495</c:v>
                </c:pt>
                <c:pt idx="187">
                  <c:v>0.40657804076050053</c:v>
                </c:pt>
                <c:pt idx="188">
                  <c:v>0.40694363979925235</c:v>
                </c:pt>
                <c:pt idx="189">
                  <c:v>0.40703902351778021</c:v>
                </c:pt>
                <c:pt idx="190">
                  <c:v>0.4056066250227196</c:v>
                </c:pt>
                <c:pt idx="191">
                  <c:v>0.40521659159868079</c:v>
                </c:pt>
                <c:pt idx="192">
                  <c:v>0.40479694913160741</c:v>
                </c:pt>
                <c:pt idx="193">
                  <c:v>0.40540911886817277</c:v>
                </c:pt>
                <c:pt idx="194">
                  <c:v>0.405602188023234</c:v>
                </c:pt>
                <c:pt idx="195">
                  <c:v>0.40527947284292876</c:v>
                </c:pt>
                <c:pt idx="196">
                  <c:v>0.40446819242715248</c:v>
                </c:pt>
                <c:pt idx="197">
                  <c:v>0.40586210296827735</c:v>
                </c:pt>
                <c:pt idx="198">
                  <c:v>0.4059328396401678</c:v>
                </c:pt>
                <c:pt idx="199">
                  <c:v>0.40584337876757787</c:v>
                </c:pt>
                <c:pt idx="200">
                  <c:v>0.40637414233988317</c:v>
                </c:pt>
                <c:pt idx="201">
                  <c:v>0.40601477936837893</c:v>
                </c:pt>
                <c:pt idx="202">
                  <c:v>0.40639012896992005</c:v>
                </c:pt>
                <c:pt idx="203">
                  <c:v>0.4073774346807279</c:v>
                </c:pt>
                <c:pt idx="204">
                  <c:v>0.40737739611733575</c:v>
                </c:pt>
                <c:pt idx="205">
                  <c:v>0.40751850849891758</c:v>
                </c:pt>
                <c:pt idx="206">
                  <c:v>0.40820396426721395</c:v>
                </c:pt>
                <c:pt idx="207">
                  <c:v>0.40770149417792323</c:v>
                </c:pt>
                <c:pt idx="208">
                  <c:v>0.4065323202968586</c:v>
                </c:pt>
                <c:pt idx="209">
                  <c:v>0.40763514285520069</c:v>
                </c:pt>
                <c:pt idx="210">
                  <c:v>0.40795608477716316</c:v>
                </c:pt>
                <c:pt idx="211">
                  <c:v>0.40755861442183394</c:v>
                </c:pt>
                <c:pt idx="212">
                  <c:v>0.40718885841961994</c:v>
                </c:pt>
                <c:pt idx="213">
                  <c:v>0.40701728609204929</c:v>
                </c:pt>
                <c:pt idx="214">
                  <c:v>0.40424067704572236</c:v>
                </c:pt>
                <c:pt idx="215">
                  <c:v>0.40379869755940073</c:v>
                </c:pt>
                <c:pt idx="216">
                  <c:v>0.4000037881297307</c:v>
                </c:pt>
                <c:pt idx="217">
                  <c:v>0.39889746289964612</c:v>
                </c:pt>
                <c:pt idx="218">
                  <c:v>0.39972984902020625</c:v>
                </c:pt>
                <c:pt idx="219">
                  <c:v>0.39960560508805054</c:v>
                </c:pt>
                <c:pt idx="220">
                  <c:v>0.39935576985980048</c:v>
                </c:pt>
                <c:pt idx="221">
                  <c:v>0.3993125210230038</c:v>
                </c:pt>
                <c:pt idx="222">
                  <c:v>0.39994449203073029</c:v>
                </c:pt>
                <c:pt idx="223">
                  <c:v>0.40093458106347912</c:v>
                </c:pt>
                <c:pt idx="224">
                  <c:v>0.40155054056399536</c:v>
                </c:pt>
                <c:pt idx="225">
                  <c:v>0.40152393690577676</c:v>
                </c:pt>
                <c:pt idx="226">
                  <c:v>0.40288157323748264</c:v>
                </c:pt>
                <c:pt idx="227">
                  <c:v>0.40299464922907063</c:v>
                </c:pt>
                <c:pt idx="228">
                  <c:v>0.40050779816720528</c:v>
                </c:pt>
                <c:pt idx="229">
                  <c:v>0.39944316913457667</c:v>
                </c:pt>
                <c:pt idx="230">
                  <c:v>0.3977337378203325</c:v>
                </c:pt>
                <c:pt idx="231">
                  <c:v>0.39770544315272677</c:v>
                </c:pt>
                <c:pt idx="232">
                  <c:v>0.39877088896507751</c:v>
                </c:pt>
                <c:pt idx="233">
                  <c:v>0.3999365975170861</c:v>
                </c:pt>
                <c:pt idx="234">
                  <c:v>0.39751141865943546</c:v>
                </c:pt>
                <c:pt idx="235">
                  <c:v>0.3972495544135588</c:v>
                </c:pt>
                <c:pt idx="236">
                  <c:v>0.39697346115727211</c:v>
                </c:pt>
                <c:pt idx="237">
                  <c:v>0.40042649318629558</c:v>
                </c:pt>
                <c:pt idx="238">
                  <c:v>0.40074364281309233</c:v>
                </c:pt>
                <c:pt idx="239">
                  <c:v>0.4002298491566243</c:v>
                </c:pt>
                <c:pt idx="240">
                  <c:v>0.39959914265252344</c:v>
                </c:pt>
                <c:pt idx="241">
                  <c:v>0.39924256561225346</c:v>
                </c:pt>
                <c:pt idx="242">
                  <c:v>0.39671986334145626</c:v>
                </c:pt>
                <c:pt idx="243">
                  <c:v>0.39391350744187525</c:v>
                </c:pt>
                <c:pt idx="244">
                  <c:v>0.38960644630571506</c:v>
                </c:pt>
                <c:pt idx="245">
                  <c:v>0.38940196295101104</c:v>
                </c:pt>
                <c:pt idx="246">
                  <c:v>0.38952025730969791</c:v>
                </c:pt>
                <c:pt idx="247">
                  <c:v>0.39100910048162274</c:v>
                </c:pt>
                <c:pt idx="248">
                  <c:v>0.39012292712166241</c:v>
                </c:pt>
                <c:pt idx="249">
                  <c:v>0.38545973329693334</c:v>
                </c:pt>
                <c:pt idx="250">
                  <c:v>0.38557116113148793</c:v>
                </c:pt>
                <c:pt idx="251">
                  <c:v>0.38603676909105633</c:v>
                </c:pt>
                <c:pt idx="252">
                  <c:v>0.38574886091986194</c:v>
                </c:pt>
                <c:pt idx="253">
                  <c:v>0.38633142886745875</c:v>
                </c:pt>
                <c:pt idx="254">
                  <c:v>0.38728811295394105</c:v>
                </c:pt>
                <c:pt idx="255">
                  <c:v>0.38707649511270714</c:v>
                </c:pt>
                <c:pt idx="256">
                  <c:v>0.38346713097493457</c:v>
                </c:pt>
                <c:pt idx="257">
                  <c:v>0.38022304670311685</c:v>
                </c:pt>
                <c:pt idx="258">
                  <c:v>0.37789986622139826</c:v>
                </c:pt>
                <c:pt idx="259">
                  <c:v>0.37793079957440695</c:v>
                </c:pt>
                <c:pt idx="260">
                  <c:v>0.37833009762747399</c:v>
                </c:pt>
                <c:pt idx="261">
                  <c:v>0.37916099199223585</c:v>
                </c:pt>
                <c:pt idx="262">
                  <c:v>0.37161932747410331</c:v>
                </c:pt>
                <c:pt idx="263">
                  <c:v>0.37140556036104833</c:v>
                </c:pt>
                <c:pt idx="264">
                  <c:v>0.37498381344991738</c:v>
                </c:pt>
                <c:pt idx="265">
                  <c:v>0.37377951342501886</c:v>
                </c:pt>
                <c:pt idx="266">
                  <c:v>0.36919053367322546</c:v>
                </c:pt>
                <c:pt idx="267">
                  <c:v>0.36779027535306336</c:v>
                </c:pt>
                <c:pt idx="268">
                  <c:v>0.36756005643184153</c:v>
                </c:pt>
                <c:pt idx="269">
                  <c:v>0.36917453189491783</c:v>
                </c:pt>
                <c:pt idx="270">
                  <c:v>0.36813026916186758</c:v>
                </c:pt>
                <c:pt idx="271">
                  <c:v>0.36287102985720671</c:v>
                </c:pt>
                <c:pt idx="272">
                  <c:v>0.36075040165405636</c:v>
                </c:pt>
                <c:pt idx="273">
                  <c:v>0.36150752267473091</c:v>
                </c:pt>
                <c:pt idx="274">
                  <c:v>0.3618144239039236</c:v>
                </c:pt>
                <c:pt idx="275">
                  <c:v>0.36201283163620596</c:v>
                </c:pt>
                <c:pt idx="276">
                  <c:v>0.36192753093800528</c:v>
                </c:pt>
                <c:pt idx="277">
                  <c:v>0.36527940310758267</c:v>
                </c:pt>
                <c:pt idx="278">
                  <c:v>0.36334490042966505</c:v>
                </c:pt>
                <c:pt idx="279">
                  <c:v>0.36421107624247617</c:v>
                </c:pt>
                <c:pt idx="280">
                  <c:v>0.3650824258496162</c:v>
                </c:pt>
                <c:pt idx="281">
                  <c:v>0.36522102860456829</c:v>
                </c:pt>
                <c:pt idx="282">
                  <c:v>0.36494172166576383</c:v>
                </c:pt>
                <c:pt idx="283">
                  <c:v>0.36524003434035812</c:v>
                </c:pt>
                <c:pt idx="284">
                  <c:v>0.36537095687073601</c:v>
                </c:pt>
                <c:pt idx="285">
                  <c:v>0.36472426896110005</c:v>
                </c:pt>
                <c:pt idx="286">
                  <c:v>0.3648809781750692</c:v>
                </c:pt>
                <c:pt idx="287">
                  <c:v>0.36267051596718192</c:v>
                </c:pt>
                <c:pt idx="288">
                  <c:v>0.36234990825948243</c:v>
                </c:pt>
                <c:pt idx="289">
                  <c:v>0.36242703514591207</c:v>
                </c:pt>
                <c:pt idx="290">
                  <c:v>0.35977413441498168</c:v>
                </c:pt>
                <c:pt idx="291">
                  <c:v>0.35890397598416701</c:v>
                </c:pt>
                <c:pt idx="292">
                  <c:v>0.35898073389462354</c:v>
                </c:pt>
                <c:pt idx="293">
                  <c:v>0.35998909990107558</c:v>
                </c:pt>
                <c:pt idx="294">
                  <c:v>0.36000342239123057</c:v>
                </c:pt>
                <c:pt idx="295">
                  <c:v>0.35995128705254731</c:v>
                </c:pt>
                <c:pt idx="296">
                  <c:v>0.35996053096916458</c:v>
                </c:pt>
                <c:pt idx="297">
                  <c:v>0.35968808894849214</c:v>
                </c:pt>
                <c:pt idx="298">
                  <c:v>0.35683030184786907</c:v>
                </c:pt>
                <c:pt idx="299">
                  <c:v>0.35490456524539166</c:v>
                </c:pt>
                <c:pt idx="300">
                  <c:v>0.35280799398895979</c:v>
                </c:pt>
                <c:pt idx="301">
                  <c:v>0.35163594846612622</c:v>
                </c:pt>
                <c:pt idx="302">
                  <c:v>0.35139571974299899</c:v>
                </c:pt>
                <c:pt idx="303">
                  <c:v>0.34912051603592853</c:v>
                </c:pt>
                <c:pt idx="304">
                  <c:v>0.34909610694448773</c:v>
                </c:pt>
                <c:pt idx="305">
                  <c:v>0.34820730523482818</c:v>
                </c:pt>
                <c:pt idx="306">
                  <c:v>0.34560051600480718</c:v>
                </c:pt>
                <c:pt idx="307">
                  <c:v>0.34563014093148886</c:v>
                </c:pt>
                <c:pt idx="308">
                  <c:v>0.34546475909447871</c:v>
                </c:pt>
                <c:pt idx="309">
                  <c:v>0.34537342528790455</c:v>
                </c:pt>
                <c:pt idx="310">
                  <c:v>0.34524138220695932</c:v>
                </c:pt>
                <c:pt idx="311">
                  <c:v>0.3451392285960368</c:v>
                </c:pt>
                <c:pt idx="312">
                  <c:v>0.34475750486972728</c:v>
                </c:pt>
                <c:pt idx="313">
                  <c:v>0.34471001467606749</c:v>
                </c:pt>
                <c:pt idx="314">
                  <c:v>0.3437770247797845</c:v>
                </c:pt>
                <c:pt idx="315">
                  <c:v>0.3435169959841578</c:v>
                </c:pt>
                <c:pt idx="316">
                  <c:v>0.33952199464810445</c:v>
                </c:pt>
                <c:pt idx="317">
                  <c:v>0.33948589739149926</c:v>
                </c:pt>
                <c:pt idx="318">
                  <c:v>0.33581279046261542</c:v>
                </c:pt>
                <c:pt idx="319">
                  <c:v>0.33361173141576761</c:v>
                </c:pt>
                <c:pt idx="320">
                  <c:v>0.33344912378155617</c:v>
                </c:pt>
                <c:pt idx="321">
                  <c:v>0.33325112917570388</c:v>
                </c:pt>
                <c:pt idx="322">
                  <c:v>0.33525285083417417</c:v>
                </c:pt>
                <c:pt idx="323">
                  <c:v>0.33414755712680838</c:v>
                </c:pt>
                <c:pt idx="324">
                  <c:v>0.33375386476193114</c:v>
                </c:pt>
                <c:pt idx="325">
                  <c:v>0.33374955011447938</c:v>
                </c:pt>
                <c:pt idx="326">
                  <c:v>0.33244443895566922</c:v>
                </c:pt>
                <c:pt idx="327">
                  <c:v>0.33251065177603906</c:v>
                </c:pt>
                <c:pt idx="328">
                  <c:v>0.3322609173979455</c:v>
                </c:pt>
                <c:pt idx="329">
                  <c:v>0.33216399197327284</c:v>
                </c:pt>
                <c:pt idx="330">
                  <c:v>0.33221759315749072</c:v>
                </c:pt>
                <c:pt idx="331">
                  <c:v>0.3321512978562316</c:v>
                </c:pt>
                <c:pt idx="332">
                  <c:v>0.328958575921524</c:v>
                </c:pt>
                <c:pt idx="333">
                  <c:v>0.3274014222362156</c:v>
                </c:pt>
                <c:pt idx="334">
                  <c:v>0.32732446664753645</c:v>
                </c:pt>
                <c:pt idx="335">
                  <c:v>0.32707271364879981</c:v>
                </c:pt>
                <c:pt idx="336">
                  <c:v>0.32680216406482582</c:v>
                </c:pt>
                <c:pt idx="337">
                  <c:v>0.32683723403836612</c:v>
                </c:pt>
                <c:pt idx="338">
                  <c:v>0.32668245310695154</c:v>
                </c:pt>
                <c:pt idx="339">
                  <c:v>0.32669384818012159</c:v>
                </c:pt>
                <c:pt idx="340">
                  <c:v>0.32715892682476938</c:v>
                </c:pt>
                <c:pt idx="341">
                  <c:v>0.32773164848695507</c:v>
                </c:pt>
                <c:pt idx="342">
                  <c:v>0.32970110614178078</c:v>
                </c:pt>
                <c:pt idx="343">
                  <c:v>0.32923431767602307</c:v>
                </c:pt>
                <c:pt idx="344">
                  <c:v>0.32928856467994594</c:v>
                </c:pt>
                <c:pt idx="345">
                  <c:v>0.33042148206654032</c:v>
                </c:pt>
                <c:pt idx="346">
                  <c:v>0.32975727460518672</c:v>
                </c:pt>
                <c:pt idx="347">
                  <c:v>0.32979452711018303</c:v>
                </c:pt>
                <c:pt idx="348">
                  <c:v>0.32880343201857365</c:v>
                </c:pt>
                <c:pt idx="349">
                  <c:v>0.31996382028553327</c:v>
                </c:pt>
                <c:pt idx="350">
                  <c:v>0.31953433131329462</c:v>
                </c:pt>
                <c:pt idx="351">
                  <c:v>0.31891120819564117</c:v>
                </c:pt>
                <c:pt idx="352">
                  <c:v>0.31677684338643686</c:v>
                </c:pt>
                <c:pt idx="353">
                  <c:v>0.31631593999142432</c:v>
                </c:pt>
                <c:pt idx="354">
                  <c:v>0.31714151343443769</c:v>
                </c:pt>
                <c:pt idx="355">
                  <c:v>0.31764113076428829</c:v>
                </c:pt>
                <c:pt idx="356">
                  <c:v>0.317636907976378</c:v>
                </c:pt>
                <c:pt idx="357">
                  <c:v>0.31944986989631102</c:v>
                </c:pt>
                <c:pt idx="358">
                  <c:v>0.31830942358741815</c:v>
                </c:pt>
                <c:pt idx="359">
                  <c:v>0.31865920815066739</c:v>
                </c:pt>
                <c:pt idx="360">
                  <c:v>0.31912665242314547</c:v>
                </c:pt>
                <c:pt idx="361">
                  <c:v>0.31936753052479849</c:v>
                </c:pt>
                <c:pt idx="362">
                  <c:v>0.31965495605073713</c:v>
                </c:pt>
                <c:pt idx="363">
                  <c:v>0.31956228780786644</c:v>
                </c:pt>
                <c:pt idx="364">
                  <c:v>0.32031846621432802</c:v>
                </c:pt>
                <c:pt idx="365">
                  <c:v>0.32029630454262636</c:v>
                </c:pt>
                <c:pt idx="366">
                  <c:v>0.32021436077746501</c:v>
                </c:pt>
                <c:pt idx="367">
                  <c:v>0.32109882905764864</c:v>
                </c:pt>
                <c:pt idx="368">
                  <c:v>0.32095181130403833</c:v>
                </c:pt>
                <c:pt idx="369">
                  <c:v>0.32097358691023653</c:v>
                </c:pt>
                <c:pt idx="370">
                  <c:v>0.32074147948275844</c:v>
                </c:pt>
                <c:pt idx="371">
                  <c:v>0.32094670015184495</c:v>
                </c:pt>
                <c:pt idx="372">
                  <c:v>0.3212498781294868</c:v>
                </c:pt>
                <c:pt idx="373">
                  <c:v>0.32105970084575564</c:v>
                </c:pt>
                <c:pt idx="374">
                  <c:v>0.31738854053337801</c:v>
                </c:pt>
                <c:pt idx="375">
                  <c:v>0.31759803316920587</c:v>
                </c:pt>
                <c:pt idx="376">
                  <c:v>0.31759918462357922</c:v>
                </c:pt>
                <c:pt idx="377">
                  <c:v>0.3165566196495368</c:v>
                </c:pt>
                <c:pt idx="378">
                  <c:v>0.315484019436299</c:v>
                </c:pt>
                <c:pt idx="379">
                  <c:v>0.31640697951430002</c:v>
                </c:pt>
                <c:pt idx="380">
                  <c:v>0.31426941326916658</c:v>
                </c:pt>
                <c:pt idx="381">
                  <c:v>0.31424891151081003</c:v>
                </c:pt>
                <c:pt idx="382">
                  <c:v>0.31393160470034109</c:v>
                </c:pt>
                <c:pt idx="383">
                  <c:v>0.31474721752516732</c:v>
                </c:pt>
                <c:pt idx="384">
                  <c:v>0.31388525853870258</c:v>
                </c:pt>
                <c:pt idx="385">
                  <c:v>0.31379102685103089</c:v>
                </c:pt>
                <c:pt idx="386">
                  <c:v>0.3137911487237513</c:v>
                </c:pt>
                <c:pt idx="387">
                  <c:v>0.31217289264634357</c:v>
                </c:pt>
                <c:pt idx="388">
                  <c:v>0.30818056579898467</c:v>
                </c:pt>
                <c:pt idx="389">
                  <c:v>0.30809991982760121</c:v>
                </c:pt>
                <c:pt idx="390">
                  <c:v>0.3082541646649215</c:v>
                </c:pt>
                <c:pt idx="391">
                  <c:v>0.30827528218703254</c:v>
                </c:pt>
                <c:pt idx="392">
                  <c:v>0.30719258911259656</c:v>
                </c:pt>
                <c:pt idx="393">
                  <c:v>0.30321332646512411</c:v>
                </c:pt>
                <c:pt idx="394">
                  <c:v>0.30194645364140499</c:v>
                </c:pt>
                <c:pt idx="395">
                  <c:v>0.30151383570619589</c:v>
                </c:pt>
                <c:pt idx="396">
                  <c:v>0.30120969536135128</c:v>
                </c:pt>
                <c:pt idx="397">
                  <c:v>0.30135739581889182</c:v>
                </c:pt>
                <c:pt idx="398">
                  <c:v>0.30135684181419392</c:v>
                </c:pt>
                <c:pt idx="399">
                  <c:v>0.30135747227664339</c:v>
                </c:pt>
                <c:pt idx="400">
                  <c:v>0.30152507267821427</c:v>
                </c:pt>
                <c:pt idx="401">
                  <c:v>0.30149078492013676</c:v>
                </c:pt>
                <c:pt idx="402">
                  <c:v>0.30094964139953712</c:v>
                </c:pt>
                <c:pt idx="403">
                  <c:v>0.29838219722553944</c:v>
                </c:pt>
                <c:pt idx="404">
                  <c:v>0.29840630193294515</c:v>
                </c:pt>
                <c:pt idx="405">
                  <c:v>0.29820225841060916</c:v>
                </c:pt>
                <c:pt idx="406">
                  <c:v>0.29764339681135071</c:v>
                </c:pt>
                <c:pt idx="407">
                  <c:v>0.29779200679930107</c:v>
                </c:pt>
                <c:pt idx="408">
                  <c:v>0.29779194077852378</c:v>
                </c:pt>
                <c:pt idx="409">
                  <c:v>0.29659315985305768</c:v>
                </c:pt>
                <c:pt idx="410">
                  <c:v>0.29644295434716317</c:v>
                </c:pt>
                <c:pt idx="411">
                  <c:v>0.29753875527965956</c:v>
                </c:pt>
                <c:pt idx="412">
                  <c:v>0.29709658282305901</c:v>
                </c:pt>
                <c:pt idx="413">
                  <c:v>0.29779408888878267</c:v>
                </c:pt>
                <c:pt idx="414">
                  <c:v>0.29753361014399693</c:v>
                </c:pt>
                <c:pt idx="415">
                  <c:v>0.29674871667151109</c:v>
                </c:pt>
                <c:pt idx="416">
                  <c:v>0.29677806329427658</c:v>
                </c:pt>
                <c:pt idx="417">
                  <c:v>0.29709119973682457</c:v>
                </c:pt>
                <c:pt idx="418">
                  <c:v>0.29924838215387345</c:v>
                </c:pt>
                <c:pt idx="419">
                  <c:v>0.2990429693134703</c:v>
                </c:pt>
                <c:pt idx="420">
                  <c:v>0.29904307576187333</c:v>
                </c:pt>
                <c:pt idx="421">
                  <c:v>0.30006562881101068</c:v>
                </c:pt>
                <c:pt idx="422">
                  <c:v>0.29986590820154169</c:v>
                </c:pt>
                <c:pt idx="423">
                  <c:v>0.29985292420519988</c:v>
                </c:pt>
                <c:pt idx="424">
                  <c:v>0.30092761568247678</c:v>
                </c:pt>
                <c:pt idx="425">
                  <c:v>0.30026900999110578</c:v>
                </c:pt>
                <c:pt idx="426">
                  <c:v>0.29915114015174926</c:v>
                </c:pt>
                <c:pt idx="427">
                  <c:v>0.29961245152852728</c:v>
                </c:pt>
                <c:pt idx="428">
                  <c:v>0.29935817225910871</c:v>
                </c:pt>
                <c:pt idx="429">
                  <c:v>0.29902825356175239</c:v>
                </c:pt>
                <c:pt idx="430">
                  <c:v>0.29922644572078483</c:v>
                </c:pt>
                <c:pt idx="431">
                  <c:v>0.29903525353215499</c:v>
                </c:pt>
                <c:pt idx="432">
                  <c:v>0.29770229815769605</c:v>
                </c:pt>
                <c:pt idx="433">
                  <c:v>0.29829740364356172</c:v>
                </c:pt>
                <c:pt idx="434">
                  <c:v>0.29498151502379272</c:v>
                </c:pt>
                <c:pt idx="435">
                  <c:v>0.29423376658711548</c:v>
                </c:pt>
                <c:pt idx="436">
                  <c:v>0.2890629853185599</c:v>
                </c:pt>
                <c:pt idx="437">
                  <c:v>0.28837643732927065</c:v>
                </c:pt>
                <c:pt idx="438">
                  <c:v>0.28897296682989659</c:v>
                </c:pt>
                <c:pt idx="439">
                  <c:v>0.28845045864036939</c:v>
                </c:pt>
                <c:pt idx="440">
                  <c:v>0.29120455431356695</c:v>
                </c:pt>
                <c:pt idx="441">
                  <c:v>0.29169071294217253</c:v>
                </c:pt>
                <c:pt idx="442">
                  <c:v>0.293213359403244</c:v>
                </c:pt>
                <c:pt idx="443">
                  <c:v>0.2931980564017031</c:v>
                </c:pt>
                <c:pt idx="444">
                  <c:v>0.29227613707213573</c:v>
                </c:pt>
                <c:pt idx="445">
                  <c:v>0.29423977992468348</c:v>
                </c:pt>
                <c:pt idx="446">
                  <c:v>0.29424179514851623</c:v>
                </c:pt>
                <c:pt idx="447">
                  <c:v>0.29390459322723678</c:v>
                </c:pt>
                <c:pt idx="448">
                  <c:v>0.29204740672533863</c:v>
                </c:pt>
                <c:pt idx="449">
                  <c:v>0.29182883830426509</c:v>
                </c:pt>
                <c:pt idx="450">
                  <c:v>0.29147309351027939</c:v>
                </c:pt>
                <c:pt idx="451">
                  <c:v>0.29069856426323437</c:v>
                </c:pt>
                <c:pt idx="452">
                  <c:v>0.29069205420770017</c:v>
                </c:pt>
                <c:pt idx="453">
                  <c:v>0.28995123865339684</c:v>
                </c:pt>
                <c:pt idx="454">
                  <c:v>0.28856693784117321</c:v>
                </c:pt>
                <c:pt idx="455">
                  <c:v>0.28856468511425121</c:v>
                </c:pt>
                <c:pt idx="456">
                  <c:v>0.28870962805337425</c:v>
                </c:pt>
                <c:pt idx="457">
                  <c:v>0.28775408347830161</c:v>
                </c:pt>
                <c:pt idx="458">
                  <c:v>0.28647503955637527</c:v>
                </c:pt>
                <c:pt idx="459">
                  <c:v>0.28733735114054032</c:v>
                </c:pt>
                <c:pt idx="460">
                  <c:v>0.28721516912080458</c:v>
                </c:pt>
                <c:pt idx="461">
                  <c:v>0.28939460562337593</c:v>
                </c:pt>
                <c:pt idx="462">
                  <c:v>0.28940651592811639</c:v>
                </c:pt>
                <c:pt idx="463">
                  <c:v>0.28938039154608475</c:v>
                </c:pt>
                <c:pt idx="464">
                  <c:v>0.29022538070478615</c:v>
                </c:pt>
                <c:pt idx="465">
                  <c:v>0.29151929254847309</c:v>
                </c:pt>
                <c:pt idx="466">
                  <c:v>0.29172240188713799</c:v>
                </c:pt>
                <c:pt idx="467">
                  <c:v>0.29159168767598431</c:v>
                </c:pt>
                <c:pt idx="468">
                  <c:v>0.29180609299621629</c:v>
                </c:pt>
                <c:pt idx="469">
                  <c:v>0.29050732931859713</c:v>
                </c:pt>
                <c:pt idx="470">
                  <c:v>0.29047502319175922</c:v>
                </c:pt>
                <c:pt idx="471">
                  <c:v>0.29025482452599355</c:v>
                </c:pt>
                <c:pt idx="472">
                  <c:v>0.29056971028121575</c:v>
                </c:pt>
                <c:pt idx="473">
                  <c:v>0.2897770823159781</c:v>
                </c:pt>
                <c:pt idx="474">
                  <c:v>0.28811688134497593</c:v>
                </c:pt>
                <c:pt idx="475">
                  <c:v>0.28779578018004542</c:v>
                </c:pt>
                <c:pt idx="476">
                  <c:v>0.28795680261908574</c:v>
                </c:pt>
                <c:pt idx="477">
                  <c:v>0.28682558908315892</c:v>
                </c:pt>
                <c:pt idx="478">
                  <c:v>0.28942766463582004</c:v>
                </c:pt>
                <c:pt idx="479">
                  <c:v>0.28900741860728713</c:v>
                </c:pt>
                <c:pt idx="480">
                  <c:v>0.28902526011380719</c:v>
                </c:pt>
                <c:pt idx="481">
                  <c:v>0.28925338356698876</c:v>
                </c:pt>
                <c:pt idx="482">
                  <c:v>0.28949476386547135</c:v>
                </c:pt>
                <c:pt idx="483">
                  <c:v>0.28845368223415752</c:v>
                </c:pt>
                <c:pt idx="484">
                  <c:v>0.28651636345213127</c:v>
                </c:pt>
                <c:pt idx="485">
                  <c:v>0.28615410066204294</c:v>
                </c:pt>
                <c:pt idx="486">
                  <c:v>0.28757862560610054</c:v>
                </c:pt>
                <c:pt idx="487">
                  <c:v>0.28930869666580383</c:v>
                </c:pt>
                <c:pt idx="488">
                  <c:v>0.28482005414086126</c:v>
                </c:pt>
                <c:pt idx="489">
                  <c:v>0.28093116091351616</c:v>
                </c:pt>
                <c:pt idx="490">
                  <c:v>0.281446543397743</c:v>
                </c:pt>
                <c:pt idx="491">
                  <c:v>0.28100821541319321</c:v>
                </c:pt>
                <c:pt idx="492">
                  <c:v>0.28071160694063629</c:v>
                </c:pt>
                <c:pt idx="493">
                  <c:v>0.28037461174655132</c:v>
                </c:pt>
                <c:pt idx="494">
                  <c:v>0.28051168454339348</c:v>
                </c:pt>
                <c:pt idx="495">
                  <c:v>0.2808949936249292</c:v>
                </c:pt>
                <c:pt idx="496">
                  <c:v>0.28106556146323763</c:v>
                </c:pt>
                <c:pt idx="497">
                  <c:v>0.28101122138906115</c:v>
                </c:pt>
                <c:pt idx="498">
                  <c:v>0.27789087591319567</c:v>
                </c:pt>
                <c:pt idx="499">
                  <c:v>0.27766312110049673</c:v>
                </c:pt>
                <c:pt idx="500">
                  <c:v>0.27751169655959912</c:v>
                </c:pt>
                <c:pt idx="501">
                  <c:v>0.27860833534037155</c:v>
                </c:pt>
                <c:pt idx="502">
                  <c:v>0.27520481152277437</c:v>
                </c:pt>
                <c:pt idx="503">
                  <c:v>0.27517470815482503</c:v>
                </c:pt>
                <c:pt idx="504">
                  <c:v>0.27364927211619472</c:v>
                </c:pt>
                <c:pt idx="505">
                  <c:v>0.27177582267830752</c:v>
                </c:pt>
                <c:pt idx="506">
                  <c:v>0.27269897643559471</c:v>
                </c:pt>
                <c:pt idx="507">
                  <c:v>0.27878980167744172</c:v>
                </c:pt>
                <c:pt idx="508">
                  <c:v>0.27688066108915838</c:v>
                </c:pt>
                <c:pt idx="509">
                  <c:v>0.27657079759767311</c:v>
                </c:pt>
                <c:pt idx="510">
                  <c:v>0.27652616792161122</c:v>
                </c:pt>
                <c:pt idx="511">
                  <c:v>0.27683837751873569</c:v>
                </c:pt>
                <c:pt idx="512">
                  <c:v>0.27568506081594019</c:v>
                </c:pt>
                <c:pt idx="513">
                  <c:v>0.27572060800702675</c:v>
                </c:pt>
                <c:pt idx="514">
                  <c:v>0.27571197689308163</c:v>
                </c:pt>
                <c:pt idx="515">
                  <c:v>0.27162778425536666</c:v>
                </c:pt>
                <c:pt idx="516">
                  <c:v>0.27254355493363103</c:v>
                </c:pt>
                <c:pt idx="517">
                  <c:v>0.27268316492091144</c:v>
                </c:pt>
                <c:pt idx="518">
                  <c:v>0.27272244012846553</c:v>
                </c:pt>
                <c:pt idx="519">
                  <c:v>0.27387475068751294</c:v>
                </c:pt>
                <c:pt idx="520">
                  <c:v>0.27061125079286669</c:v>
                </c:pt>
                <c:pt idx="521">
                  <c:v>0.27109752108045937</c:v>
                </c:pt>
                <c:pt idx="522">
                  <c:v>0.26811858423892942</c:v>
                </c:pt>
                <c:pt idx="523">
                  <c:v>0.26718649842128189</c:v>
                </c:pt>
                <c:pt idx="524">
                  <c:v>0.26585697441035122</c:v>
                </c:pt>
                <c:pt idx="525">
                  <c:v>0.26445174200241184</c:v>
                </c:pt>
                <c:pt idx="526">
                  <c:v>0.26418106630617472</c:v>
                </c:pt>
                <c:pt idx="527">
                  <c:v>0.26317918953944669</c:v>
                </c:pt>
                <c:pt idx="528">
                  <c:v>0.25884862123223534</c:v>
                </c:pt>
                <c:pt idx="529">
                  <c:v>0.25762154411120713</c:v>
                </c:pt>
                <c:pt idx="530">
                  <c:v>0.25739837816333039</c:v>
                </c:pt>
                <c:pt idx="531">
                  <c:v>0.25678844352140007</c:v>
                </c:pt>
                <c:pt idx="532">
                  <c:v>0.25656747305557204</c:v>
                </c:pt>
                <c:pt idx="533">
                  <c:v>0.25758251360721518</c:v>
                </c:pt>
                <c:pt idx="534">
                  <c:v>0.2577428196191317</c:v>
                </c:pt>
                <c:pt idx="535">
                  <c:v>0.25752330823701408</c:v>
                </c:pt>
                <c:pt idx="536">
                  <c:v>0.25831153969471266</c:v>
                </c:pt>
                <c:pt idx="537">
                  <c:v>0.25814525344919331</c:v>
                </c:pt>
                <c:pt idx="538">
                  <c:v>0.2586757810431361</c:v>
                </c:pt>
                <c:pt idx="539">
                  <c:v>0.25857380206252406</c:v>
                </c:pt>
                <c:pt idx="540">
                  <c:v>0.25891730294622928</c:v>
                </c:pt>
                <c:pt idx="541">
                  <c:v>0.26008841752587031</c:v>
                </c:pt>
                <c:pt idx="542">
                  <c:v>0.26008297998002394</c:v>
                </c:pt>
                <c:pt idx="543">
                  <c:v>0.2605935552034303</c:v>
                </c:pt>
                <c:pt idx="544">
                  <c:v>0.25958504792940629</c:v>
                </c:pt>
                <c:pt idx="545">
                  <c:v>0.26103098883624448</c:v>
                </c:pt>
                <c:pt idx="546">
                  <c:v>0.26311761262754957</c:v>
                </c:pt>
                <c:pt idx="547">
                  <c:v>0.2654140366035051</c:v>
                </c:pt>
                <c:pt idx="548">
                  <c:v>0.26623859177806697</c:v>
                </c:pt>
                <c:pt idx="549">
                  <c:v>0.26624697480510495</c:v>
                </c:pt>
                <c:pt idx="550">
                  <c:v>0.2661190749216944</c:v>
                </c:pt>
                <c:pt idx="551">
                  <c:v>0.27036429087374542</c:v>
                </c:pt>
                <c:pt idx="552">
                  <c:v>0.2719111015874302</c:v>
                </c:pt>
                <c:pt idx="553">
                  <c:v>0.27200854968597526</c:v>
                </c:pt>
                <c:pt idx="554">
                  <c:v>0.27205030370729005</c:v>
                </c:pt>
                <c:pt idx="555">
                  <c:v>0.27256317990589096</c:v>
                </c:pt>
                <c:pt idx="556">
                  <c:v>0.27466381948242119</c:v>
                </c:pt>
                <c:pt idx="557">
                  <c:v>0.2738179650279024</c:v>
                </c:pt>
                <c:pt idx="558">
                  <c:v>0.27421107050258675</c:v>
                </c:pt>
                <c:pt idx="559">
                  <c:v>0.27406121443919013</c:v>
                </c:pt>
                <c:pt idx="560">
                  <c:v>0.2753767964564196</c:v>
                </c:pt>
                <c:pt idx="561">
                  <c:v>0.27567426355210123</c:v>
                </c:pt>
                <c:pt idx="562">
                  <c:v>0.27714383362502232</c:v>
                </c:pt>
                <c:pt idx="563">
                  <c:v>0.27726846291369533</c:v>
                </c:pt>
                <c:pt idx="564">
                  <c:v>0.27726822076352386</c:v>
                </c:pt>
                <c:pt idx="565">
                  <c:v>0.2772627351322221</c:v>
                </c:pt>
                <c:pt idx="566">
                  <c:v>0.27630609448208709</c:v>
                </c:pt>
                <c:pt idx="567">
                  <c:v>0.27836683228177789</c:v>
                </c:pt>
                <c:pt idx="568">
                  <c:v>0.28017022129364066</c:v>
                </c:pt>
                <c:pt idx="569">
                  <c:v>0.28398181398984601</c:v>
                </c:pt>
                <c:pt idx="570">
                  <c:v>0.28399181763486164</c:v>
                </c:pt>
                <c:pt idx="571">
                  <c:v>0.2841667126280657</c:v>
                </c:pt>
                <c:pt idx="572">
                  <c:v>0.2843096904427081</c:v>
                </c:pt>
                <c:pt idx="573">
                  <c:v>0.28242294204335067</c:v>
                </c:pt>
                <c:pt idx="574">
                  <c:v>0.28192002629699825</c:v>
                </c:pt>
                <c:pt idx="575">
                  <c:v>0.28177128237019722</c:v>
                </c:pt>
                <c:pt idx="576">
                  <c:v>0.28193647369887304</c:v>
                </c:pt>
                <c:pt idx="577">
                  <c:v>0.28510570339357366</c:v>
                </c:pt>
                <c:pt idx="578">
                  <c:v>0.28496869397035224</c:v>
                </c:pt>
                <c:pt idx="579">
                  <c:v>0.28577989480500438</c:v>
                </c:pt>
                <c:pt idx="580">
                  <c:v>0.28579906642878777</c:v>
                </c:pt>
                <c:pt idx="581">
                  <c:v>0.28591324360867704</c:v>
                </c:pt>
                <c:pt idx="582">
                  <c:v>0.28614182837208169</c:v>
                </c:pt>
                <c:pt idx="583">
                  <c:v>0.28579217017022118</c:v>
                </c:pt>
                <c:pt idx="584">
                  <c:v>0.28722159524261054</c:v>
                </c:pt>
                <c:pt idx="585">
                  <c:v>0.28735236870758868</c:v>
                </c:pt>
                <c:pt idx="586">
                  <c:v>0.28772997584652715</c:v>
                </c:pt>
                <c:pt idx="587">
                  <c:v>0.28786067076575456</c:v>
                </c:pt>
                <c:pt idx="588">
                  <c:v>0.28782560805490587</c:v>
                </c:pt>
                <c:pt idx="589">
                  <c:v>0.28604497856356981</c:v>
                </c:pt>
                <c:pt idx="590">
                  <c:v>0.28629775789872969</c:v>
                </c:pt>
                <c:pt idx="591">
                  <c:v>0.2871107661407396</c:v>
                </c:pt>
                <c:pt idx="592">
                  <c:v>0.28664498144578909</c:v>
                </c:pt>
                <c:pt idx="593">
                  <c:v>0.28390994928623903</c:v>
                </c:pt>
                <c:pt idx="594">
                  <c:v>0.28382990270329878</c:v>
                </c:pt>
                <c:pt idx="595">
                  <c:v>0.28391735984641225</c:v>
                </c:pt>
                <c:pt idx="596">
                  <c:v>0.28327748738708125</c:v>
                </c:pt>
                <c:pt idx="597">
                  <c:v>0.28284452543172922</c:v>
                </c:pt>
                <c:pt idx="598">
                  <c:v>0.28392268991897257</c:v>
                </c:pt>
                <c:pt idx="599">
                  <c:v>0.28326259402543136</c:v>
                </c:pt>
                <c:pt idx="600">
                  <c:v>0.28102056241401357</c:v>
                </c:pt>
                <c:pt idx="601">
                  <c:v>0.28123324452714127</c:v>
                </c:pt>
                <c:pt idx="602">
                  <c:v>0.28089262610533328</c:v>
                </c:pt>
                <c:pt idx="603">
                  <c:v>0.28098059177756135</c:v>
                </c:pt>
                <c:pt idx="604">
                  <c:v>0.28090068176020166</c:v>
                </c:pt>
                <c:pt idx="605">
                  <c:v>0.27938514338936232</c:v>
                </c:pt>
                <c:pt idx="606">
                  <c:v>0.27856352800040785</c:v>
                </c:pt>
                <c:pt idx="607">
                  <c:v>0.27898910871525012</c:v>
                </c:pt>
                <c:pt idx="608">
                  <c:v>0.27688723422295614</c:v>
                </c:pt>
                <c:pt idx="609">
                  <c:v>0.27673919084709048</c:v>
                </c:pt>
                <c:pt idx="610">
                  <c:v>0.27726276067696731</c:v>
                </c:pt>
                <c:pt idx="611">
                  <c:v>0.27843919424136349</c:v>
                </c:pt>
                <c:pt idx="612">
                  <c:v>0.27816175817661831</c:v>
                </c:pt>
                <c:pt idx="613">
                  <c:v>0.27891488811586967</c:v>
                </c:pt>
                <c:pt idx="614">
                  <c:v>0.27891861468994489</c:v>
                </c:pt>
                <c:pt idx="615">
                  <c:v>0.2779854403775166</c:v>
                </c:pt>
                <c:pt idx="616">
                  <c:v>0.27858146968554959</c:v>
                </c:pt>
                <c:pt idx="617">
                  <c:v>0.27894466935719359</c:v>
                </c:pt>
                <c:pt idx="618">
                  <c:v>0.27760083853943945</c:v>
                </c:pt>
                <c:pt idx="619">
                  <c:v>0.27760881299175211</c:v>
                </c:pt>
                <c:pt idx="620">
                  <c:v>0.27779058890634178</c:v>
                </c:pt>
                <c:pt idx="621">
                  <c:v>0.27858341311388674</c:v>
                </c:pt>
                <c:pt idx="622">
                  <c:v>0.27831900048774272</c:v>
                </c:pt>
                <c:pt idx="623">
                  <c:v>0.27826515396370938</c:v>
                </c:pt>
                <c:pt idx="624">
                  <c:v>0.27922742133045642</c:v>
                </c:pt>
                <c:pt idx="625">
                  <c:v>0.27895877975395672</c:v>
                </c:pt>
                <c:pt idx="626">
                  <c:v>0.27854778729282781</c:v>
                </c:pt>
                <c:pt idx="627">
                  <c:v>0.27857063238493096</c:v>
                </c:pt>
                <c:pt idx="628">
                  <c:v>0.28007837537069491</c:v>
                </c:pt>
                <c:pt idx="629">
                  <c:v>0.27949911179279874</c:v>
                </c:pt>
                <c:pt idx="630">
                  <c:v>0.27814339469588056</c:v>
                </c:pt>
                <c:pt idx="631">
                  <c:v>0.27811390142062736</c:v>
                </c:pt>
                <c:pt idx="632">
                  <c:v>0.27852438034662619</c:v>
                </c:pt>
                <c:pt idx="633">
                  <c:v>0.27759515125245815</c:v>
                </c:pt>
                <c:pt idx="634">
                  <c:v>0.27654125376284666</c:v>
                </c:pt>
                <c:pt idx="635">
                  <c:v>0.27639873545126548</c:v>
                </c:pt>
                <c:pt idx="636">
                  <c:v>0.2858777113020407</c:v>
                </c:pt>
                <c:pt idx="637">
                  <c:v>0.2866179243291897</c:v>
                </c:pt>
                <c:pt idx="638">
                  <c:v>0.28736228024545263</c:v>
                </c:pt>
                <c:pt idx="639">
                  <c:v>0.28744913992250715</c:v>
                </c:pt>
                <c:pt idx="640">
                  <c:v>0.28771191595824835</c:v>
                </c:pt>
                <c:pt idx="641">
                  <c:v>0.28794840003366406</c:v>
                </c:pt>
                <c:pt idx="642">
                  <c:v>0.28789407229319475</c:v>
                </c:pt>
                <c:pt idx="643">
                  <c:v>0.2899878851049752</c:v>
                </c:pt>
                <c:pt idx="644">
                  <c:v>0.29007609922257399</c:v>
                </c:pt>
                <c:pt idx="645">
                  <c:v>0.29009548014842007</c:v>
                </c:pt>
                <c:pt idx="646">
                  <c:v>0.28980324552173548</c:v>
                </c:pt>
                <c:pt idx="647">
                  <c:v>0.28999001747067538</c:v>
                </c:pt>
                <c:pt idx="648">
                  <c:v>0.2900092222622726</c:v>
                </c:pt>
                <c:pt idx="649">
                  <c:v>0.29039371126361763</c:v>
                </c:pt>
                <c:pt idx="650">
                  <c:v>0.29040084508878738</c:v>
                </c:pt>
                <c:pt idx="651">
                  <c:v>0.29038366778614944</c:v>
                </c:pt>
                <c:pt idx="652">
                  <c:v>0.29094182136858304</c:v>
                </c:pt>
                <c:pt idx="653">
                  <c:v>0.29166069015327128</c:v>
                </c:pt>
                <c:pt idx="654">
                  <c:v>0.29167300947543295</c:v>
                </c:pt>
                <c:pt idx="655">
                  <c:v>0.29049252916408136</c:v>
                </c:pt>
                <c:pt idx="656">
                  <c:v>0.29057266729593728</c:v>
                </c:pt>
                <c:pt idx="657">
                  <c:v>0.2905178590122437</c:v>
                </c:pt>
                <c:pt idx="658">
                  <c:v>0.29037460981585345</c:v>
                </c:pt>
                <c:pt idx="659">
                  <c:v>0.29102265195799837</c:v>
                </c:pt>
                <c:pt idx="660">
                  <c:v>0.29170197139440901</c:v>
                </c:pt>
                <c:pt idx="661">
                  <c:v>0.2921386523316653</c:v>
                </c:pt>
                <c:pt idx="662">
                  <c:v>0.2904675639749465</c:v>
                </c:pt>
                <c:pt idx="663">
                  <c:v>0.2908660211898178</c:v>
                </c:pt>
                <c:pt idx="664">
                  <c:v>0.29139101433223963</c:v>
                </c:pt>
                <c:pt idx="665">
                  <c:v>0.29139822788871983</c:v>
                </c:pt>
                <c:pt idx="666">
                  <c:v>0.29187503322754321</c:v>
                </c:pt>
                <c:pt idx="667">
                  <c:v>0.29255576690464447</c:v>
                </c:pt>
                <c:pt idx="668">
                  <c:v>0.29334935812546753</c:v>
                </c:pt>
                <c:pt idx="669">
                  <c:v>0.29146056431331235</c:v>
                </c:pt>
                <c:pt idx="670">
                  <c:v>0.29168189671695011</c:v>
                </c:pt>
                <c:pt idx="671">
                  <c:v>0.29173997082820619</c:v>
                </c:pt>
                <c:pt idx="672">
                  <c:v>0.29057845583657604</c:v>
                </c:pt>
                <c:pt idx="673">
                  <c:v>0.28990294812964629</c:v>
                </c:pt>
                <c:pt idx="674">
                  <c:v>0.29028527358918199</c:v>
                </c:pt>
                <c:pt idx="675">
                  <c:v>0.28820332668536158</c:v>
                </c:pt>
                <c:pt idx="676">
                  <c:v>0.28881142694115347</c:v>
                </c:pt>
                <c:pt idx="677">
                  <c:v>0.28885538219947993</c:v>
                </c:pt>
                <c:pt idx="678">
                  <c:v>0.28828487813658377</c:v>
                </c:pt>
                <c:pt idx="679">
                  <c:v>0.28825300931970732</c:v>
                </c:pt>
                <c:pt idx="680">
                  <c:v>0.28813198975052295</c:v>
                </c:pt>
                <c:pt idx="681">
                  <c:v>0.28782897609523717</c:v>
                </c:pt>
                <c:pt idx="682">
                  <c:v>0.28679392692619177</c:v>
                </c:pt>
                <c:pt idx="683">
                  <c:v>0.28710771126538165</c:v>
                </c:pt>
                <c:pt idx="684">
                  <c:v>0.28561428224329094</c:v>
                </c:pt>
                <c:pt idx="685">
                  <c:v>0.28597986949314652</c:v>
                </c:pt>
                <c:pt idx="686">
                  <c:v>0.28590214217627496</c:v>
                </c:pt>
                <c:pt idx="687">
                  <c:v>0.28656171004250069</c:v>
                </c:pt>
                <c:pt idx="688">
                  <c:v>0.28663912479703696</c:v>
                </c:pt>
                <c:pt idx="689">
                  <c:v>0.28598946139193532</c:v>
                </c:pt>
                <c:pt idx="690">
                  <c:v>0.28601402546810267</c:v>
                </c:pt>
                <c:pt idx="691">
                  <c:v>0.28272225442628474</c:v>
                </c:pt>
                <c:pt idx="692">
                  <c:v>0.28245541294875631</c:v>
                </c:pt>
                <c:pt idx="693">
                  <c:v>0.28114985815668875</c:v>
                </c:pt>
                <c:pt idx="694">
                  <c:v>0.28147914220280729</c:v>
                </c:pt>
                <c:pt idx="695">
                  <c:v>0.28122856277595432</c:v>
                </c:pt>
                <c:pt idx="696">
                  <c:v>0.27853398336146318</c:v>
                </c:pt>
                <c:pt idx="697">
                  <c:v>0.27854113064047115</c:v>
                </c:pt>
                <c:pt idx="698">
                  <c:v>0.2781250543251827</c:v>
                </c:pt>
                <c:pt idx="699">
                  <c:v>0.27798229128962321</c:v>
                </c:pt>
                <c:pt idx="700">
                  <c:v>0.278689709655075</c:v>
                </c:pt>
                <c:pt idx="701">
                  <c:v>0.27869788517248878</c:v>
                </c:pt>
                <c:pt idx="702">
                  <c:v>0.27955680675051159</c:v>
                </c:pt>
                <c:pt idx="703">
                  <c:v>0.27951784553194842</c:v>
                </c:pt>
                <c:pt idx="704">
                  <c:v>0.27919871590424644</c:v>
                </c:pt>
                <c:pt idx="705">
                  <c:v>0.27946425976641426</c:v>
                </c:pt>
                <c:pt idx="706">
                  <c:v>0.28033714644571217</c:v>
                </c:pt>
                <c:pt idx="707">
                  <c:v>0.28003186147910269</c:v>
                </c:pt>
                <c:pt idx="708">
                  <c:v>0.28001989368918234</c:v>
                </c:pt>
                <c:pt idx="709">
                  <c:v>0.28000500678205414</c:v>
                </c:pt>
                <c:pt idx="710">
                  <c:v>0.27960593149024593</c:v>
                </c:pt>
                <c:pt idx="711">
                  <c:v>0.28128459056774757</c:v>
                </c:pt>
                <c:pt idx="712">
                  <c:v>0.27918230201021604</c:v>
                </c:pt>
                <c:pt idx="713">
                  <c:v>0.27921029472992109</c:v>
                </c:pt>
                <c:pt idx="714">
                  <c:v>0.27936231930439953</c:v>
                </c:pt>
                <c:pt idx="715">
                  <c:v>0.27841546141630713</c:v>
                </c:pt>
                <c:pt idx="716">
                  <c:v>0.27673997069926792</c:v>
                </c:pt>
                <c:pt idx="717">
                  <c:v>0.27748367191427331</c:v>
                </c:pt>
                <c:pt idx="718">
                  <c:v>0.27785809411605955</c:v>
                </c:pt>
                <c:pt idx="719">
                  <c:v>0.27772733827087187</c:v>
                </c:pt>
                <c:pt idx="720">
                  <c:v>0.27797998070441732</c:v>
                </c:pt>
                <c:pt idx="721">
                  <c:v>0.27803818647112105</c:v>
                </c:pt>
                <c:pt idx="722">
                  <c:v>0.27820618818119069</c:v>
                </c:pt>
                <c:pt idx="723">
                  <c:v>0.27787138720009152</c:v>
                </c:pt>
                <c:pt idx="724">
                  <c:v>0.28217724537286265</c:v>
                </c:pt>
                <c:pt idx="725">
                  <c:v>0.28259139426722191</c:v>
                </c:pt>
                <c:pt idx="726">
                  <c:v>0.28228101525443411</c:v>
                </c:pt>
                <c:pt idx="727">
                  <c:v>0.28212674403204158</c:v>
                </c:pt>
                <c:pt idx="728">
                  <c:v>0.28130502519525014</c:v>
                </c:pt>
                <c:pt idx="729">
                  <c:v>0.27795074939997294</c:v>
                </c:pt>
                <c:pt idx="730">
                  <c:v>0.27805240132739817</c:v>
                </c:pt>
                <c:pt idx="731">
                  <c:v>0.27805306212486902</c:v>
                </c:pt>
                <c:pt idx="732">
                  <c:v>0.27761993344733404</c:v>
                </c:pt>
                <c:pt idx="733">
                  <c:v>0.27866155711604135</c:v>
                </c:pt>
                <c:pt idx="734">
                  <c:v>0.27796710878536901</c:v>
                </c:pt>
                <c:pt idx="735">
                  <c:v>0.27816543890059325</c:v>
                </c:pt>
                <c:pt idx="736">
                  <c:v>0.27838431987211809</c:v>
                </c:pt>
                <c:pt idx="737">
                  <c:v>0.27643689245268804</c:v>
                </c:pt>
                <c:pt idx="738">
                  <c:v>0.27398156917172689</c:v>
                </c:pt>
                <c:pt idx="739">
                  <c:v>0.27385991174612301</c:v>
                </c:pt>
                <c:pt idx="740">
                  <c:v>0.27518291324090077</c:v>
                </c:pt>
                <c:pt idx="741">
                  <c:v>0.27679393474582442</c:v>
                </c:pt>
                <c:pt idx="742">
                  <c:v>0.27686269776145406</c:v>
                </c:pt>
                <c:pt idx="743">
                  <c:v>0.27694125784258072</c:v>
                </c:pt>
                <c:pt idx="744">
                  <c:v>0.27747037379302308</c:v>
                </c:pt>
                <c:pt idx="745">
                  <c:v>0.27777038996266695</c:v>
                </c:pt>
                <c:pt idx="746">
                  <c:v>0.2776336192063012</c:v>
                </c:pt>
                <c:pt idx="747">
                  <c:v>0.27749980357194398</c:v>
                </c:pt>
                <c:pt idx="748">
                  <c:v>0.27737591577257625</c:v>
                </c:pt>
                <c:pt idx="749">
                  <c:v>0.27739439480050943</c:v>
                </c:pt>
                <c:pt idx="750">
                  <c:v>0.27741321847583655</c:v>
                </c:pt>
                <c:pt idx="751">
                  <c:v>0.27702820145511825</c:v>
                </c:pt>
                <c:pt idx="752">
                  <c:v>0.27511377713467078</c:v>
                </c:pt>
                <c:pt idx="753">
                  <c:v>0.27525575737227903</c:v>
                </c:pt>
                <c:pt idx="754">
                  <c:v>0.27574926378924025</c:v>
                </c:pt>
                <c:pt idx="755">
                  <c:v>0.27570822038050463</c:v>
                </c:pt>
                <c:pt idx="756">
                  <c:v>0.27530677015416521</c:v>
                </c:pt>
                <c:pt idx="757">
                  <c:v>0.27365382716824405</c:v>
                </c:pt>
                <c:pt idx="758">
                  <c:v>0.26801436478587121</c:v>
                </c:pt>
                <c:pt idx="759">
                  <c:v>0.2619346651479536</c:v>
                </c:pt>
                <c:pt idx="760">
                  <c:v>0.26194081213208159</c:v>
                </c:pt>
                <c:pt idx="761">
                  <c:v>0.26188862607268987</c:v>
                </c:pt>
                <c:pt idx="762">
                  <c:v>0.26369376725973609</c:v>
                </c:pt>
                <c:pt idx="763">
                  <c:v>0.26432697929344134</c:v>
                </c:pt>
                <c:pt idx="764">
                  <c:v>0.26523207849742858</c:v>
                </c:pt>
                <c:pt idx="765">
                  <c:v>0.26544945383765151</c:v>
                </c:pt>
                <c:pt idx="766">
                  <c:v>0.26440505941196574</c:v>
                </c:pt>
                <c:pt idx="767">
                  <c:v>0.2638323300087721</c:v>
                </c:pt>
                <c:pt idx="768">
                  <c:v>0.264104385744937</c:v>
                </c:pt>
                <c:pt idx="769">
                  <c:v>0.26465714381771138</c:v>
                </c:pt>
                <c:pt idx="770">
                  <c:v>0.26342423597199977</c:v>
                </c:pt>
                <c:pt idx="771">
                  <c:v>0.26376722608550796</c:v>
                </c:pt>
                <c:pt idx="772">
                  <c:v>0.26330032481930576</c:v>
                </c:pt>
                <c:pt idx="773">
                  <c:v>0.26344057118201841</c:v>
                </c:pt>
                <c:pt idx="774">
                  <c:v>0.26307794286335823</c:v>
                </c:pt>
                <c:pt idx="775">
                  <c:v>0.26332085233803376</c:v>
                </c:pt>
                <c:pt idx="776">
                  <c:v>0.26410166872756291</c:v>
                </c:pt>
                <c:pt idx="777">
                  <c:v>0.26601267009505714</c:v>
                </c:pt>
                <c:pt idx="778">
                  <c:v>0.26750682794449282</c:v>
                </c:pt>
                <c:pt idx="779">
                  <c:v>0.26787286601162635</c:v>
                </c:pt>
                <c:pt idx="780">
                  <c:v>0.26785927722918673</c:v>
                </c:pt>
                <c:pt idx="781">
                  <c:v>0.26754666158126555</c:v>
                </c:pt>
                <c:pt idx="782">
                  <c:v>0.26669839917792293</c:v>
                </c:pt>
                <c:pt idx="783">
                  <c:v>0.26674752711074151</c:v>
                </c:pt>
                <c:pt idx="784">
                  <c:v>0.26563458862971012</c:v>
                </c:pt>
                <c:pt idx="785">
                  <c:v>0.26461258165772006</c:v>
                </c:pt>
                <c:pt idx="786">
                  <c:v>0.26450774815638312</c:v>
                </c:pt>
                <c:pt idx="787">
                  <c:v>0.26388528710407771</c:v>
                </c:pt>
                <c:pt idx="788">
                  <c:v>0.26374272051763659</c:v>
                </c:pt>
                <c:pt idx="789">
                  <c:v>0.26344683913363603</c:v>
                </c:pt>
                <c:pt idx="790">
                  <c:v>0.26312164450636288</c:v>
                </c:pt>
                <c:pt idx="791">
                  <c:v>0.26423033882681785</c:v>
                </c:pt>
                <c:pt idx="792">
                  <c:v>0.26293867473391214</c:v>
                </c:pt>
                <c:pt idx="793">
                  <c:v>0.26290103866435632</c:v>
                </c:pt>
                <c:pt idx="794">
                  <c:v>0.26350529157185393</c:v>
                </c:pt>
                <c:pt idx="795">
                  <c:v>0.26308871148738483</c:v>
                </c:pt>
                <c:pt idx="796">
                  <c:v>0.26183091156706695</c:v>
                </c:pt>
                <c:pt idx="797">
                  <c:v>0.26008472546961892</c:v>
                </c:pt>
                <c:pt idx="798">
                  <c:v>0.25795638782334385</c:v>
                </c:pt>
                <c:pt idx="799">
                  <c:v>0.25695856928979616</c:v>
                </c:pt>
                <c:pt idx="800">
                  <c:v>0.25708964609106705</c:v>
                </c:pt>
                <c:pt idx="801">
                  <c:v>0.25701554615218347</c:v>
                </c:pt>
                <c:pt idx="802">
                  <c:v>0.25370253540347754</c:v>
                </c:pt>
                <c:pt idx="803">
                  <c:v>0.25166250049075328</c:v>
                </c:pt>
                <c:pt idx="804">
                  <c:v>0.25161848959828642</c:v>
                </c:pt>
                <c:pt idx="805">
                  <c:v>0.25202324831985096</c:v>
                </c:pt>
                <c:pt idx="806">
                  <c:v>0.25173096602528638</c:v>
                </c:pt>
                <c:pt idx="807">
                  <c:v>0.24923992931059938</c:v>
                </c:pt>
                <c:pt idx="808">
                  <c:v>0.24983854108324838</c:v>
                </c:pt>
                <c:pt idx="809">
                  <c:v>0.24950766782775877</c:v>
                </c:pt>
                <c:pt idx="810">
                  <c:v>0.25072693515290351</c:v>
                </c:pt>
                <c:pt idx="811">
                  <c:v>0.25010429500900616</c:v>
                </c:pt>
                <c:pt idx="812">
                  <c:v>0.24969296516048653</c:v>
                </c:pt>
                <c:pt idx="813">
                  <c:v>0.24904830883230575</c:v>
                </c:pt>
                <c:pt idx="814">
                  <c:v>0.2489235564150229</c:v>
                </c:pt>
                <c:pt idx="815">
                  <c:v>0.24894481700326229</c:v>
                </c:pt>
                <c:pt idx="816">
                  <c:v>0.24955587917749578</c:v>
                </c:pt>
                <c:pt idx="817">
                  <c:v>0.24959626535929602</c:v>
                </c:pt>
                <c:pt idx="818">
                  <c:v>0.26065818305269606</c:v>
                </c:pt>
                <c:pt idx="819">
                  <c:v>0.25903514081387263</c:v>
                </c:pt>
                <c:pt idx="820">
                  <c:v>0.25459927728733817</c:v>
                </c:pt>
                <c:pt idx="821">
                  <c:v>0.25647471639549663</c:v>
                </c:pt>
                <c:pt idx="822">
                  <c:v>0.25630807479252921</c:v>
                </c:pt>
                <c:pt idx="823">
                  <c:v>0.25611647176032848</c:v>
                </c:pt>
                <c:pt idx="824">
                  <c:v>0.25590482183873414</c:v>
                </c:pt>
                <c:pt idx="825">
                  <c:v>0.25538080302949812</c:v>
                </c:pt>
                <c:pt idx="826">
                  <c:v>0.25562625622909552</c:v>
                </c:pt>
                <c:pt idx="827">
                  <c:v>0.25541959639058415</c:v>
                </c:pt>
                <c:pt idx="828">
                  <c:v>0.25170243593922464</c:v>
                </c:pt>
                <c:pt idx="829">
                  <c:v>0.25171420920802207</c:v>
                </c:pt>
                <c:pt idx="830">
                  <c:v>0.25069955031849805</c:v>
                </c:pt>
                <c:pt idx="831">
                  <c:v>0.25065464045844438</c:v>
                </c:pt>
                <c:pt idx="832">
                  <c:v>0.25061769092794611</c:v>
                </c:pt>
                <c:pt idx="833">
                  <c:v>0.25031197690391144</c:v>
                </c:pt>
                <c:pt idx="834">
                  <c:v>0.25138325105603948</c:v>
                </c:pt>
                <c:pt idx="835">
                  <c:v>0.25029642652125683</c:v>
                </c:pt>
                <c:pt idx="836">
                  <c:v>0.25025896997992952</c:v>
                </c:pt>
                <c:pt idx="837">
                  <c:v>0.25078493711444899</c:v>
                </c:pt>
                <c:pt idx="838">
                  <c:v>0.25055519407467503</c:v>
                </c:pt>
                <c:pt idx="839">
                  <c:v>0.25136424654033995</c:v>
                </c:pt>
                <c:pt idx="840">
                  <c:v>0.25095423823041285</c:v>
                </c:pt>
                <c:pt idx="841">
                  <c:v>0.25073813865876377</c:v>
                </c:pt>
                <c:pt idx="842">
                  <c:v>0.24966285137966215</c:v>
                </c:pt>
                <c:pt idx="843">
                  <c:v>0.25127975084373994</c:v>
                </c:pt>
                <c:pt idx="844">
                  <c:v>0.25189838722136193</c:v>
                </c:pt>
                <c:pt idx="845">
                  <c:v>0.25212411398264167</c:v>
                </c:pt>
                <c:pt idx="846">
                  <c:v>0.25206875627205999</c:v>
                </c:pt>
                <c:pt idx="847">
                  <c:v>0.25111726323923739</c:v>
                </c:pt>
                <c:pt idx="848">
                  <c:v>0.2509322146290468</c:v>
                </c:pt>
                <c:pt idx="849">
                  <c:v>0.24994772773647109</c:v>
                </c:pt>
                <c:pt idx="850">
                  <c:v>0.25043065722307617</c:v>
                </c:pt>
                <c:pt idx="851">
                  <c:v>0.25046872558741373</c:v>
                </c:pt>
                <c:pt idx="852">
                  <c:v>0.25085782456209049</c:v>
                </c:pt>
                <c:pt idx="853">
                  <c:v>0.25253521674355606</c:v>
                </c:pt>
                <c:pt idx="854">
                  <c:v>0.25248493459490789</c:v>
                </c:pt>
                <c:pt idx="855">
                  <c:v>0.25266887659490128</c:v>
                </c:pt>
                <c:pt idx="856">
                  <c:v>0.25295896089598363</c:v>
                </c:pt>
                <c:pt idx="857">
                  <c:v>0.25298345716545256</c:v>
                </c:pt>
                <c:pt idx="858">
                  <c:v>0.25262787326483022</c:v>
                </c:pt>
                <c:pt idx="859">
                  <c:v>0.25351424148940432</c:v>
                </c:pt>
                <c:pt idx="860">
                  <c:v>0.25354034296744904</c:v>
                </c:pt>
                <c:pt idx="861">
                  <c:v>0.25251452402680463</c:v>
                </c:pt>
                <c:pt idx="862">
                  <c:v>0.25016864889765555</c:v>
                </c:pt>
                <c:pt idx="863">
                  <c:v>0.2504300690586726</c:v>
                </c:pt>
                <c:pt idx="864">
                  <c:v>0.24900277964879003</c:v>
                </c:pt>
                <c:pt idx="865">
                  <c:v>0.24907661640663015</c:v>
                </c:pt>
                <c:pt idx="866">
                  <c:v>0.24946968046513146</c:v>
                </c:pt>
                <c:pt idx="867">
                  <c:v>0.25098917217819283</c:v>
                </c:pt>
                <c:pt idx="868">
                  <c:v>0.25357940735171075</c:v>
                </c:pt>
                <c:pt idx="869">
                  <c:v>0.25320869936647189</c:v>
                </c:pt>
                <c:pt idx="870">
                  <c:v>0.25366142344760995</c:v>
                </c:pt>
                <c:pt idx="871">
                  <c:v>0.25377756918246519</c:v>
                </c:pt>
                <c:pt idx="872">
                  <c:v>0.25291261917978164</c:v>
                </c:pt>
                <c:pt idx="873">
                  <c:v>0.25299024309426921</c:v>
                </c:pt>
                <c:pt idx="874">
                  <c:v>0.25292392373232131</c:v>
                </c:pt>
                <c:pt idx="875">
                  <c:v>0.25280224859285083</c:v>
                </c:pt>
                <c:pt idx="876">
                  <c:v>0.25277440733355322</c:v>
                </c:pt>
                <c:pt idx="877">
                  <c:v>0.25350228841705907</c:v>
                </c:pt>
                <c:pt idx="878">
                  <c:v>0.25449239334988916</c:v>
                </c:pt>
                <c:pt idx="879">
                  <c:v>0.25379053729017531</c:v>
                </c:pt>
                <c:pt idx="880">
                  <c:v>0.25378552686283862</c:v>
                </c:pt>
                <c:pt idx="881">
                  <c:v>0.25395627442513552</c:v>
                </c:pt>
                <c:pt idx="882">
                  <c:v>0.25400737935996448</c:v>
                </c:pt>
                <c:pt idx="883">
                  <c:v>0.25950530076764206</c:v>
                </c:pt>
                <c:pt idx="884">
                  <c:v>0.25977486965187835</c:v>
                </c:pt>
                <c:pt idx="885">
                  <c:v>0.25972756780961131</c:v>
                </c:pt>
                <c:pt idx="886">
                  <c:v>0.25974964041165877</c:v>
                </c:pt>
                <c:pt idx="887">
                  <c:v>0.24952370695733853</c:v>
                </c:pt>
                <c:pt idx="888">
                  <c:v>0.25235886527924056</c:v>
                </c:pt>
                <c:pt idx="889">
                  <c:v>0.25152664770951616</c:v>
                </c:pt>
                <c:pt idx="890">
                  <c:v>0.25147159054805041</c:v>
                </c:pt>
                <c:pt idx="891">
                  <c:v>0.2512151065223715</c:v>
                </c:pt>
                <c:pt idx="892">
                  <c:v>0.25066865247813985</c:v>
                </c:pt>
                <c:pt idx="893">
                  <c:v>0.25111425362704709</c:v>
                </c:pt>
                <c:pt idx="894">
                  <c:v>0.24868721494062215</c:v>
                </c:pt>
                <c:pt idx="895">
                  <c:v>0.24859761309892864</c:v>
                </c:pt>
                <c:pt idx="896">
                  <c:v>0.24818000247371722</c:v>
                </c:pt>
                <c:pt idx="897">
                  <c:v>0.24857243417311931</c:v>
                </c:pt>
                <c:pt idx="898">
                  <c:v>0.24833339193556314</c:v>
                </c:pt>
                <c:pt idx="899">
                  <c:v>0.24818283397171423</c:v>
                </c:pt>
                <c:pt idx="900">
                  <c:v>0.24786265472771241</c:v>
                </c:pt>
                <c:pt idx="901">
                  <c:v>0.25060386284401048</c:v>
                </c:pt>
                <c:pt idx="902">
                  <c:v>0.2506162254280313</c:v>
                </c:pt>
                <c:pt idx="903">
                  <c:v>0.25031425906792776</c:v>
                </c:pt>
                <c:pt idx="904">
                  <c:v>0.25435672181604285</c:v>
                </c:pt>
                <c:pt idx="905">
                  <c:v>0.25682974200422581</c:v>
                </c:pt>
                <c:pt idx="906">
                  <c:v>0.25692054166654071</c:v>
                </c:pt>
                <c:pt idx="907">
                  <c:v>0.25701278976957248</c:v>
                </c:pt>
                <c:pt idx="908">
                  <c:v>0.25756184364469031</c:v>
                </c:pt>
                <c:pt idx="909">
                  <c:v>0.25752147338008968</c:v>
                </c:pt>
                <c:pt idx="910">
                  <c:v>0.25711182869826454</c:v>
                </c:pt>
                <c:pt idx="911">
                  <c:v>0.25630790934569803</c:v>
                </c:pt>
                <c:pt idx="912">
                  <c:v>0.25612440562427691</c:v>
                </c:pt>
                <c:pt idx="913">
                  <c:v>0.25599857620774236</c:v>
                </c:pt>
                <c:pt idx="914">
                  <c:v>0.25731510133778174</c:v>
                </c:pt>
                <c:pt idx="915">
                  <c:v>0.25603006409320261</c:v>
                </c:pt>
                <c:pt idx="916">
                  <c:v>0.25610784653156526</c:v>
                </c:pt>
                <c:pt idx="917">
                  <c:v>0.256172054070269</c:v>
                </c:pt>
                <c:pt idx="918">
                  <c:v>0.25512907862280987</c:v>
                </c:pt>
                <c:pt idx="919">
                  <c:v>0.2535691758739016</c:v>
                </c:pt>
                <c:pt idx="920">
                  <c:v>0.25249272322276145</c:v>
                </c:pt>
                <c:pt idx="921">
                  <c:v>0.2522432059282102</c:v>
                </c:pt>
                <c:pt idx="922">
                  <c:v>0.25221761976856782</c:v>
                </c:pt>
                <c:pt idx="923">
                  <c:v>0.25238646005879095</c:v>
                </c:pt>
                <c:pt idx="924">
                  <c:v>0.25256554134341253</c:v>
                </c:pt>
                <c:pt idx="925">
                  <c:v>0.25298896986725355</c:v>
                </c:pt>
                <c:pt idx="926">
                  <c:v>0.25313916599586428</c:v>
                </c:pt>
                <c:pt idx="927">
                  <c:v>0.25248204221884873</c:v>
                </c:pt>
                <c:pt idx="928">
                  <c:v>0.2525656458690827</c:v>
                </c:pt>
                <c:pt idx="929">
                  <c:v>0.2525615664130223</c:v>
                </c:pt>
                <c:pt idx="930">
                  <c:v>0.25278615332219828</c:v>
                </c:pt>
                <c:pt idx="931">
                  <c:v>0.2526367064442161</c:v>
                </c:pt>
                <c:pt idx="932">
                  <c:v>0.2531715216714886</c:v>
                </c:pt>
                <c:pt idx="933">
                  <c:v>0.25298260014807517</c:v>
                </c:pt>
                <c:pt idx="934">
                  <c:v>0.25301373566116248</c:v>
                </c:pt>
                <c:pt idx="935">
                  <c:v>0.25257703986843416</c:v>
                </c:pt>
                <c:pt idx="936">
                  <c:v>0.25237505071565874</c:v>
                </c:pt>
                <c:pt idx="937">
                  <c:v>0.25245661399559249</c:v>
                </c:pt>
                <c:pt idx="938">
                  <c:v>0.25190172315458798</c:v>
                </c:pt>
                <c:pt idx="939">
                  <c:v>0.25184470874383857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A9-4376-A281-586A357B6C0E}"/>
            </c:ext>
          </c:extLst>
        </c:ser>
        <c:ser>
          <c:idx val="1"/>
          <c:order val="1"/>
          <c:tx>
            <c:strRef>
              <c:f>Волатильность!$C$1</c:f>
              <c:strCache>
                <c:ptCount val="1"/>
                <c:pt idx="0">
                  <c:v>Норильский Никель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Волатильность!$A$2:$A$941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Волатильность!$C$2:$C$941</c:f>
              <c:numCache>
                <c:formatCode>0.00</c:formatCode>
                <c:ptCount val="940"/>
                <c:pt idx="0">
                  <c:v>0.34838862849724006</c:v>
                </c:pt>
                <c:pt idx="1">
                  <c:v>0.35212784695052418</c:v>
                </c:pt>
                <c:pt idx="2">
                  <c:v>0.35416545027729995</c:v>
                </c:pt>
                <c:pt idx="3">
                  <c:v>0.35455480481634061</c:v>
                </c:pt>
                <c:pt idx="4">
                  <c:v>0.35443438529730614</c:v>
                </c:pt>
                <c:pt idx="5">
                  <c:v>0.35211554119593952</c:v>
                </c:pt>
                <c:pt idx="6">
                  <c:v>0.35465346855934604</c:v>
                </c:pt>
                <c:pt idx="7">
                  <c:v>0.35627924449821363</c:v>
                </c:pt>
                <c:pt idx="8">
                  <c:v>0.35726295702593419</c:v>
                </c:pt>
                <c:pt idx="9">
                  <c:v>0.35756815969306588</c:v>
                </c:pt>
                <c:pt idx="10">
                  <c:v>0.35758274322424194</c:v>
                </c:pt>
                <c:pt idx="11">
                  <c:v>0.35802167010642066</c:v>
                </c:pt>
                <c:pt idx="12">
                  <c:v>0.36435408464907032</c:v>
                </c:pt>
                <c:pt idx="13">
                  <c:v>0.36431324785469577</c:v>
                </c:pt>
                <c:pt idx="14">
                  <c:v>0.36554303442211022</c:v>
                </c:pt>
                <c:pt idx="15">
                  <c:v>0.3671883774919984</c:v>
                </c:pt>
                <c:pt idx="16">
                  <c:v>0.36740467806986343</c:v>
                </c:pt>
                <c:pt idx="17">
                  <c:v>0.36747702153570161</c:v>
                </c:pt>
                <c:pt idx="18">
                  <c:v>0.36759973309068472</c:v>
                </c:pt>
                <c:pt idx="19">
                  <c:v>0.36897652762072747</c:v>
                </c:pt>
                <c:pt idx="20">
                  <c:v>0.3698271594750539</c:v>
                </c:pt>
                <c:pt idx="21">
                  <c:v>0.37063869666537258</c:v>
                </c:pt>
                <c:pt idx="22">
                  <c:v>0.37117376383804396</c:v>
                </c:pt>
                <c:pt idx="23">
                  <c:v>0.37179342216017791</c:v>
                </c:pt>
                <c:pt idx="24">
                  <c:v>0.37157085212444502</c:v>
                </c:pt>
                <c:pt idx="25">
                  <c:v>0.37148827742259088</c:v>
                </c:pt>
                <c:pt idx="26">
                  <c:v>0.37249512105356791</c:v>
                </c:pt>
                <c:pt idx="27">
                  <c:v>0.37334761181237908</c:v>
                </c:pt>
                <c:pt idx="28">
                  <c:v>0.37327353433941274</c:v>
                </c:pt>
                <c:pt idx="29">
                  <c:v>0.3733968287717736</c:v>
                </c:pt>
                <c:pt idx="30">
                  <c:v>0.37630717423346144</c:v>
                </c:pt>
                <c:pt idx="31">
                  <c:v>0.37702314347119975</c:v>
                </c:pt>
                <c:pt idx="32">
                  <c:v>0.37738356197144329</c:v>
                </c:pt>
                <c:pt idx="33">
                  <c:v>0.3774105507785519</c:v>
                </c:pt>
                <c:pt idx="34">
                  <c:v>0.37733180934607014</c:v>
                </c:pt>
                <c:pt idx="35">
                  <c:v>0.37832080450567906</c:v>
                </c:pt>
                <c:pt idx="36">
                  <c:v>0.37822020028804393</c:v>
                </c:pt>
                <c:pt idx="37">
                  <c:v>0.37806691035733953</c:v>
                </c:pt>
                <c:pt idx="38">
                  <c:v>0.37809680812421176</c:v>
                </c:pt>
                <c:pt idx="39">
                  <c:v>0.3781044923151618</c:v>
                </c:pt>
                <c:pt idx="40">
                  <c:v>0.37627881978875077</c:v>
                </c:pt>
                <c:pt idx="41">
                  <c:v>0.37493402067824838</c:v>
                </c:pt>
                <c:pt idx="42">
                  <c:v>0.37526143908923076</c:v>
                </c:pt>
                <c:pt idx="43">
                  <c:v>0.3781185379673403</c:v>
                </c:pt>
                <c:pt idx="44">
                  <c:v>0.37820879261951668</c:v>
                </c:pt>
                <c:pt idx="45">
                  <c:v>0.37801716863515333</c:v>
                </c:pt>
                <c:pt idx="46">
                  <c:v>0.37657361147607682</c:v>
                </c:pt>
                <c:pt idx="47">
                  <c:v>0.3761876213454301</c:v>
                </c:pt>
                <c:pt idx="48">
                  <c:v>0.37700806496187594</c:v>
                </c:pt>
                <c:pt idx="49">
                  <c:v>0.37662907464626239</c:v>
                </c:pt>
                <c:pt idx="50">
                  <c:v>0.37615556212366708</c:v>
                </c:pt>
                <c:pt idx="51">
                  <c:v>0.37572341889032068</c:v>
                </c:pt>
                <c:pt idx="52">
                  <c:v>0.37462079710441798</c:v>
                </c:pt>
                <c:pt idx="53">
                  <c:v>0.37469258650604964</c:v>
                </c:pt>
                <c:pt idx="54">
                  <c:v>0.37495530874179211</c:v>
                </c:pt>
                <c:pt idx="55">
                  <c:v>0.37512640356946825</c:v>
                </c:pt>
                <c:pt idx="56">
                  <c:v>0.3761673695468723</c:v>
                </c:pt>
                <c:pt idx="57">
                  <c:v>0.38075712891995295</c:v>
                </c:pt>
                <c:pt idx="58">
                  <c:v>0.38088119583334318</c:v>
                </c:pt>
                <c:pt idx="59">
                  <c:v>0.38101041320357615</c:v>
                </c:pt>
                <c:pt idx="60">
                  <c:v>0.38347905284120221</c:v>
                </c:pt>
                <c:pt idx="61">
                  <c:v>0.38320854181754499</c:v>
                </c:pt>
                <c:pt idx="62">
                  <c:v>0.38315661155462044</c:v>
                </c:pt>
                <c:pt idx="63">
                  <c:v>0.38309224604694281</c:v>
                </c:pt>
                <c:pt idx="64">
                  <c:v>0.38338841732185835</c:v>
                </c:pt>
                <c:pt idx="65">
                  <c:v>0.38390815741687101</c:v>
                </c:pt>
                <c:pt idx="66">
                  <c:v>0.38427436167790968</c:v>
                </c:pt>
                <c:pt idx="67">
                  <c:v>0.38365286485349365</c:v>
                </c:pt>
                <c:pt idx="68">
                  <c:v>0.38498449994998396</c:v>
                </c:pt>
                <c:pt idx="69">
                  <c:v>0.38510817443149087</c:v>
                </c:pt>
                <c:pt idx="70">
                  <c:v>0.38522867503583247</c:v>
                </c:pt>
                <c:pt idx="71">
                  <c:v>0.38522927654401173</c:v>
                </c:pt>
                <c:pt idx="72">
                  <c:v>0.38540884225540717</c:v>
                </c:pt>
                <c:pt idx="73">
                  <c:v>0.38552995356996334</c:v>
                </c:pt>
                <c:pt idx="74">
                  <c:v>0.38561244323945754</c:v>
                </c:pt>
                <c:pt idx="75">
                  <c:v>0.38570183462606833</c:v>
                </c:pt>
                <c:pt idx="76">
                  <c:v>0.38612170285403313</c:v>
                </c:pt>
                <c:pt idx="77">
                  <c:v>0.38617824707395926</c:v>
                </c:pt>
                <c:pt idx="78">
                  <c:v>0.38606488968451858</c:v>
                </c:pt>
                <c:pt idx="79">
                  <c:v>0.38627217148989745</c:v>
                </c:pt>
                <c:pt idx="80">
                  <c:v>0.38628281702886358</c:v>
                </c:pt>
                <c:pt idx="81">
                  <c:v>0.3897092721087167</c:v>
                </c:pt>
                <c:pt idx="82">
                  <c:v>0.39086237283649078</c:v>
                </c:pt>
                <c:pt idx="83">
                  <c:v>0.39204396210766951</c:v>
                </c:pt>
                <c:pt idx="84">
                  <c:v>0.39324468263594836</c:v>
                </c:pt>
                <c:pt idx="85">
                  <c:v>0.39148272416316426</c:v>
                </c:pt>
                <c:pt idx="86">
                  <c:v>0.39205262292299231</c:v>
                </c:pt>
                <c:pt idx="87">
                  <c:v>0.39250832134854979</c:v>
                </c:pt>
                <c:pt idx="88">
                  <c:v>0.39251590029134209</c:v>
                </c:pt>
                <c:pt idx="89">
                  <c:v>0.3923781539375657</c:v>
                </c:pt>
                <c:pt idx="90">
                  <c:v>0.39281157800228289</c:v>
                </c:pt>
                <c:pt idx="91">
                  <c:v>0.39300260829654993</c:v>
                </c:pt>
                <c:pt idx="92">
                  <c:v>0.39300325953132242</c:v>
                </c:pt>
                <c:pt idx="93">
                  <c:v>0.39918769967850104</c:v>
                </c:pt>
                <c:pt idx="94">
                  <c:v>0.39884694194703046</c:v>
                </c:pt>
                <c:pt idx="95">
                  <c:v>0.39992721246029306</c:v>
                </c:pt>
                <c:pt idx="96">
                  <c:v>0.39997877441622681</c:v>
                </c:pt>
                <c:pt idx="97">
                  <c:v>0.39997679690428301</c:v>
                </c:pt>
                <c:pt idx="98">
                  <c:v>0.40238249154969313</c:v>
                </c:pt>
                <c:pt idx="99">
                  <c:v>0.403552386374599</c:v>
                </c:pt>
                <c:pt idx="100">
                  <c:v>0.40479193916942108</c:v>
                </c:pt>
                <c:pt idx="101">
                  <c:v>0.40483725139011278</c:v>
                </c:pt>
                <c:pt idx="102">
                  <c:v>0.40436783995726772</c:v>
                </c:pt>
                <c:pt idx="103">
                  <c:v>0.40493552668237659</c:v>
                </c:pt>
                <c:pt idx="104">
                  <c:v>0.40495433697665267</c:v>
                </c:pt>
                <c:pt idx="105">
                  <c:v>0.40584691268201895</c:v>
                </c:pt>
                <c:pt idx="106">
                  <c:v>0.40585299297318639</c:v>
                </c:pt>
                <c:pt idx="107">
                  <c:v>0.4058322105307911</c:v>
                </c:pt>
                <c:pt idx="108">
                  <c:v>0.40545309500442844</c:v>
                </c:pt>
                <c:pt idx="109">
                  <c:v>0.40550462857379832</c:v>
                </c:pt>
                <c:pt idx="110">
                  <c:v>0.40309399135010382</c:v>
                </c:pt>
                <c:pt idx="111">
                  <c:v>0.40323351823039438</c:v>
                </c:pt>
                <c:pt idx="112">
                  <c:v>0.40273904915940417</c:v>
                </c:pt>
                <c:pt idx="113">
                  <c:v>0.40268434287049204</c:v>
                </c:pt>
                <c:pt idx="114">
                  <c:v>0.40311354115872378</c:v>
                </c:pt>
                <c:pt idx="115">
                  <c:v>0.40315536484962722</c:v>
                </c:pt>
                <c:pt idx="116">
                  <c:v>0.40320443034269526</c:v>
                </c:pt>
                <c:pt idx="117">
                  <c:v>0.40306280187342719</c:v>
                </c:pt>
                <c:pt idx="118">
                  <c:v>0.4030108081979446</c:v>
                </c:pt>
                <c:pt idx="119">
                  <c:v>0.40304393962368612</c:v>
                </c:pt>
                <c:pt idx="120">
                  <c:v>0.40429424346344889</c:v>
                </c:pt>
                <c:pt idx="121">
                  <c:v>0.40416729575759164</c:v>
                </c:pt>
                <c:pt idx="122">
                  <c:v>0.40382660057985814</c:v>
                </c:pt>
                <c:pt idx="123">
                  <c:v>0.40367506885063498</c:v>
                </c:pt>
                <c:pt idx="124">
                  <c:v>0.40366956196619552</c:v>
                </c:pt>
                <c:pt idx="125">
                  <c:v>0.40385644729097225</c:v>
                </c:pt>
                <c:pt idx="126">
                  <c:v>0.40348942981297503</c:v>
                </c:pt>
                <c:pt idx="127">
                  <c:v>0.40349053462365636</c:v>
                </c:pt>
                <c:pt idx="128">
                  <c:v>0.40382854169593962</c:v>
                </c:pt>
                <c:pt idx="129">
                  <c:v>0.40386288376176116</c:v>
                </c:pt>
                <c:pt idx="130">
                  <c:v>0.40387318453299209</c:v>
                </c:pt>
                <c:pt idx="131">
                  <c:v>0.40399393570877612</c:v>
                </c:pt>
                <c:pt idx="132">
                  <c:v>0.40354994899675423</c:v>
                </c:pt>
                <c:pt idx="133">
                  <c:v>0.40384972105000183</c:v>
                </c:pt>
                <c:pt idx="134">
                  <c:v>0.40341956582612315</c:v>
                </c:pt>
                <c:pt idx="135">
                  <c:v>0.40258899097793777</c:v>
                </c:pt>
                <c:pt idx="136">
                  <c:v>0.40238165482910421</c:v>
                </c:pt>
                <c:pt idx="137">
                  <c:v>0.40212880676625595</c:v>
                </c:pt>
                <c:pt idx="138">
                  <c:v>0.40202098035288097</c:v>
                </c:pt>
                <c:pt idx="139">
                  <c:v>0.40176234644272796</c:v>
                </c:pt>
                <c:pt idx="140">
                  <c:v>0.40185147745603589</c:v>
                </c:pt>
                <c:pt idx="141">
                  <c:v>0.40180937938689093</c:v>
                </c:pt>
                <c:pt idx="142">
                  <c:v>0.40179595223799247</c:v>
                </c:pt>
                <c:pt idx="143">
                  <c:v>0.40185177421181911</c:v>
                </c:pt>
                <c:pt idx="144">
                  <c:v>0.40324474762047563</c:v>
                </c:pt>
                <c:pt idx="145">
                  <c:v>0.40364284374643783</c:v>
                </c:pt>
                <c:pt idx="146">
                  <c:v>0.40303162428898992</c:v>
                </c:pt>
                <c:pt idx="147">
                  <c:v>0.40256059477532874</c:v>
                </c:pt>
                <c:pt idx="148">
                  <c:v>0.40258051323834859</c:v>
                </c:pt>
                <c:pt idx="149">
                  <c:v>0.40250474711046452</c:v>
                </c:pt>
                <c:pt idx="150">
                  <c:v>0.40359123305073979</c:v>
                </c:pt>
                <c:pt idx="151">
                  <c:v>0.40339489717487054</c:v>
                </c:pt>
                <c:pt idx="152">
                  <c:v>0.40371225140529365</c:v>
                </c:pt>
                <c:pt idx="153">
                  <c:v>0.40376090401829745</c:v>
                </c:pt>
                <c:pt idx="154">
                  <c:v>0.40420994437402497</c:v>
                </c:pt>
                <c:pt idx="155">
                  <c:v>0.40431004408256938</c:v>
                </c:pt>
                <c:pt idx="156">
                  <c:v>0.40429862574930803</c:v>
                </c:pt>
                <c:pt idx="157">
                  <c:v>0.40386586162536969</c:v>
                </c:pt>
                <c:pt idx="158">
                  <c:v>0.40410778007524689</c:v>
                </c:pt>
                <c:pt idx="159">
                  <c:v>0.40386124781951893</c:v>
                </c:pt>
                <c:pt idx="160">
                  <c:v>0.40434186517338144</c:v>
                </c:pt>
                <c:pt idx="161">
                  <c:v>0.40416062354346782</c:v>
                </c:pt>
                <c:pt idx="162">
                  <c:v>0.40414984904644219</c:v>
                </c:pt>
                <c:pt idx="163">
                  <c:v>0.40429987030210007</c:v>
                </c:pt>
                <c:pt idx="164">
                  <c:v>0.40495089174294152</c:v>
                </c:pt>
                <c:pt idx="165">
                  <c:v>0.40495134702854874</c:v>
                </c:pt>
                <c:pt idx="166">
                  <c:v>0.40544023112853761</c:v>
                </c:pt>
                <c:pt idx="167">
                  <c:v>0.40498339629575802</c:v>
                </c:pt>
                <c:pt idx="168">
                  <c:v>0.40514297782616371</c:v>
                </c:pt>
                <c:pt idx="169">
                  <c:v>0.40423645173538952</c:v>
                </c:pt>
                <c:pt idx="170">
                  <c:v>0.40539984247703875</c:v>
                </c:pt>
                <c:pt idx="171">
                  <c:v>0.40538094918970419</c:v>
                </c:pt>
                <c:pt idx="172">
                  <c:v>0.40543042281663177</c:v>
                </c:pt>
                <c:pt idx="173">
                  <c:v>0.40536922292435829</c:v>
                </c:pt>
                <c:pt idx="174">
                  <c:v>0.40534904784500447</c:v>
                </c:pt>
                <c:pt idx="175">
                  <c:v>0.40538323052079056</c:v>
                </c:pt>
                <c:pt idx="176">
                  <c:v>0.40492185100856576</c:v>
                </c:pt>
                <c:pt idx="177">
                  <c:v>0.40506927890508054</c:v>
                </c:pt>
                <c:pt idx="178">
                  <c:v>0.40507988693311869</c:v>
                </c:pt>
                <c:pt idx="179">
                  <c:v>0.40612335398222099</c:v>
                </c:pt>
                <c:pt idx="180">
                  <c:v>0.40644995044450621</c:v>
                </c:pt>
                <c:pt idx="181">
                  <c:v>0.40993349226346332</c:v>
                </c:pt>
                <c:pt idx="182">
                  <c:v>0.41005305392576752</c:v>
                </c:pt>
                <c:pt idx="183">
                  <c:v>0.41036375222794585</c:v>
                </c:pt>
                <c:pt idx="184">
                  <c:v>0.41032720966311215</c:v>
                </c:pt>
                <c:pt idx="185">
                  <c:v>0.40994581999498481</c:v>
                </c:pt>
                <c:pt idx="186">
                  <c:v>0.41012715425381241</c:v>
                </c:pt>
                <c:pt idx="187">
                  <c:v>0.41008296076694711</c:v>
                </c:pt>
                <c:pt idx="188">
                  <c:v>0.40831560035827685</c:v>
                </c:pt>
                <c:pt idx="189">
                  <c:v>0.40838530986736354</c:v>
                </c:pt>
                <c:pt idx="190">
                  <c:v>0.40842409614332548</c:v>
                </c:pt>
                <c:pt idx="191">
                  <c:v>0.40845626736702584</c:v>
                </c:pt>
                <c:pt idx="192">
                  <c:v>0.40953587152591953</c:v>
                </c:pt>
                <c:pt idx="193">
                  <c:v>0.40935135351819169</c:v>
                </c:pt>
                <c:pt idx="194">
                  <c:v>0.40906192814215614</c:v>
                </c:pt>
                <c:pt idx="195">
                  <c:v>0.40858258064240788</c:v>
                </c:pt>
                <c:pt idx="196">
                  <c:v>0.40864558871027068</c:v>
                </c:pt>
                <c:pt idx="197">
                  <c:v>0.4090332959139405</c:v>
                </c:pt>
                <c:pt idx="198">
                  <c:v>0.40925743876989812</c:v>
                </c:pt>
                <c:pt idx="199">
                  <c:v>0.40909926524606394</c:v>
                </c:pt>
                <c:pt idx="200">
                  <c:v>0.41010456435878179</c:v>
                </c:pt>
                <c:pt idx="201">
                  <c:v>0.40793821517826034</c:v>
                </c:pt>
                <c:pt idx="202">
                  <c:v>0.40805170226756143</c:v>
                </c:pt>
                <c:pt idx="203">
                  <c:v>0.40776446307424802</c:v>
                </c:pt>
                <c:pt idx="204">
                  <c:v>0.40774966193745493</c:v>
                </c:pt>
                <c:pt idx="205">
                  <c:v>0.40726525421742493</c:v>
                </c:pt>
                <c:pt idx="206">
                  <c:v>0.40767238640691206</c:v>
                </c:pt>
                <c:pt idx="207">
                  <c:v>0.40705234261581114</c:v>
                </c:pt>
                <c:pt idx="208">
                  <c:v>0.40703815315480851</c:v>
                </c:pt>
                <c:pt idx="209">
                  <c:v>0.40479131614896191</c:v>
                </c:pt>
                <c:pt idx="210">
                  <c:v>0.40476639466394881</c:v>
                </c:pt>
                <c:pt idx="211">
                  <c:v>0.40479607932127004</c:v>
                </c:pt>
                <c:pt idx="212">
                  <c:v>0.40467357233229839</c:v>
                </c:pt>
                <c:pt idx="213">
                  <c:v>0.40464577188976936</c:v>
                </c:pt>
                <c:pt idx="214">
                  <c:v>0.40477594023869684</c:v>
                </c:pt>
                <c:pt idx="215">
                  <c:v>0.40489172807192492</c:v>
                </c:pt>
                <c:pt idx="216">
                  <c:v>0.40489003140068563</c:v>
                </c:pt>
                <c:pt idx="217">
                  <c:v>0.40504755654234381</c:v>
                </c:pt>
                <c:pt idx="218">
                  <c:v>0.40479571932716835</c:v>
                </c:pt>
                <c:pt idx="219">
                  <c:v>0.40551827137977514</c:v>
                </c:pt>
                <c:pt idx="220">
                  <c:v>0.40531094438507215</c:v>
                </c:pt>
                <c:pt idx="221">
                  <c:v>0.40519867505846568</c:v>
                </c:pt>
                <c:pt idx="222">
                  <c:v>0.40554540529907113</c:v>
                </c:pt>
                <c:pt idx="223">
                  <c:v>0.40572219941275484</c:v>
                </c:pt>
                <c:pt idx="224">
                  <c:v>0.40580910051311958</c:v>
                </c:pt>
                <c:pt idx="225">
                  <c:v>0.40575192394069431</c:v>
                </c:pt>
                <c:pt idx="226">
                  <c:v>0.40612560908425915</c:v>
                </c:pt>
                <c:pt idx="227">
                  <c:v>0.40745885273433025</c:v>
                </c:pt>
                <c:pt idx="228">
                  <c:v>0.40698702484336119</c:v>
                </c:pt>
                <c:pt idx="229">
                  <c:v>0.39733964053929488</c:v>
                </c:pt>
                <c:pt idx="230">
                  <c:v>0.39740565974118625</c:v>
                </c:pt>
                <c:pt idx="231">
                  <c:v>0.39834408984550757</c:v>
                </c:pt>
                <c:pt idx="232">
                  <c:v>0.39839222511932104</c:v>
                </c:pt>
                <c:pt idx="233">
                  <c:v>0.3984239001627371</c:v>
                </c:pt>
                <c:pt idx="234">
                  <c:v>0.39759744507578293</c:v>
                </c:pt>
                <c:pt idx="235">
                  <c:v>0.3973623426521703</c:v>
                </c:pt>
                <c:pt idx="236">
                  <c:v>0.3973071463296175</c:v>
                </c:pt>
                <c:pt idx="237">
                  <c:v>0.39718034325588153</c:v>
                </c:pt>
                <c:pt idx="238">
                  <c:v>0.39758586707008853</c:v>
                </c:pt>
                <c:pt idx="239">
                  <c:v>0.39775038735466839</c:v>
                </c:pt>
                <c:pt idx="240">
                  <c:v>0.38065341131405545</c:v>
                </c:pt>
                <c:pt idx="241">
                  <c:v>0.34673612131598791</c:v>
                </c:pt>
                <c:pt idx="242">
                  <c:v>0.34729095947809968</c:v>
                </c:pt>
                <c:pt idx="243">
                  <c:v>0.34583093142029964</c:v>
                </c:pt>
                <c:pt idx="244">
                  <c:v>0.3463462739945895</c:v>
                </c:pt>
                <c:pt idx="245">
                  <c:v>0.33466027556151401</c:v>
                </c:pt>
                <c:pt idx="246">
                  <c:v>0.33436312091077891</c:v>
                </c:pt>
                <c:pt idx="247">
                  <c:v>0.33371957965325183</c:v>
                </c:pt>
                <c:pt idx="248">
                  <c:v>0.33419327867837006</c:v>
                </c:pt>
                <c:pt idx="249">
                  <c:v>0.33120911161511529</c:v>
                </c:pt>
                <c:pt idx="250">
                  <c:v>0.33040735665094534</c:v>
                </c:pt>
                <c:pt idx="251">
                  <c:v>0.32523400793108342</c:v>
                </c:pt>
                <c:pt idx="252">
                  <c:v>0.32025051679219285</c:v>
                </c:pt>
                <c:pt idx="253">
                  <c:v>0.31963283743851328</c:v>
                </c:pt>
                <c:pt idx="254">
                  <c:v>0.31903533517491728</c:v>
                </c:pt>
                <c:pt idx="255">
                  <c:v>0.31894925772918581</c:v>
                </c:pt>
                <c:pt idx="256">
                  <c:v>0.31881466302571854</c:v>
                </c:pt>
                <c:pt idx="257">
                  <c:v>0.31979972889883096</c:v>
                </c:pt>
                <c:pt idx="258">
                  <c:v>0.31957681046947961</c:v>
                </c:pt>
                <c:pt idx="259">
                  <c:v>0.31966571491792101</c:v>
                </c:pt>
                <c:pt idx="260">
                  <c:v>0.31959144700804737</c:v>
                </c:pt>
                <c:pt idx="261">
                  <c:v>0.32412943741583178</c:v>
                </c:pt>
                <c:pt idx="262">
                  <c:v>0.32342299702734856</c:v>
                </c:pt>
                <c:pt idx="263">
                  <c:v>0.31550512855817331</c:v>
                </c:pt>
                <c:pt idx="264">
                  <c:v>0.31603377577327652</c:v>
                </c:pt>
                <c:pt idx="265">
                  <c:v>0.31444659475114101</c:v>
                </c:pt>
                <c:pt idx="266">
                  <c:v>0.31196445047707755</c:v>
                </c:pt>
                <c:pt idx="267">
                  <c:v>0.31054701800689882</c:v>
                </c:pt>
                <c:pt idx="268">
                  <c:v>0.31090934036045359</c:v>
                </c:pt>
                <c:pt idx="269">
                  <c:v>0.31169739316988504</c:v>
                </c:pt>
                <c:pt idx="270">
                  <c:v>0.31088621024696272</c:v>
                </c:pt>
                <c:pt idx="271">
                  <c:v>0.31101372376205128</c:v>
                </c:pt>
                <c:pt idx="272">
                  <c:v>0.3102847378472407</c:v>
                </c:pt>
                <c:pt idx="273">
                  <c:v>0.30887355329898969</c:v>
                </c:pt>
                <c:pt idx="274">
                  <c:v>0.30862307247587351</c:v>
                </c:pt>
                <c:pt idx="275">
                  <c:v>0.30898619489938645</c:v>
                </c:pt>
                <c:pt idx="276">
                  <c:v>0.30933483385051636</c:v>
                </c:pt>
                <c:pt idx="277">
                  <c:v>0.30769819411248728</c:v>
                </c:pt>
                <c:pt idx="278">
                  <c:v>0.30622798350636898</c:v>
                </c:pt>
                <c:pt idx="279">
                  <c:v>0.3066844943056225</c:v>
                </c:pt>
                <c:pt idx="280">
                  <c:v>0.30683592339023114</c:v>
                </c:pt>
                <c:pt idx="281">
                  <c:v>0.30508082801869263</c:v>
                </c:pt>
                <c:pt idx="282">
                  <c:v>0.30476883169872543</c:v>
                </c:pt>
                <c:pt idx="283">
                  <c:v>0.30410822167356538</c:v>
                </c:pt>
                <c:pt idx="284">
                  <c:v>0.30410772755012033</c:v>
                </c:pt>
                <c:pt idx="285">
                  <c:v>0.30409819376881864</c:v>
                </c:pt>
                <c:pt idx="286">
                  <c:v>0.3038832941136359</c:v>
                </c:pt>
                <c:pt idx="287">
                  <c:v>0.30478468420927363</c:v>
                </c:pt>
                <c:pt idx="288">
                  <c:v>0.30467547943661727</c:v>
                </c:pt>
                <c:pt idx="289">
                  <c:v>0.3045548295075744</c:v>
                </c:pt>
                <c:pt idx="290">
                  <c:v>0.30415174133727974</c:v>
                </c:pt>
                <c:pt idx="291">
                  <c:v>0.30300722599277069</c:v>
                </c:pt>
                <c:pt idx="292">
                  <c:v>0.30372710851631068</c:v>
                </c:pt>
                <c:pt idx="293">
                  <c:v>0.30393746120235693</c:v>
                </c:pt>
                <c:pt idx="294">
                  <c:v>0.29942241736194369</c:v>
                </c:pt>
                <c:pt idx="295">
                  <c:v>0.29905324703709069</c:v>
                </c:pt>
                <c:pt idx="296">
                  <c:v>0.29881458179240833</c:v>
                </c:pt>
                <c:pt idx="297">
                  <c:v>0.2970955785958701</c:v>
                </c:pt>
                <c:pt idx="298">
                  <c:v>0.2971260445547394</c:v>
                </c:pt>
                <c:pt idx="299">
                  <c:v>0.29604484955264687</c:v>
                </c:pt>
                <c:pt idx="300">
                  <c:v>0.29710700039672094</c:v>
                </c:pt>
                <c:pt idx="301">
                  <c:v>0.29611593817741028</c:v>
                </c:pt>
                <c:pt idx="302">
                  <c:v>0.29603085255528572</c:v>
                </c:pt>
                <c:pt idx="303">
                  <c:v>0.29668252542507217</c:v>
                </c:pt>
                <c:pt idx="304">
                  <c:v>0.29750671291478525</c:v>
                </c:pt>
                <c:pt idx="305">
                  <c:v>0.29704686824159132</c:v>
                </c:pt>
                <c:pt idx="306">
                  <c:v>0.29656312095617821</c:v>
                </c:pt>
                <c:pt idx="307">
                  <c:v>0.29397339308081205</c:v>
                </c:pt>
                <c:pt idx="308">
                  <c:v>0.28743022996246398</c:v>
                </c:pt>
                <c:pt idx="309">
                  <c:v>0.28851439897176212</c:v>
                </c:pt>
                <c:pt idx="310">
                  <c:v>0.28944546213827016</c:v>
                </c:pt>
                <c:pt idx="311">
                  <c:v>0.28627199994209523</c:v>
                </c:pt>
                <c:pt idx="312">
                  <c:v>0.28731520578606473</c:v>
                </c:pt>
                <c:pt idx="313">
                  <c:v>0.28754724785781072</c:v>
                </c:pt>
                <c:pt idx="314">
                  <c:v>0.28772166188102055</c:v>
                </c:pt>
                <c:pt idx="315">
                  <c:v>0.287484697322893</c:v>
                </c:pt>
                <c:pt idx="316">
                  <c:v>0.28702018655630473</c:v>
                </c:pt>
                <c:pt idx="317">
                  <c:v>0.2863497603063474</c:v>
                </c:pt>
                <c:pt idx="318">
                  <c:v>0.28959186420490962</c:v>
                </c:pt>
                <c:pt idx="319">
                  <c:v>0.2877565446917939</c:v>
                </c:pt>
                <c:pt idx="320">
                  <c:v>0.28752772230519563</c:v>
                </c:pt>
                <c:pt idx="321">
                  <c:v>0.28756771705504608</c:v>
                </c:pt>
                <c:pt idx="322">
                  <c:v>0.2875767073005091</c:v>
                </c:pt>
                <c:pt idx="323">
                  <c:v>0.28725448280708182</c:v>
                </c:pt>
                <c:pt idx="324">
                  <c:v>0.28726663714994927</c:v>
                </c:pt>
                <c:pt idx="325">
                  <c:v>0.28985517360174895</c:v>
                </c:pt>
                <c:pt idx="326">
                  <c:v>0.29002376062054464</c:v>
                </c:pt>
                <c:pt idx="327">
                  <c:v>0.28961929553998134</c:v>
                </c:pt>
                <c:pt idx="328">
                  <c:v>0.28961131838346044</c:v>
                </c:pt>
                <c:pt idx="329">
                  <c:v>0.28961161635274191</c:v>
                </c:pt>
                <c:pt idx="330">
                  <c:v>0.29103384678680072</c:v>
                </c:pt>
                <c:pt idx="331">
                  <c:v>0.29277860430864899</c:v>
                </c:pt>
                <c:pt idx="332">
                  <c:v>0.28955498745548242</c:v>
                </c:pt>
                <c:pt idx="333">
                  <c:v>0.28775847206511168</c:v>
                </c:pt>
                <c:pt idx="334">
                  <c:v>0.28645301406511925</c:v>
                </c:pt>
                <c:pt idx="335">
                  <c:v>0.28454448060021209</c:v>
                </c:pt>
                <c:pt idx="336">
                  <c:v>0.2843055753604688</c:v>
                </c:pt>
                <c:pt idx="337">
                  <c:v>0.28355410949280446</c:v>
                </c:pt>
                <c:pt idx="338">
                  <c:v>0.28305158851957835</c:v>
                </c:pt>
                <c:pt idx="339">
                  <c:v>0.28301237544266256</c:v>
                </c:pt>
                <c:pt idx="340">
                  <c:v>0.28361789187406578</c:v>
                </c:pt>
                <c:pt idx="341">
                  <c:v>0.28310451622274357</c:v>
                </c:pt>
                <c:pt idx="342">
                  <c:v>0.28283393770403281</c:v>
                </c:pt>
                <c:pt idx="343">
                  <c:v>0.28296772065902293</c:v>
                </c:pt>
                <c:pt idx="344">
                  <c:v>0.27470763976153079</c:v>
                </c:pt>
                <c:pt idx="345">
                  <c:v>0.27470211156533697</c:v>
                </c:pt>
                <c:pt idx="346">
                  <c:v>0.27337860934928004</c:v>
                </c:pt>
                <c:pt idx="347">
                  <c:v>0.27302121732649282</c:v>
                </c:pt>
                <c:pt idx="348">
                  <c:v>0.27309523369460553</c:v>
                </c:pt>
                <c:pt idx="349">
                  <c:v>0.27074029219833262</c:v>
                </c:pt>
                <c:pt idx="350">
                  <c:v>0.26880390523689662</c:v>
                </c:pt>
                <c:pt idx="351">
                  <c:v>0.26693668206026416</c:v>
                </c:pt>
                <c:pt idx="352">
                  <c:v>0.2668747942287682</c:v>
                </c:pt>
                <c:pt idx="353">
                  <c:v>0.26713702286587609</c:v>
                </c:pt>
                <c:pt idx="354">
                  <c:v>0.26595582166734621</c:v>
                </c:pt>
                <c:pt idx="355">
                  <c:v>0.26616374825393002</c:v>
                </c:pt>
                <c:pt idx="356">
                  <c:v>0.26566490967625006</c:v>
                </c:pt>
                <c:pt idx="357">
                  <c:v>0.26545441385046337</c:v>
                </c:pt>
                <c:pt idx="358">
                  <c:v>0.26538383285222678</c:v>
                </c:pt>
                <c:pt idx="359">
                  <c:v>0.26547597053072314</c:v>
                </c:pt>
                <c:pt idx="360">
                  <c:v>0.26547539075006671</c:v>
                </c:pt>
                <c:pt idx="361">
                  <c:v>0.26552770617103139</c:v>
                </c:pt>
                <c:pt idx="362">
                  <c:v>0.26589345188007102</c:v>
                </c:pt>
                <c:pt idx="363">
                  <c:v>0.26601489887170826</c:v>
                </c:pt>
                <c:pt idx="364">
                  <c:v>0.26610686189468247</c:v>
                </c:pt>
                <c:pt idx="365">
                  <c:v>0.26567543471484401</c:v>
                </c:pt>
                <c:pt idx="366">
                  <c:v>0.26564036296338006</c:v>
                </c:pt>
                <c:pt idx="367">
                  <c:v>0.26582073368124254</c:v>
                </c:pt>
                <c:pt idx="368">
                  <c:v>0.26620738594899185</c:v>
                </c:pt>
                <c:pt idx="369">
                  <c:v>0.2661904417814373</c:v>
                </c:pt>
                <c:pt idx="370">
                  <c:v>0.26625353922071904</c:v>
                </c:pt>
                <c:pt idx="371">
                  <c:v>0.2645917389724704</c:v>
                </c:pt>
                <c:pt idx="372">
                  <c:v>0.26792302829118247</c:v>
                </c:pt>
                <c:pt idx="373">
                  <c:v>0.26797893704278031</c:v>
                </c:pt>
                <c:pt idx="374">
                  <c:v>0.26800321977744879</c:v>
                </c:pt>
                <c:pt idx="375">
                  <c:v>0.26797193009448927</c:v>
                </c:pt>
                <c:pt idx="376">
                  <c:v>0.26677952867783539</c:v>
                </c:pt>
                <c:pt idx="377">
                  <c:v>0.26760727213272201</c:v>
                </c:pt>
                <c:pt idx="378">
                  <c:v>0.26823893098208218</c:v>
                </c:pt>
                <c:pt idx="379">
                  <c:v>0.26887505329677208</c:v>
                </c:pt>
                <c:pt idx="380">
                  <c:v>0.26872535358196475</c:v>
                </c:pt>
                <c:pt idx="381">
                  <c:v>0.26869512012608704</c:v>
                </c:pt>
                <c:pt idx="382">
                  <c:v>0.26844192837901737</c:v>
                </c:pt>
                <c:pt idx="383">
                  <c:v>0.2683614760565029</c:v>
                </c:pt>
                <c:pt idx="384">
                  <c:v>0.26794292770165956</c:v>
                </c:pt>
                <c:pt idx="385">
                  <c:v>0.26810260684757142</c:v>
                </c:pt>
                <c:pt idx="386">
                  <c:v>0.26785662773966823</c:v>
                </c:pt>
                <c:pt idx="387">
                  <c:v>0.26715441888991615</c:v>
                </c:pt>
                <c:pt idx="388">
                  <c:v>0.26697121901730614</c:v>
                </c:pt>
                <c:pt idx="389">
                  <c:v>0.26720254144995459</c:v>
                </c:pt>
                <c:pt idx="390">
                  <c:v>0.26639603833774728</c:v>
                </c:pt>
                <c:pt idx="391">
                  <c:v>0.2662198809597689</c:v>
                </c:pt>
                <c:pt idx="392">
                  <c:v>0.26698115420327811</c:v>
                </c:pt>
                <c:pt idx="393">
                  <c:v>0.26696737517433888</c:v>
                </c:pt>
                <c:pt idx="394">
                  <c:v>0.26693583801281801</c:v>
                </c:pt>
                <c:pt idx="395">
                  <c:v>0.26423175013238309</c:v>
                </c:pt>
                <c:pt idx="396">
                  <c:v>0.26349750477219275</c:v>
                </c:pt>
                <c:pt idx="397">
                  <c:v>0.26352898054415314</c:v>
                </c:pt>
                <c:pt idx="398">
                  <c:v>0.26353508649874324</c:v>
                </c:pt>
                <c:pt idx="399">
                  <c:v>0.26342673774025271</c:v>
                </c:pt>
                <c:pt idx="400">
                  <c:v>0.26344718801995759</c:v>
                </c:pt>
                <c:pt idx="401">
                  <c:v>0.26187300790270851</c:v>
                </c:pt>
                <c:pt idx="402">
                  <c:v>0.26208677924721291</c:v>
                </c:pt>
                <c:pt idx="403">
                  <c:v>0.26138639647610751</c:v>
                </c:pt>
                <c:pt idx="404">
                  <c:v>0.26213585476815437</c:v>
                </c:pt>
                <c:pt idx="405">
                  <c:v>0.2620152859033788</c:v>
                </c:pt>
                <c:pt idx="406">
                  <c:v>0.26258343392483735</c:v>
                </c:pt>
                <c:pt idx="407">
                  <c:v>0.26075972512089296</c:v>
                </c:pt>
                <c:pt idx="408">
                  <c:v>0.26075827048407907</c:v>
                </c:pt>
                <c:pt idx="409">
                  <c:v>0.26031550294676831</c:v>
                </c:pt>
                <c:pt idx="410">
                  <c:v>0.2601034502990176</c:v>
                </c:pt>
                <c:pt idx="411">
                  <c:v>0.25972912071534748</c:v>
                </c:pt>
                <c:pt idx="412">
                  <c:v>0.25964553659712197</c:v>
                </c:pt>
                <c:pt idx="413">
                  <c:v>0.25957841830077871</c:v>
                </c:pt>
                <c:pt idx="414">
                  <c:v>0.25928218809668735</c:v>
                </c:pt>
                <c:pt idx="415">
                  <c:v>0.25837645293409028</c:v>
                </c:pt>
                <c:pt idx="416">
                  <c:v>0.25852839783798359</c:v>
                </c:pt>
                <c:pt idx="417">
                  <c:v>0.25739662384433837</c:v>
                </c:pt>
                <c:pt idx="418">
                  <c:v>0.25834849250469655</c:v>
                </c:pt>
                <c:pt idx="419">
                  <c:v>0.25802227611202644</c:v>
                </c:pt>
                <c:pt idx="420">
                  <c:v>0.25815690514473133</c:v>
                </c:pt>
                <c:pt idx="421">
                  <c:v>0.25613162235824627</c:v>
                </c:pt>
                <c:pt idx="422">
                  <c:v>0.25571976776478944</c:v>
                </c:pt>
                <c:pt idx="423">
                  <c:v>0.25575405497541143</c:v>
                </c:pt>
                <c:pt idx="424">
                  <c:v>0.25652946134441085</c:v>
                </c:pt>
                <c:pt idx="425">
                  <c:v>0.25640403827912006</c:v>
                </c:pt>
                <c:pt idx="426">
                  <c:v>0.25622915852497136</c:v>
                </c:pt>
                <c:pt idx="427">
                  <c:v>0.25612677889558511</c:v>
                </c:pt>
                <c:pt idx="428">
                  <c:v>0.25605800069846468</c:v>
                </c:pt>
                <c:pt idx="429">
                  <c:v>0.25645657684941003</c:v>
                </c:pt>
                <c:pt idx="430">
                  <c:v>0.2559788338315061</c:v>
                </c:pt>
                <c:pt idx="431">
                  <c:v>0.25164924212338219</c:v>
                </c:pt>
                <c:pt idx="432">
                  <c:v>0.24584988414391215</c:v>
                </c:pt>
                <c:pt idx="433">
                  <c:v>0.24591349485387454</c:v>
                </c:pt>
                <c:pt idx="434">
                  <c:v>0.24574851171559317</c:v>
                </c:pt>
                <c:pt idx="435">
                  <c:v>0.24569416345947956</c:v>
                </c:pt>
                <c:pt idx="436">
                  <c:v>0.24524756931514161</c:v>
                </c:pt>
                <c:pt idx="437">
                  <c:v>0.24557259610700194</c:v>
                </c:pt>
                <c:pt idx="438">
                  <c:v>0.24544537762536384</c:v>
                </c:pt>
                <c:pt idx="439">
                  <c:v>0.24570157571733403</c:v>
                </c:pt>
                <c:pt idx="440">
                  <c:v>0.2455195234266575</c:v>
                </c:pt>
                <c:pt idx="441">
                  <c:v>0.24520503344100691</c:v>
                </c:pt>
                <c:pt idx="442">
                  <c:v>0.24511273432691927</c:v>
                </c:pt>
                <c:pt idx="443">
                  <c:v>0.24119195097297597</c:v>
                </c:pt>
                <c:pt idx="444">
                  <c:v>0.24111621626529958</c:v>
                </c:pt>
                <c:pt idx="445">
                  <c:v>0.24093409132770649</c:v>
                </c:pt>
                <c:pt idx="446">
                  <c:v>0.24093174764867259</c:v>
                </c:pt>
                <c:pt idx="447">
                  <c:v>0.24123196980185563</c:v>
                </c:pt>
                <c:pt idx="448">
                  <c:v>0.24083244859387912</c:v>
                </c:pt>
                <c:pt idx="449">
                  <c:v>0.24046396571482018</c:v>
                </c:pt>
                <c:pt idx="450">
                  <c:v>0.2403486379652888</c:v>
                </c:pt>
                <c:pt idx="451">
                  <c:v>0.23946612097996506</c:v>
                </c:pt>
                <c:pt idx="452">
                  <c:v>0.23928040013247856</c:v>
                </c:pt>
                <c:pt idx="453">
                  <c:v>0.23852936523839571</c:v>
                </c:pt>
                <c:pt idx="454">
                  <c:v>0.2385052283669801</c:v>
                </c:pt>
                <c:pt idx="455">
                  <c:v>0.23900485950084283</c:v>
                </c:pt>
                <c:pt idx="456">
                  <c:v>0.23923159672994565</c:v>
                </c:pt>
                <c:pt idx="457">
                  <c:v>0.23860387073067163</c:v>
                </c:pt>
                <c:pt idx="458">
                  <c:v>0.23862518136547983</c:v>
                </c:pt>
                <c:pt idx="459">
                  <c:v>0.23868880720308105</c:v>
                </c:pt>
                <c:pt idx="460">
                  <c:v>0.23869954228433421</c:v>
                </c:pt>
                <c:pt idx="461">
                  <c:v>0.23880799475003059</c:v>
                </c:pt>
                <c:pt idx="462">
                  <c:v>0.23941185749651248</c:v>
                </c:pt>
                <c:pt idx="463">
                  <c:v>0.24024263431626872</c:v>
                </c:pt>
                <c:pt idx="464">
                  <c:v>0.24465116135063433</c:v>
                </c:pt>
                <c:pt idx="465">
                  <c:v>0.24459978580382971</c:v>
                </c:pt>
                <c:pt idx="466">
                  <c:v>0.24536008807219101</c:v>
                </c:pt>
                <c:pt idx="467">
                  <c:v>0.24536338564232896</c:v>
                </c:pt>
                <c:pt idx="468">
                  <c:v>0.24512207631186309</c:v>
                </c:pt>
                <c:pt idx="469">
                  <c:v>0.24511135178136512</c:v>
                </c:pt>
                <c:pt idx="470">
                  <c:v>0.24384873323970718</c:v>
                </c:pt>
                <c:pt idx="471">
                  <c:v>0.24383295737825073</c:v>
                </c:pt>
                <c:pt idx="472">
                  <c:v>0.24419548642507977</c:v>
                </c:pt>
                <c:pt idx="473">
                  <c:v>0.24444978373494258</c:v>
                </c:pt>
                <c:pt idx="474">
                  <c:v>0.24391619879055834</c:v>
                </c:pt>
                <c:pt idx="475">
                  <c:v>0.24382298215369483</c:v>
                </c:pt>
                <c:pt idx="476">
                  <c:v>0.24395310505627732</c:v>
                </c:pt>
                <c:pt idx="477">
                  <c:v>0.24337224257987056</c:v>
                </c:pt>
                <c:pt idx="478">
                  <c:v>0.24123887514831022</c:v>
                </c:pt>
                <c:pt idx="479">
                  <c:v>0.24192121169749137</c:v>
                </c:pt>
                <c:pt idx="480">
                  <c:v>0.24159769714719798</c:v>
                </c:pt>
                <c:pt idx="481">
                  <c:v>0.24124628004467613</c:v>
                </c:pt>
                <c:pt idx="482">
                  <c:v>0.23944991175170743</c:v>
                </c:pt>
                <c:pt idx="483">
                  <c:v>0.23944671229659983</c:v>
                </c:pt>
                <c:pt idx="484">
                  <c:v>0.23949599580608968</c:v>
                </c:pt>
                <c:pt idx="485">
                  <c:v>0.23956771867401608</c:v>
                </c:pt>
                <c:pt idx="486">
                  <c:v>0.23971991062061376</c:v>
                </c:pt>
                <c:pt idx="487">
                  <c:v>0.23992103719321986</c:v>
                </c:pt>
                <c:pt idx="488">
                  <c:v>0.2403910318275185</c:v>
                </c:pt>
                <c:pt idx="489">
                  <c:v>0.2396804360415144</c:v>
                </c:pt>
                <c:pt idx="490">
                  <c:v>0.23919754273774682</c:v>
                </c:pt>
                <c:pt idx="491">
                  <c:v>0.23783045215971274</c:v>
                </c:pt>
                <c:pt idx="492">
                  <c:v>0.23661709729964092</c:v>
                </c:pt>
                <c:pt idx="493">
                  <c:v>0.23582071392612886</c:v>
                </c:pt>
                <c:pt idx="494">
                  <c:v>0.2351036798259703</c:v>
                </c:pt>
                <c:pt idx="495">
                  <c:v>0.234259166647804</c:v>
                </c:pt>
                <c:pt idx="496">
                  <c:v>0.23416014310312724</c:v>
                </c:pt>
                <c:pt idx="497">
                  <c:v>0.2361694071422602</c:v>
                </c:pt>
                <c:pt idx="498">
                  <c:v>0.23642388203304582</c:v>
                </c:pt>
                <c:pt idx="499">
                  <c:v>0.23631286320346231</c:v>
                </c:pt>
                <c:pt idx="500">
                  <c:v>0.23685577620001652</c:v>
                </c:pt>
                <c:pt idx="501">
                  <c:v>0.23574190374811416</c:v>
                </c:pt>
                <c:pt idx="502">
                  <c:v>0.23514598686547208</c:v>
                </c:pt>
                <c:pt idx="503">
                  <c:v>0.23552394011757635</c:v>
                </c:pt>
                <c:pt idx="504">
                  <c:v>0.2312111616265802</c:v>
                </c:pt>
                <c:pt idx="505">
                  <c:v>0.23123008482796129</c:v>
                </c:pt>
                <c:pt idx="506">
                  <c:v>0.23268877818016692</c:v>
                </c:pt>
                <c:pt idx="507">
                  <c:v>0.23198596680400788</c:v>
                </c:pt>
                <c:pt idx="508">
                  <c:v>0.23062766719325936</c:v>
                </c:pt>
                <c:pt idx="509">
                  <c:v>0.23019073077625282</c:v>
                </c:pt>
                <c:pt idx="510">
                  <c:v>0.22834136064382124</c:v>
                </c:pt>
                <c:pt idx="511">
                  <c:v>0.22854436889786023</c:v>
                </c:pt>
                <c:pt idx="512">
                  <c:v>0.22223281835713851</c:v>
                </c:pt>
                <c:pt idx="513">
                  <c:v>0.22224313781094812</c:v>
                </c:pt>
                <c:pt idx="514">
                  <c:v>0.22351152081219933</c:v>
                </c:pt>
                <c:pt idx="515">
                  <c:v>0.22278839032023737</c:v>
                </c:pt>
                <c:pt idx="516">
                  <c:v>0.22254435293798835</c:v>
                </c:pt>
                <c:pt idx="517">
                  <c:v>0.22258401535127559</c:v>
                </c:pt>
                <c:pt idx="518">
                  <c:v>0.22368073035391048</c:v>
                </c:pt>
                <c:pt idx="519">
                  <c:v>0.22297456121490014</c:v>
                </c:pt>
                <c:pt idx="520">
                  <c:v>0.22155573116176033</c:v>
                </c:pt>
                <c:pt idx="521">
                  <c:v>0.22135782222662109</c:v>
                </c:pt>
                <c:pt idx="522">
                  <c:v>0.22100454741580669</c:v>
                </c:pt>
                <c:pt idx="523">
                  <c:v>0.22460551975133614</c:v>
                </c:pt>
                <c:pt idx="524">
                  <c:v>0.22469325005427276</c:v>
                </c:pt>
                <c:pt idx="525">
                  <c:v>0.22388822959891655</c:v>
                </c:pt>
                <c:pt idx="526">
                  <c:v>0.22420574829318826</c:v>
                </c:pt>
                <c:pt idx="527">
                  <c:v>0.2235919437799837</c:v>
                </c:pt>
                <c:pt idx="528">
                  <c:v>0.22401243391859221</c:v>
                </c:pt>
                <c:pt idx="529">
                  <c:v>0.22410393274898613</c:v>
                </c:pt>
                <c:pt idx="530">
                  <c:v>0.22432548233557137</c:v>
                </c:pt>
                <c:pt idx="531">
                  <c:v>0.22426755343394963</c:v>
                </c:pt>
                <c:pt idx="532">
                  <c:v>0.22342925928530083</c:v>
                </c:pt>
                <c:pt idx="533">
                  <c:v>0.22287308673619469</c:v>
                </c:pt>
                <c:pt idx="534">
                  <c:v>0.22422200242744253</c:v>
                </c:pt>
                <c:pt idx="535">
                  <c:v>0.22468212731072679</c:v>
                </c:pt>
                <c:pt idx="536">
                  <c:v>0.22486886962700336</c:v>
                </c:pt>
                <c:pt idx="537">
                  <c:v>0.22408022852040008</c:v>
                </c:pt>
                <c:pt idx="538">
                  <c:v>0.22319547230892955</c:v>
                </c:pt>
                <c:pt idx="539">
                  <c:v>0.22378739383821247</c:v>
                </c:pt>
                <c:pt idx="540">
                  <c:v>0.22380745942236246</c:v>
                </c:pt>
                <c:pt idx="541">
                  <c:v>0.22364964610999624</c:v>
                </c:pt>
                <c:pt idx="542">
                  <c:v>0.22344474185700106</c:v>
                </c:pt>
                <c:pt idx="543">
                  <c:v>0.22250966189358956</c:v>
                </c:pt>
                <c:pt idx="544">
                  <c:v>0.22155599260969519</c:v>
                </c:pt>
                <c:pt idx="545">
                  <c:v>0.22338144245484054</c:v>
                </c:pt>
                <c:pt idx="546">
                  <c:v>0.22507666104430804</c:v>
                </c:pt>
                <c:pt idx="547">
                  <c:v>0.22501872901718639</c:v>
                </c:pt>
                <c:pt idx="548">
                  <c:v>0.22528936907130628</c:v>
                </c:pt>
                <c:pt idx="549">
                  <c:v>0.22558709443416436</c:v>
                </c:pt>
                <c:pt idx="550">
                  <c:v>0.22522191656493906</c:v>
                </c:pt>
                <c:pt idx="551">
                  <c:v>0.22365680676672423</c:v>
                </c:pt>
                <c:pt idx="552">
                  <c:v>0.22377668752848559</c:v>
                </c:pt>
                <c:pt idx="553">
                  <c:v>0.22437376021164271</c:v>
                </c:pt>
                <c:pt idx="554">
                  <c:v>0.22362878099927722</c:v>
                </c:pt>
                <c:pt idx="555">
                  <c:v>0.22246124195482414</c:v>
                </c:pt>
                <c:pt idx="556">
                  <c:v>0.22244350146766828</c:v>
                </c:pt>
                <c:pt idx="557">
                  <c:v>0.22237821523286508</c:v>
                </c:pt>
                <c:pt idx="558">
                  <c:v>0.22434313658452329</c:v>
                </c:pt>
                <c:pt idx="559">
                  <c:v>0.22473690724887541</c:v>
                </c:pt>
                <c:pt idx="560">
                  <c:v>0.22295392720984122</c:v>
                </c:pt>
                <c:pt idx="561">
                  <c:v>0.22116871060776613</c:v>
                </c:pt>
                <c:pt idx="562">
                  <c:v>0.22127684961103375</c:v>
                </c:pt>
                <c:pt idx="563">
                  <c:v>0.21956176881177789</c:v>
                </c:pt>
                <c:pt idx="564">
                  <c:v>0.21929320113247724</c:v>
                </c:pt>
                <c:pt idx="565">
                  <c:v>0.21985549907618107</c:v>
                </c:pt>
                <c:pt idx="566">
                  <c:v>0.21982499685601872</c:v>
                </c:pt>
                <c:pt idx="567">
                  <c:v>0.21945732352595179</c:v>
                </c:pt>
                <c:pt idx="568">
                  <c:v>0.21950882799867727</c:v>
                </c:pt>
                <c:pt idx="569">
                  <c:v>0.21509684055474243</c:v>
                </c:pt>
                <c:pt idx="570">
                  <c:v>0.21511690822169224</c:v>
                </c:pt>
                <c:pt idx="571">
                  <c:v>0.21574190117753195</c:v>
                </c:pt>
                <c:pt idx="572">
                  <c:v>0.21523050377453867</c:v>
                </c:pt>
                <c:pt idx="573">
                  <c:v>0.21574260478936652</c:v>
                </c:pt>
                <c:pt idx="574">
                  <c:v>0.2181690490268513</c:v>
                </c:pt>
                <c:pt idx="575">
                  <c:v>0.21783645230442247</c:v>
                </c:pt>
                <c:pt idx="576">
                  <c:v>0.21421658185142434</c:v>
                </c:pt>
                <c:pt idx="577">
                  <c:v>0.21408396307232277</c:v>
                </c:pt>
                <c:pt idx="578">
                  <c:v>0.21442260083474129</c:v>
                </c:pt>
                <c:pt idx="579">
                  <c:v>0.21547833036603095</c:v>
                </c:pt>
                <c:pt idx="580">
                  <c:v>0.21548645260367827</c:v>
                </c:pt>
                <c:pt idx="581">
                  <c:v>0.21380175315988653</c:v>
                </c:pt>
                <c:pt idx="582">
                  <c:v>0.21121324364403221</c:v>
                </c:pt>
                <c:pt idx="583">
                  <c:v>0.20883217366707627</c:v>
                </c:pt>
                <c:pt idx="584">
                  <c:v>0.2092147034376291</c:v>
                </c:pt>
                <c:pt idx="585">
                  <c:v>0.20912544107591752</c:v>
                </c:pt>
                <c:pt idx="586">
                  <c:v>0.20921701480609806</c:v>
                </c:pt>
                <c:pt idx="587">
                  <c:v>0.20945765282432571</c:v>
                </c:pt>
                <c:pt idx="588">
                  <c:v>0.21007726471491336</c:v>
                </c:pt>
                <c:pt idx="589">
                  <c:v>0.21027931896507251</c:v>
                </c:pt>
                <c:pt idx="590">
                  <c:v>0.21081172902264533</c:v>
                </c:pt>
                <c:pt idx="591">
                  <c:v>0.21051919289699986</c:v>
                </c:pt>
                <c:pt idx="592">
                  <c:v>0.21027018676516049</c:v>
                </c:pt>
                <c:pt idx="593">
                  <c:v>0.21023079543618808</c:v>
                </c:pt>
                <c:pt idx="594">
                  <c:v>0.210445630070137</c:v>
                </c:pt>
                <c:pt idx="595">
                  <c:v>0.21037622303768475</c:v>
                </c:pt>
                <c:pt idx="596">
                  <c:v>0.21063540080980789</c:v>
                </c:pt>
                <c:pt idx="597">
                  <c:v>0.21053207915390743</c:v>
                </c:pt>
                <c:pt idx="598">
                  <c:v>0.21150746384407917</c:v>
                </c:pt>
                <c:pt idx="599">
                  <c:v>0.21141138322154768</c:v>
                </c:pt>
                <c:pt idx="600">
                  <c:v>0.21029501683269508</c:v>
                </c:pt>
                <c:pt idx="601">
                  <c:v>0.21053201793119058</c:v>
                </c:pt>
                <c:pt idx="602">
                  <c:v>0.21101487067596245</c:v>
                </c:pt>
                <c:pt idx="603">
                  <c:v>0.21134239621421139</c:v>
                </c:pt>
                <c:pt idx="604">
                  <c:v>0.21102603060254876</c:v>
                </c:pt>
                <c:pt idx="605">
                  <c:v>0.21117079158656979</c:v>
                </c:pt>
                <c:pt idx="606">
                  <c:v>0.21090132958080202</c:v>
                </c:pt>
                <c:pt idx="607">
                  <c:v>0.21004328775090145</c:v>
                </c:pt>
                <c:pt idx="608">
                  <c:v>0.21090145934860399</c:v>
                </c:pt>
                <c:pt idx="609">
                  <c:v>0.21117600809023043</c:v>
                </c:pt>
                <c:pt idx="610">
                  <c:v>0.21081271145915909</c:v>
                </c:pt>
                <c:pt idx="611">
                  <c:v>0.2108370183607709</c:v>
                </c:pt>
                <c:pt idx="612">
                  <c:v>0.21112751032948127</c:v>
                </c:pt>
                <c:pt idx="613">
                  <c:v>0.21115272917471226</c:v>
                </c:pt>
                <c:pt idx="614">
                  <c:v>0.21104345824466361</c:v>
                </c:pt>
                <c:pt idx="615">
                  <c:v>0.21103729121201595</c:v>
                </c:pt>
                <c:pt idx="616">
                  <c:v>0.21093722427038705</c:v>
                </c:pt>
                <c:pt idx="617">
                  <c:v>0.2178122222058492</c:v>
                </c:pt>
                <c:pt idx="618">
                  <c:v>0.21853489520450642</c:v>
                </c:pt>
                <c:pt idx="619">
                  <c:v>0.2172811023175055</c:v>
                </c:pt>
                <c:pt idx="620">
                  <c:v>0.21786464356270843</c:v>
                </c:pt>
                <c:pt idx="621">
                  <c:v>0.21785142785777267</c:v>
                </c:pt>
                <c:pt idx="622">
                  <c:v>0.21779534739985626</c:v>
                </c:pt>
                <c:pt idx="623">
                  <c:v>0.21407053216526303</c:v>
                </c:pt>
                <c:pt idx="624">
                  <c:v>0.21514046187934893</c:v>
                </c:pt>
                <c:pt idx="625">
                  <c:v>0.21517966868055452</c:v>
                </c:pt>
                <c:pt idx="626">
                  <c:v>0.21539929869357055</c:v>
                </c:pt>
                <c:pt idx="627">
                  <c:v>0.21544016141286637</c:v>
                </c:pt>
                <c:pt idx="628">
                  <c:v>0.21444051242375964</c:v>
                </c:pt>
                <c:pt idx="629">
                  <c:v>0.21425435837494344</c:v>
                </c:pt>
                <c:pt idx="630">
                  <c:v>0.21230016830162235</c:v>
                </c:pt>
                <c:pt idx="631">
                  <c:v>0.21230452583805265</c:v>
                </c:pt>
                <c:pt idx="632">
                  <c:v>0.21263364652444025</c:v>
                </c:pt>
                <c:pt idx="633">
                  <c:v>0.21262665848778339</c:v>
                </c:pt>
                <c:pt idx="634">
                  <c:v>0.21305931542298531</c:v>
                </c:pt>
                <c:pt idx="635">
                  <c:v>0.21306500252943647</c:v>
                </c:pt>
                <c:pt idx="636">
                  <c:v>0.21328391018420886</c:v>
                </c:pt>
                <c:pt idx="637">
                  <c:v>0.21577450509307</c:v>
                </c:pt>
                <c:pt idx="638">
                  <c:v>0.21557100531645548</c:v>
                </c:pt>
                <c:pt idx="639">
                  <c:v>0.21682245019606036</c:v>
                </c:pt>
                <c:pt idx="640">
                  <c:v>0.21677817298475671</c:v>
                </c:pt>
                <c:pt idx="641">
                  <c:v>0.21657492092682948</c:v>
                </c:pt>
                <c:pt idx="642">
                  <c:v>0.21785467388396271</c:v>
                </c:pt>
                <c:pt idx="643">
                  <c:v>0.21691407948422448</c:v>
                </c:pt>
                <c:pt idx="644">
                  <c:v>0.21714672657716871</c:v>
                </c:pt>
                <c:pt idx="645">
                  <c:v>0.21744323250550707</c:v>
                </c:pt>
                <c:pt idx="646">
                  <c:v>0.21752180792388415</c:v>
                </c:pt>
                <c:pt idx="647">
                  <c:v>0.21752415925198612</c:v>
                </c:pt>
                <c:pt idx="648">
                  <c:v>0.21745325999674273</c:v>
                </c:pt>
                <c:pt idx="649">
                  <c:v>0.2182603213511117</c:v>
                </c:pt>
                <c:pt idx="650">
                  <c:v>0.21823385569625747</c:v>
                </c:pt>
                <c:pt idx="651">
                  <c:v>0.21827466733929235</c:v>
                </c:pt>
                <c:pt idx="652">
                  <c:v>0.21810528623877914</c:v>
                </c:pt>
                <c:pt idx="653">
                  <c:v>0.21868792877661972</c:v>
                </c:pt>
                <c:pt idx="654">
                  <c:v>0.21876522437528476</c:v>
                </c:pt>
                <c:pt idx="655">
                  <c:v>0.21827566119310934</c:v>
                </c:pt>
                <c:pt idx="656">
                  <c:v>0.21867791171194997</c:v>
                </c:pt>
                <c:pt idx="657">
                  <c:v>0.21785389181431108</c:v>
                </c:pt>
                <c:pt idx="658">
                  <c:v>0.21812063647821564</c:v>
                </c:pt>
                <c:pt idx="659">
                  <c:v>0.21846238648146948</c:v>
                </c:pt>
                <c:pt idx="660">
                  <c:v>0.21858439571265087</c:v>
                </c:pt>
                <c:pt idx="661">
                  <c:v>0.21849653654788326</c:v>
                </c:pt>
                <c:pt idx="662">
                  <c:v>0.21809321864764478</c:v>
                </c:pt>
                <c:pt idx="663">
                  <c:v>0.21817035650668332</c:v>
                </c:pt>
                <c:pt idx="664">
                  <c:v>0.21870023569513727</c:v>
                </c:pt>
                <c:pt idx="665">
                  <c:v>0.21950847428638914</c:v>
                </c:pt>
                <c:pt idx="666">
                  <c:v>0.21943721427880525</c:v>
                </c:pt>
                <c:pt idx="667">
                  <c:v>0.22131057292521919</c:v>
                </c:pt>
                <c:pt idx="668">
                  <c:v>0.22131306440598397</c:v>
                </c:pt>
                <c:pt idx="669">
                  <c:v>0.22029173787592127</c:v>
                </c:pt>
                <c:pt idx="670">
                  <c:v>0.22029173114871436</c:v>
                </c:pt>
                <c:pt idx="671">
                  <c:v>0.22052137696220556</c:v>
                </c:pt>
                <c:pt idx="672">
                  <c:v>0.22108501577720455</c:v>
                </c:pt>
                <c:pt idx="673">
                  <c:v>0.22106917323019368</c:v>
                </c:pt>
                <c:pt idx="674">
                  <c:v>0.22098388587284254</c:v>
                </c:pt>
                <c:pt idx="675">
                  <c:v>0.22091183482487664</c:v>
                </c:pt>
                <c:pt idx="676">
                  <c:v>0.22201970937921289</c:v>
                </c:pt>
                <c:pt idx="677">
                  <c:v>0.22215579687375134</c:v>
                </c:pt>
                <c:pt idx="678">
                  <c:v>0.22214131138442936</c:v>
                </c:pt>
                <c:pt idx="679">
                  <c:v>0.22206446405791069</c:v>
                </c:pt>
                <c:pt idx="680">
                  <c:v>0.22166326873325976</c:v>
                </c:pt>
                <c:pt idx="681">
                  <c:v>0.21959969329174073</c:v>
                </c:pt>
                <c:pt idx="682">
                  <c:v>0.21962759026795151</c:v>
                </c:pt>
                <c:pt idx="683">
                  <c:v>0.21986546223960043</c:v>
                </c:pt>
                <c:pt idx="684">
                  <c:v>0.21963693158713593</c:v>
                </c:pt>
                <c:pt idx="685">
                  <c:v>0.21897975718424853</c:v>
                </c:pt>
                <c:pt idx="686">
                  <c:v>0.21900091052768439</c:v>
                </c:pt>
                <c:pt idx="687">
                  <c:v>0.21874147170667441</c:v>
                </c:pt>
                <c:pt idx="688">
                  <c:v>0.21985163911437616</c:v>
                </c:pt>
                <c:pt idx="689">
                  <c:v>0.22086758883941249</c:v>
                </c:pt>
                <c:pt idx="690">
                  <c:v>0.22085771391194814</c:v>
                </c:pt>
                <c:pt idx="691">
                  <c:v>0.22081394886170691</c:v>
                </c:pt>
                <c:pt idx="692">
                  <c:v>0.22092958110395314</c:v>
                </c:pt>
                <c:pt idx="693">
                  <c:v>0.22093705292658872</c:v>
                </c:pt>
                <c:pt idx="694">
                  <c:v>0.22120334149254961</c:v>
                </c:pt>
                <c:pt idx="695">
                  <c:v>0.22193505895094151</c:v>
                </c:pt>
                <c:pt idx="696">
                  <c:v>0.22191003446001367</c:v>
                </c:pt>
                <c:pt idx="697">
                  <c:v>0.22223424016959106</c:v>
                </c:pt>
                <c:pt idx="698">
                  <c:v>0.22400268111775642</c:v>
                </c:pt>
                <c:pt idx="699">
                  <c:v>0.22528841078988399</c:v>
                </c:pt>
                <c:pt idx="700">
                  <c:v>0.22509143373659571</c:v>
                </c:pt>
                <c:pt idx="701">
                  <c:v>0.22495389058267762</c:v>
                </c:pt>
                <c:pt idx="702">
                  <c:v>0.22528237765677842</c:v>
                </c:pt>
                <c:pt idx="703">
                  <c:v>0.22537106157772249</c:v>
                </c:pt>
                <c:pt idx="704">
                  <c:v>0.22532607845964459</c:v>
                </c:pt>
                <c:pt idx="705">
                  <c:v>0.22532916937760189</c:v>
                </c:pt>
                <c:pt idx="706">
                  <c:v>0.22641357209539753</c:v>
                </c:pt>
                <c:pt idx="707">
                  <c:v>0.22613113719164879</c:v>
                </c:pt>
                <c:pt idx="708">
                  <c:v>0.22634075606487136</c:v>
                </c:pt>
                <c:pt idx="709">
                  <c:v>0.22635804410547256</c:v>
                </c:pt>
                <c:pt idx="710">
                  <c:v>0.2260171615550747</c:v>
                </c:pt>
                <c:pt idx="711">
                  <c:v>0.22976546372730058</c:v>
                </c:pt>
                <c:pt idx="712">
                  <c:v>0.23112127428138785</c:v>
                </c:pt>
                <c:pt idx="713">
                  <c:v>0.2310698059815823</c:v>
                </c:pt>
                <c:pt idx="714">
                  <c:v>0.23030929031971933</c:v>
                </c:pt>
                <c:pt idx="715">
                  <c:v>0.22614598096330515</c:v>
                </c:pt>
                <c:pt idx="716">
                  <c:v>0.22593405675156908</c:v>
                </c:pt>
                <c:pt idx="717">
                  <c:v>0.22494570044717474</c:v>
                </c:pt>
                <c:pt idx="718">
                  <c:v>0.22501276997618774</c:v>
                </c:pt>
                <c:pt idx="719">
                  <c:v>0.22660909026783821</c:v>
                </c:pt>
                <c:pt idx="720">
                  <c:v>0.22884712962648335</c:v>
                </c:pt>
                <c:pt idx="721">
                  <c:v>0.22942764135598476</c:v>
                </c:pt>
                <c:pt idx="722">
                  <c:v>0.23042476628902306</c:v>
                </c:pt>
                <c:pt idx="723">
                  <c:v>0.23142182929472022</c:v>
                </c:pt>
                <c:pt idx="724">
                  <c:v>0.23053290715136826</c:v>
                </c:pt>
                <c:pt idx="725">
                  <c:v>0.23174898057410284</c:v>
                </c:pt>
                <c:pt idx="726">
                  <c:v>0.23218429395131457</c:v>
                </c:pt>
                <c:pt idx="727">
                  <c:v>0.23236322026283515</c:v>
                </c:pt>
                <c:pt idx="728">
                  <c:v>0.23299276439395866</c:v>
                </c:pt>
                <c:pt idx="729">
                  <c:v>0.23496439874026054</c:v>
                </c:pt>
                <c:pt idx="730">
                  <c:v>0.23400870566030071</c:v>
                </c:pt>
                <c:pt idx="731">
                  <c:v>0.23504948915134316</c:v>
                </c:pt>
                <c:pt idx="732">
                  <c:v>0.23553268957198262</c:v>
                </c:pt>
                <c:pt idx="733">
                  <c:v>0.23560023493762342</c:v>
                </c:pt>
                <c:pt idx="734">
                  <c:v>0.23559831942207798</c:v>
                </c:pt>
                <c:pt idx="735">
                  <c:v>0.23565300360337754</c:v>
                </c:pt>
                <c:pt idx="736">
                  <c:v>0.23577244843235251</c:v>
                </c:pt>
                <c:pt idx="737">
                  <c:v>0.23565595549520651</c:v>
                </c:pt>
                <c:pt idx="738">
                  <c:v>0.23790716110521268</c:v>
                </c:pt>
                <c:pt idx="739">
                  <c:v>0.23954472913933694</c:v>
                </c:pt>
                <c:pt idx="740">
                  <c:v>0.24082207189208907</c:v>
                </c:pt>
                <c:pt idx="741">
                  <c:v>0.24127325616916201</c:v>
                </c:pt>
                <c:pt idx="742">
                  <c:v>0.24001577707425131</c:v>
                </c:pt>
                <c:pt idx="743">
                  <c:v>0.24014084478773198</c:v>
                </c:pt>
                <c:pt idx="744">
                  <c:v>0.2400918820161938</c:v>
                </c:pt>
                <c:pt idx="745">
                  <c:v>0.24012339893824433</c:v>
                </c:pt>
                <c:pt idx="746">
                  <c:v>0.24024423338202977</c:v>
                </c:pt>
                <c:pt idx="747">
                  <c:v>0.24080477378097007</c:v>
                </c:pt>
                <c:pt idx="748">
                  <c:v>0.23890103445159067</c:v>
                </c:pt>
                <c:pt idx="749">
                  <c:v>0.23865983996134618</c:v>
                </c:pt>
                <c:pt idx="750">
                  <c:v>0.2381239975809393</c:v>
                </c:pt>
                <c:pt idx="751">
                  <c:v>0.23762266600192727</c:v>
                </c:pt>
                <c:pt idx="752">
                  <c:v>0.23775470656067205</c:v>
                </c:pt>
                <c:pt idx="753">
                  <c:v>0.24112233238435576</c:v>
                </c:pt>
                <c:pt idx="754">
                  <c:v>0.2417185612559023</c:v>
                </c:pt>
                <c:pt idx="755">
                  <c:v>0.24172771003083104</c:v>
                </c:pt>
                <c:pt idx="756">
                  <c:v>0.24179374449918131</c:v>
                </c:pt>
                <c:pt idx="757">
                  <c:v>0.24029359090341762</c:v>
                </c:pt>
                <c:pt idx="758">
                  <c:v>0.24026692063811167</c:v>
                </c:pt>
                <c:pt idx="759">
                  <c:v>0.23626091928469586</c:v>
                </c:pt>
                <c:pt idx="760">
                  <c:v>0.23527442342736818</c:v>
                </c:pt>
                <c:pt idx="761">
                  <c:v>0.23759279685535611</c:v>
                </c:pt>
                <c:pt idx="762">
                  <c:v>0.2372862077517286</c:v>
                </c:pt>
                <c:pt idx="763">
                  <c:v>0.2372090676897288</c:v>
                </c:pt>
                <c:pt idx="764">
                  <c:v>0.23733671749929156</c:v>
                </c:pt>
                <c:pt idx="765">
                  <c:v>0.23601344694020795</c:v>
                </c:pt>
                <c:pt idx="766">
                  <c:v>0.23739904419961011</c:v>
                </c:pt>
                <c:pt idx="767">
                  <c:v>0.23756243947296446</c:v>
                </c:pt>
                <c:pt idx="768">
                  <c:v>0.23818840620342863</c:v>
                </c:pt>
                <c:pt idx="769">
                  <c:v>0.2370470282444177</c:v>
                </c:pt>
                <c:pt idx="770">
                  <c:v>0.23724635382537129</c:v>
                </c:pt>
                <c:pt idx="771">
                  <c:v>0.23729512679963591</c:v>
                </c:pt>
                <c:pt idx="772">
                  <c:v>0.2370092851746409</c:v>
                </c:pt>
                <c:pt idx="773">
                  <c:v>0.23601422710038678</c:v>
                </c:pt>
                <c:pt idx="774">
                  <c:v>0.23296948870799744</c:v>
                </c:pt>
                <c:pt idx="775">
                  <c:v>0.23246273617656732</c:v>
                </c:pt>
                <c:pt idx="776">
                  <c:v>0.23310314317983738</c:v>
                </c:pt>
                <c:pt idx="777">
                  <c:v>0.23220193882934656</c:v>
                </c:pt>
                <c:pt idx="778">
                  <c:v>0.23265465070258309</c:v>
                </c:pt>
                <c:pt idx="779">
                  <c:v>0.23224210347184415</c:v>
                </c:pt>
                <c:pt idx="780">
                  <c:v>0.23217053260870713</c:v>
                </c:pt>
                <c:pt idx="781">
                  <c:v>0.23343727883342513</c:v>
                </c:pt>
                <c:pt idx="782">
                  <c:v>0.23390601914654094</c:v>
                </c:pt>
                <c:pt idx="783">
                  <c:v>0.23308620987674014</c:v>
                </c:pt>
                <c:pt idx="784">
                  <c:v>0.24874118915649873</c:v>
                </c:pt>
                <c:pt idx="785">
                  <c:v>0.24964118615257067</c:v>
                </c:pt>
                <c:pt idx="786">
                  <c:v>0.24944003559964781</c:v>
                </c:pt>
                <c:pt idx="787">
                  <c:v>0.25015153055165457</c:v>
                </c:pt>
                <c:pt idx="788">
                  <c:v>0.25008448205077627</c:v>
                </c:pt>
                <c:pt idx="789">
                  <c:v>0.25327953989117646</c:v>
                </c:pt>
                <c:pt idx="790">
                  <c:v>0.25427776093224158</c:v>
                </c:pt>
                <c:pt idx="791">
                  <c:v>0.25667451884674808</c:v>
                </c:pt>
                <c:pt idx="792">
                  <c:v>0.25661152130103576</c:v>
                </c:pt>
                <c:pt idx="793">
                  <c:v>0.25656560656943428</c:v>
                </c:pt>
                <c:pt idx="794">
                  <c:v>0.25660443663536464</c:v>
                </c:pt>
                <c:pt idx="795">
                  <c:v>0.25662965654200398</c:v>
                </c:pt>
                <c:pt idx="796">
                  <c:v>0.25494316316493049</c:v>
                </c:pt>
                <c:pt idx="797">
                  <c:v>0.25339054281378465</c:v>
                </c:pt>
                <c:pt idx="798">
                  <c:v>0.25342805524985407</c:v>
                </c:pt>
                <c:pt idx="799">
                  <c:v>0.25323797973405221</c:v>
                </c:pt>
                <c:pt idx="800">
                  <c:v>0.25371383268406444</c:v>
                </c:pt>
                <c:pt idx="801">
                  <c:v>0.25366197247325861</c:v>
                </c:pt>
                <c:pt idx="802">
                  <c:v>0.25367354657027741</c:v>
                </c:pt>
                <c:pt idx="803">
                  <c:v>0.25340368239053429</c:v>
                </c:pt>
                <c:pt idx="804">
                  <c:v>0.25277110440014866</c:v>
                </c:pt>
                <c:pt idx="805">
                  <c:v>0.25258200048806051</c:v>
                </c:pt>
                <c:pt idx="806">
                  <c:v>0.25254932431780175</c:v>
                </c:pt>
                <c:pt idx="807">
                  <c:v>0.25255155713543931</c:v>
                </c:pt>
                <c:pt idx="808">
                  <c:v>0.25362852431608285</c:v>
                </c:pt>
                <c:pt idx="809">
                  <c:v>0.2517363569349127</c:v>
                </c:pt>
                <c:pt idx="810">
                  <c:v>0.25144490660147734</c:v>
                </c:pt>
                <c:pt idx="811">
                  <c:v>0.25156622188317901</c:v>
                </c:pt>
                <c:pt idx="812">
                  <c:v>0.25159741214588949</c:v>
                </c:pt>
                <c:pt idx="813">
                  <c:v>0.2515051260146059</c:v>
                </c:pt>
                <c:pt idx="814">
                  <c:v>0.25147693061371207</c:v>
                </c:pt>
                <c:pt idx="815">
                  <c:v>0.2516483447545052</c:v>
                </c:pt>
                <c:pt idx="816">
                  <c:v>0.25086882367295671</c:v>
                </c:pt>
                <c:pt idx="817">
                  <c:v>0.25079214319838067</c:v>
                </c:pt>
                <c:pt idx="818">
                  <c:v>0.29602077172421709</c:v>
                </c:pt>
                <c:pt idx="819">
                  <c:v>0.30346150046605963</c:v>
                </c:pt>
                <c:pt idx="820">
                  <c:v>0.30355478804082536</c:v>
                </c:pt>
                <c:pt idx="821">
                  <c:v>0.30723606946591842</c:v>
                </c:pt>
                <c:pt idx="822">
                  <c:v>0.30690955918451462</c:v>
                </c:pt>
                <c:pt idx="823">
                  <c:v>0.31233124205982282</c:v>
                </c:pt>
                <c:pt idx="824">
                  <c:v>0.31365162351895098</c:v>
                </c:pt>
                <c:pt idx="825">
                  <c:v>0.31462880099132157</c:v>
                </c:pt>
                <c:pt idx="826">
                  <c:v>0.31462655715591692</c:v>
                </c:pt>
                <c:pt idx="827">
                  <c:v>0.3146376579617346</c:v>
                </c:pt>
                <c:pt idx="828">
                  <c:v>0.31532606087308995</c:v>
                </c:pt>
                <c:pt idx="829">
                  <c:v>0.31492100188713201</c:v>
                </c:pt>
                <c:pt idx="830">
                  <c:v>0.31430713789277592</c:v>
                </c:pt>
                <c:pt idx="831">
                  <c:v>0.31472066870018117</c:v>
                </c:pt>
                <c:pt idx="832">
                  <c:v>0.31427563857877006</c:v>
                </c:pt>
                <c:pt idx="833">
                  <c:v>0.31472893447668532</c:v>
                </c:pt>
                <c:pt idx="834">
                  <c:v>0.31529106873479917</c:v>
                </c:pt>
                <c:pt idx="835">
                  <c:v>0.31544405856975966</c:v>
                </c:pt>
                <c:pt idx="836">
                  <c:v>0.31566803173734159</c:v>
                </c:pt>
                <c:pt idx="837">
                  <c:v>0.315869568151665</c:v>
                </c:pt>
                <c:pt idx="838">
                  <c:v>0.3156484775508604</c:v>
                </c:pt>
                <c:pt idx="839">
                  <c:v>0.31691691575602909</c:v>
                </c:pt>
                <c:pt idx="840">
                  <c:v>0.31668411618715137</c:v>
                </c:pt>
                <c:pt idx="841">
                  <c:v>0.31640337561879217</c:v>
                </c:pt>
                <c:pt idx="842">
                  <c:v>0.3162075957048725</c:v>
                </c:pt>
                <c:pt idx="843">
                  <c:v>0.31638752554673816</c:v>
                </c:pt>
                <c:pt idx="844">
                  <c:v>0.31635825326329114</c:v>
                </c:pt>
                <c:pt idx="845">
                  <c:v>0.31607858385005277</c:v>
                </c:pt>
                <c:pt idx="846">
                  <c:v>0.31647357141146426</c:v>
                </c:pt>
                <c:pt idx="847">
                  <c:v>0.31639936693437448</c:v>
                </c:pt>
                <c:pt idx="848">
                  <c:v>0.31671445700146134</c:v>
                </c:pt>
                <c:pt idx="849">
                  <c:v>0.31597073339539433</c:v>
                </c:pt>
                <c:pt idx="850">
                  <c:v>0.31644949187267718</c:v>
                </c:pt>
                <c:pt idx="851">
                  <c:v>0.31639914165912697</c:v>
                </c:pt>
                <c:pt idx="852">
                  <c:v>0.31616216125950597</c:v>
                </c:pt>
                <c:pt idx="853">
                  <c:v>0.31564711194445294</c:v>
                </c:pt>
                <c:pt idx="854">
                  <c:v>0.31527649728233237</c:v>
                </c:pt>
                <c:pt idx="855">
                  <c:v>0.31526451948383893</c:v>
                </c:pt>
                <c:pt idx="856">
                  <c:v>0.31637953625484488</c:v>
                </c:pt>
                <c:pt idx="857">
                  <c:v>0.31642199103335095</c:v>
                </c:pt>
                <c:pt idx="858">
                  <c:v>0.31642971297692851</c:v>
                </c:pt>
                <c:pt idx="859">
                  <c:v>0.31596860357997963</c:v>
                </c:pt>
                <c:pt idx="860">
                  <c:v>0.31694330836061951</c:v>
                </c:pt>
                <c:pt idx="861">
                  <c:v>0.31707668008288509</c:v>
                </c:pt>
                <c:pt idx="862">
                  <c:v>0.31773297111361215</c:v>
                </c:pt>
                <c:pt idx="863">
                  <c:v>0.31763325341313764</c:v>
                </c:pt>
                <c:pt idx="864">
                  <c:v>0.31736021672167902</c:v>
                </c:pt>
                <c:pt idx="865">
                  <c:v>0.31719623283658394</c:v>
                </c:pt>
                <c:pt idx="866">
                  <c:v>0.31718501391916815</c:v>
                </c:pt>
                <c:pt idx="867">
                  <c:v>0.31729875045299177</c:v>
                </c:pt>
                <c:pt idx="868">
                  <c:v>0.31235830185058833</c:v>
                </c:pt>
                <c:pt idx="869">
                  <c:v>0.31175802123536461</c:v>
                </c:pt>
                <c:pt idx="870">
                  <c:v>0.31176883977999048</c:v>
                </c:pt>
                <c:pt idx="871">
                  <c:v>0.31151203770299313</c:v>
                </c:pt>
                <c:pt idx="872">
                  <c:v>0.3117138596869633</c:v>
                </c:pt>
                <c:pt idx="873">
                  <c:v>0.31171329278794774</c:v>
                </c:pt>
                <c:pt idx="874">
                  <c:v>0.31226636225655774</c:v>
                </c:pt>
                <c:pt idx="875">
                  <c:v>0.3120119739223981</c:v>
                </c:pt>
                <c:pt idx="876">
                  <c:v>0.31199476849698937</c:v>
                </c:pt>
                <c:pt idx="877">
                  <c:v>0.3119581822085033</c:v>
                </c:pt>
                <c:pt idx="878">
                  <c:v>0.31201763061293081</c:v>
                </c:pt>
                <c:pt idx="879">
                  <c:v>0.31217056898155504</c:v>
                </c:pt>
                <c:pt idx="880">
                  <c:v>0.31187047156438885</c:v>
                </c:pt>
                <c:pt idx="881">
                  <c:v>0.31186911521617855</c:v>
                </c:pt>
                <c:pt idx="882">
                  <c:v>0.31463441187801999</c:v>
                </c:pt>
                <c:pt idx="883">
                  <c:v>0.31444672718589278</c:v>
                </c:pt>
                <c:pt idx="884">
                  <c:v>0.31444003063996517</c:v>
                </c:pt>
                <c:pt idx="885">
                  <c:v>0.32107763787743976</c:v>
                </c:pt>
                <c:pt idx="886">
                  <c:v>0.32114898993868174</c:v>
                </c:pt>
                <c:pt idx="887">
                  <c:v>0.32091467537005641</c:v>
                </c:pt>
                <c:pt idx="888">
                  <c:v>0.31989141643029323</c:v>
                </c:pt>
                <c:pt idx="889">
                  <c:v>0.32003036030112958</c:v>
                </c:pt>
                <c:pt idx="890">
                  <c:v>0.3192807617186475</c:v>
                </c:pt>
                <c:pt idx="891">
                  <c:v>0.32182737077827517</c:v>
                </c:pt>
                <c:pt idx="892">
                  <c:v>0.32187545075874191</c:v>
                </c:pt>
                <c:pt idx="893">
                  <c:v>0.32097692784147935</c:v>
                </c:pt>
                <c:pt idx="894">
                  <c:v>0.32094522114403501</c:v>
                </c:pt>
                <c:pt idx="895">
                  <c:v>0.32077951886854156</c:v>
                </c:pt>
                <c:pt idx="896">
                  <c:v>0.32051092554923272</c:v>
                </c:pt>
                <c:pt idx="897">
                  <c:v>0.32054198717437232</c:v>
                </c:pt>
                <c:pt idx="898">
                  <c:v>0.32059650201268308</c:v>
                </c:pt>
                <c:pt idx="899">
                  <c:v>0.32075017156823332</c:v>
                </c:pt>
                <c:pt idx="900">
                  <c:v>0.32028082790553014</c:v>
                </c:pt>
                <c:pt idx="901">
                  <c:v>0.32021373029496131</c:v>
                </c:pt>
                <c:pt idx="902">
                  <c:v>0.32014136136826948</c:v>
                </c:pt>
                <c:pt idx="903">
                  <c:v>0.32031777865400385</c:v>
                </c:pt>
                <c:pt idx="904">
                  <c:v>0.32022252251471267</c:v>
                </c:pt>
                <c:pt idx="905">
                  <c:v>0.3206951442659452</c:v>
                </c:pt>
                <c:pt idx="906">
                  <c:v>0.32033316814771878</c:v>
                </c:pt>
                <c:pt idx="907">
                  <c:v>0.31951581290387804</c:v>
                </c:pt>
                <c:pt idx="908">
                  <c:v>0.31964497804220232</c:v>
                </c:pt>
                <c:pt idx="909">
                  <c:v>0.31944292317257389</c:v>
                </c:pt>
                <c:pt idx="910">
                  <c:v>0.31944325914816241</c:v>
                </c:pt>
                <c:pt idx="911">
                  <c:v>0.31938676655881526</c:v>
                </c:pt>
                <c:pt idx="912">
                  <c:v>0.31957347074462794</c:v>
                </c:pt>
                <c:pt idx="913">
                  <c:v>0.31966923475988462</c:v>
                </c:pt>
                <c:pt idx="914">
                  <c:v>0.31960300939695141</c:v>
                </c:pt>
                <c:pt idx="915">
                  <c:v>0.31931124615444662</c:v>
                </c:pt>
                <c:pt idx="916">
                  <c:v>0.31911498146504558</c:v>
                </c:pt>
                <c:pt idx="917">
                  <c:v>0.31918663864517954</c:v>
                </c:pt>
                <c:pt idx="918">
                  <c:v>0.31791134425596568</c:v>
                </c:pt>
                <c:pt idx="919">
                  <c:v>0.31793925699047104</c:v>
                </c:pt>
                <c:pt idx="920">
                  <c:v>0.31792071299533087</c:v>
                </c:pt>
                <c:pt idx="921">
                  <c:v>0.317884902942206</c:v>
                </c:pt>
                <c:pt idx="922">
                  <c:v>0.31779681229124557</c:v>
                </c:pt>
                <c:pt idx="923">
                  <c:v>0.317367188615645</c:v>
                </c:pt>
                <c:pt idx="924">
                  <c:v>0.31736771006073977</c:v>
                </c:pt>
                <c:pt idx="925">
                  <c:v>0.31767355542435638</c:v>
                </c:pt>
                <c:pt idx="926">
                  <c:v>0.31713758451436874</c:v>
                </c:pt>
                <c:pt idx="927">
                  <c:v>0.31643271921858257</c:v>
                </c:pt>
                <c:pt idx="928">
                  <c:v>0.31631779861337911</c:v>
                </c:pt>
                <c:pt idx="929">
                  <c:v>0.31647191545320075</c:v>
                </c:pt>
                <c:pt idx="930">
                  <c:v>0.31647198654671882</c:v>
                </c:pt>
                <c:pt idx="931">
                  <c:v>0.31642978800713895</c:v>
                </c:pt>
                <c:pt idx="932">
                  <c:v>0.3164182305595637</c:v>
                </c:pt>
                <c:pt idx="933">
                  <c:v>0.3164270933635811</c:v>
                </c:pt>
                <c:pt idx="934">
                  <c:v>0.31759385140470697</c:v>
                </c:pt>
                <c:pt idx="935">
                  <c:v>0.31786080199860101</c:v>
                </c:pt>
                <c:pt idx="936">
                  <c:v>0.31782670740601815</c:v>
                </c:pt>
                <c:pt idx="937">
                  <c:v>0.31788020159736968</c:v>
                </c:pt>
                <c:pt idx="938">
                  <c:v>0.31792719811972314</c:v>
                </c:pt>
                <c:pt idx="939">
                  <c:v>0.31913076887995395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A9-4376-A281-586A357B6C0E}"/>
            </c:ext>
          </c:extLst>
        </c:ser>
        <c:ser>
          <c:idx val="2"/>
          <c:order val="2"/>
          <c:tx>
            <c:strRef>
              <c:f>Волатильность!$D$1</c:f>
              <c:strCache>
                <c:ptCount val="1"/>
                <c:pt idx="0">
                  <c:v>Русал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Волатильность!$A$2:$A$941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Волатильность!$D$2:$D$941</c:f>
              <c:numCache>
                <c:formatCode>0.00</c:formatCode>
                <c:ptCount val="940"/>
                <c:pt idx="0">
                  <c:v>0.53940470255294293</c:v>
                </c:pt>
                <c:pt idx="1">
                  <c:v>0.53969845983121112</c:v>
                </c:pt>
                <c:pt idx="2">
                  <c:v>0.54005691312224791</c:v>
                </c:pt>
                <c:pt idx="3">
                  <c:v>0.53601921176853862</c:v>
                </c:pt>
                <c:pt idx="4">
                  <c:v>0.53133453619755844</c:v>
                </c:pt>
                <c:pt idx="5">
                  <c:v>0.53137783105593639</c:v>
                </c:pt>
                <c:pt idx="6">
                  <c:v>0.5312374991148513</c:v>
                </c:pt>
                <c:pt idx="7">
                  <c:v>0.53457767175493365</c:v>
                </c:pt>
                <c:pt idx="8">
                  <c:v>0.53456967270005384</c:v>
                </c:pt>
                <c:pt idx="9">
                  <c:v>0.5342393135241934</c:v>
                </c:pt>
                <c:pt idx="10">
                  <c:v>0.53423938760238088</c:v>
                </c:pt>
                <c:pt idx="11">
                  <c:v>0.52802490761219301</c:v>
                </c:pt>
                <c:pt idx="12">
                  <c:v>0.52859293679314212</c:v>
                </c:pt>
                <c:pt idx="13">
                  <c:v>0.52956864573180629</c:v>
                </c:pt>
                <c:pt idx="14">
                  <c:v>0.52703023905899371</c:v>
                </c:pt>
                <c:pt idx="15">
                  <c:v>0.52732797431573064</c:v>
                </c:pt>
                <c:pt idx="16">
                  <c:v>0.53085583083847443</c:v>
                </c:pt>
                <c:pt idx="17">
                  <c:v>0.5310735375554565</c:v>
                </c:pt>
                <c:pt idx="18">
                  <c:v>0.53110202266626738</c:v>
                </c:pt>
                <c:pt idx="19">
                  <c:v>0.53234652466135135</c:v>
                </c:pt>
                <c:pt idx="20">
                  <c:v>0.53234178561918344</c:v>
                </c:pt>
                <c:pt idx="21">
                  <c:v>0.5320135453595275</c:v>
                </c:pt>
                <c:pt idx="22">
                  <c:v>0.53202717444862169</c:v>
                </c:pt>
                <c:pt idx="23">
                  <c:v>0.53653125268395085</c:v>
                </c:pt>
                <c:pt idx="24">
                  <c:v>0.53583749070642261</c:v>
                </c:pt>
                <c:pt idx="25">
                  <c:v>0.53599341451096794</c:v>
                </c:pt>
                <c:pt idx="26">
                  <c:v>0.53629819595942652</c:v>
                </c:pt>
                <c:pt idx="27">
                  <c:v>0.53594787761726037</c:v>
                </c:pt>
                <c:pt idx="28">
                  <c:v>0.53837967014607913</c:v>
                </c:pt>
                <c:pt idx="29">
                  <c:v>0.53850781271621218</c:v>
                </c:pt>
                <c:pt idx="30">
                  <c:v>0.54099577002919519</c:v>
                </c:pt>
                <c:pt idx="31">
                  <c:v>0.54093687227235976</c:v>
                </c:pt>
                <c:pt idx="32">
                  <c:v>0.54090839582148753</c:v>
                </c:pt>
                <c:pt idx="33">
                  <c:v>0.54035416951458071</c:v>
                </c:pt>
                <c:pt idx="34">
                  <c:v>0.54041166576660848</c:v>
                </c:pt>
                <c:pt idx="35">
                  <c:v>0.53919787771929428</c:v>
                </c:pt>
                <c:pt idx="36">
                  <c:v>0.54015158571142785</c:v>
                </c:pt>
                <c:pt idx="37">
                  <c:v>0.53983376675788064</c:v>
                </c:pt>
                <c:pt idx="38">
                  <c:v>0.54027557179250718</c:v>
                </c:pt>
                <c:pt idx="39">
                  <c:v>0.54029757313452043</c:v>
                </c:pt>
                <c:pt idx="40">
                  <c:v>0.53991744532874264</c:v>
                </c:pt>
                <c:pt idx="41">
                  <c:v>0.54109353604030275</c:v>
                </c:pt>
                <c:pt idx="42">
                  <c:v>0.54327205592099947</c:v>
                </c:pt>
                <c:pt idx="43">
                  <c:v>0.54181081693520905</c:v>
                </c:pt>
                <c:pt idx="44">
                  <c:v>0.54265001688695058</c:v>
                </c:pt>
                <c:pt idx="45">
                  <c:v>0.53836054052454729</c:v>
                </c:pt>
                <c:pt idx="46">
                  <c:v>0.53797492754886278</c:v>
                </c:pt>
                <c:pt idx="47">
                  <c:v>0.53504018653212371</c:v>
                </c:pt>
                <c:pt idx="48">
                  <c:v>0.53438462188494618</c:v>
                </c:pt>
                <c:pt idx="49">
                  <c:v>0.53211595769317199</c:v>
                </c:pt>
                <c:pt idx="50">
                  <c:v>0.53205334799139259</c:v>
                </c:pt>
                <c:pt idx="51">
                  <c:v>0.53232963498312036</c:v>
                </c:pt>
                <c:pt idx="52">
                  <c:v>0.53202864968655306</c:v>
                </c:pt>
                <c:pt idx="53">
                  <c:v>0.53211633772831657</c:v>
                </c:pt>
                <c:pt idx="54">
                  <c:v>0.53193810373323214</c:v>
                </c:pt>
                <c:pt idx="55">
                  <c:v>0.53197280316166506</c:v>
                </c:pt>
                <c:pt idx="56">
                  <c:v>0.53174641279974444</c:v>
                </c:pt>
                <c:pt idx="57">
                  <c:v>0.53169663963454006</c:v>
                </c:pt>
                <c:pt idx="58">
                  <c:v>0.53119333908983934</c:v>
                </c:pt>
                <c:pt idx="59">
                  <c:v>0.52934600437821433</c:v>
                </c:pt>
                <c:pt idx="60">
                  <c:v>0.52922032318602397</c:v>
                </c:pt>
                <c:pt idx="61">
                  <c:v>0.52677591151309733</c:v>
                </c:pt>
                <c:pt idx="62">
                  <c:v>0.52683707536478153</c:v>
                </c:pt>
                <c:pt idx="63">
                  <c:v>0.52578409264583559</c:v>
                </c:pt>
                <c:pt idx="64">
                  <c:v>0.52593418889204491</c:v>
                </c:pt>
                <c:pt idx="65">
                  <c:v>0.52664717155373109</c:v>
                </c:pt>
                <c:pt idx="66">
                  <c:v>0.52334762623037145</c:v>
                </c:pt>
                <c:pt idx="67">
                  <c:v>0.51454285248506904</c:v>
                </c:pt>
                <c:pt idx="68">
                  <c:v>0.5208998075659288</c:v>
                </c:pt>
                <c:pt idx="69">
                  <c:v>0.51513202694405025</c:v>
                </c:pt>
                <c:pt idx="70">
                  <c:v>0.51280088817219016</c:v>
                </c:pt>
                <c:pt idx="71">
                  <c:v>0.5141119651639241</c:v>
                </c:pt>
                <c:pt idx="72">
                  <c:v>0.51397797625247033</c:v>
                </c:pt>
                <c:pt idx="73">
                  <c:v>0.51407425091198911</c:v>
                </c:pt>
                <c:pt idx="74">
                  <c:v>0.51451682674023247</c:v>
                </c:pt>
                <c:pt idx="75">
                  <c:v>0.5181844804779866</c:v>
                </c:pt>
                <c:pt idx="76">
                  <c:v>0.51856582226202319</c:v>
                </c:pt>
                <c:pt idx="77">
                  <c:v>0.51767070456430264</c:v>
                </c:pt>
                <c:pt idx="78">
                  <c:v>0.5179995711177422</c:v>
                </c:pt>
                <c:pt idx="79">
                  <c:v>0.51746578383458053</c:v>
                </c:pt>
                <c:pt idx="80">
                  <c:v>0.51754509190036302</c:v>
                </c:pt>
                <c:pt idx="81">
                  <c:v>0.51894565441321294</c:v>
                </c:pt>
                <c:pt idx="82">
                  <c:v>0.51854480147948889</c:v>
                </c:pt>
                <c:pt idx="83">
                  <c:v>0.51796001582870987</c:v>
                </c:pt>
                <c:pt idx="84">
                  <c:v>0.51804405599595826</c:v>
                </c:pt>
                <c:pt idx="85">
                  <c:v>0.51712061641442308</c:v>
                </c:pt>
                <c:pt idx="86">
                  <c:v>0.516941708615692</c:v>
                </c:pt>
                <c:pt idx="87">
                  <c:v>0.51703576939150842</c:v>
                </c:pt>
                <c:pt idx="88">
                  <c:v>0.51737342009422327</c:v>
                </c:pt>
                <c:pt idx="89">
                  <c:v>0.51732572335367311</c:v>
                </c:pt>
                <c:pt idx="90">
                  <c:v>0.51722622774478144</c:v>
                </c:pt>
                <c:pt idx="91">
                  <c:v>0.51792899946697335</c:v>
                </c:pt>
                <c:pt idx="92">
                  <c:v>0.51525134136385875</c:v>
                </c:pt>
                <c:pt idx="93">
                  <c:v>0.51558528409078086</c:v>
                </c:pt>
                <c:pt idx="94">
                  <c:v>0.51373190180768147</c:v>
                </c:pt>
                <c:pt idx="95">
                  <c:v>0.51368766797054655</c:v>
                </c:pt>
                <c:pt idx="96">
                  <c:v>0.51370705202516509</c:v>
                </c:pt>
                <c:pt idx="97">
                  <c:v>0.51370899530107839</c:v>
                </c:pt>
                <c:pt idx="98">
                  <c:v>0.51431940829421696</c:v>
                </c:pt>
                <c:pt idx="99">
                  <c:v>0.51402943478855956</c:v>
                </c:pt>
                <c:pt idx="100">
                  <c:v>0.51388540452147513</c:v>
                </c:pt>
                <c:pt idx="101">
                  <c:v>0.51385660115961385</c:v>
                </c:pt>
                <c:pt idx="102">
                  <c:v>0.51394102599062819</c:v>
                </c:pt>
                <c:pt idx="103">
                  <c:v>0.51296802051878454</c:v>
                </c:pt>
                <c:pt idx="104">
                  <c:v>0.51338331952913308</c:v>
                </c:pt>
                <c:pt idx="105">
                  <c:v>0.51370436298117006</c:v>
                </c:pt>
                <c:pt idx="106">
                  <c:v>0.51330394941771496</c:v>
                </c:pt>
                <c:pt idx="107">
                  <c:v>0.51327266073590605</c:v>
                </c:pt>
                <c:pt idx="108">
                  <c:v>0.51318343415959988</c:v>
                </c:pt>
                <c:pt idx="109">
                  <c:v>0.51105183767522933</c:v>
                </c:pt>
                <c:pt idx="110">
                  <c:v>0.51039665739955875</c:v>
                </c:pt>
                <c:pt idx="111">
                  <c:v>0.51047453483374938</c:v>
                </c:pt>
                <c:pt idx="112">
                  <c:v>0.51114358307576913</c:v>
                </c:pt>
                <c:pt idx="113">
                  <c:v>0.51092657144576381</c:v>
                </c:pt>
                <c:pt idx="114">
                  <c:v>0.51345497853249078</c:v>
                </c:pt>
                <c:pt idx="115">
                  <c:v>0.51299688214200345</c:v>
                </c:pt>
                <c:pt idx="116">
                  <c:v>0.5133983613337908</c:v>
                </c:pt>
                <c:pt idx="117">
                  <c:v>0.51366888309137437</c:v>
                </c:pt>
                <c:pt idx="118">
                  <c:v>0.5120313071716468</c:v>
                </c:pt>
                <c:pt idx="119">
                  <c:v>0.51226169347869721</c:v>
                </c:pt>
                <c:pt idx="120">
                  <c:v>0.51334669622553253</c:v>
                </c:pt>
                <c:pt idx="121">
                  <c:v>0.52057710563929815</c:v>
                </c:pt>
                <c:pt idx="122">
                  <c:v>0.51927390126056738</c:v>
                </c:pt>
                <c:pt idx="123">
                  <c:v>0.52043844509388892</c:v>
                </c:pt>
                <c:pt idx="124">
                  <c:v>0.52210164700128237</c:v>
                </c:pt>
                <c:pt idx="125">
                  <c:v>0.52687240320061435</c:v>
                </c:pt>
                <c:pt idx="126">
                  <c:v>0.52883047708952713</c:v>
                </c:pt>
                <c:pt idx="127">
                  <c:v>0.53055905099929901</c:v>
                </c:pt>
                <c:pt idx="128">
                  <c:v>0.53098610989891781</c:v>
                </c:pt>
                <c:pt idx="129">
                  <c:v>0.53606452525442783</c:v>
                </c:pt>
                <c:pt idx="130">
                  <c:v>0.53849152742091044</c:v>
                </c:pt>
                <c:pt idx="131">
                  <c:v>0.53830237853845786</c:v>
                </c:pt>
                <c:pt idx="132">
                  <c:v>0.53767897532917996</c:v>
                </c:pt>
                <c:pt idx="133">
                  <c:v>0.53762494908405267</c:v>
                </c:pt>
                <c:pt idx="134">
                  <c:v>0.53670373579854791</c:v>
                </c:pt>
                <c:pt idx="135">
                  <c:v>0.53660272192737024</c:v>
                </c:pt>
                <c:pt idx="136">
                  <c:v>0.53663898874462312</c:v>
                </c:pt>
                <c:pt idx="137">
                  <c:v>0.53654619627004929</c:v>
                </c:pt>
                <c:pt idx="138">
                  <c:v>0.53817219710109498</c:v>
                </c:pt>
                <c:pt idx="139">
                  <c:v>0.53626811292160048</c:v>
                </c:pt>
                <c:pt idx="140">
                  <c:v>0.53622979547865512</c:v>
                </c:pt>
                <c:pt idx="141">
                  <c:v>0.53649350637435644</c:v>
                </c:pt>
                <c:pt idx="142">
                  <c:v>0.53749613606174074</c:v>
                </c:pt>
                <c:pt idx="143">
                  <c:v>0.53722045746295521</c:v>
                </c:pt>
                <c:pt idx="144">
                  <c:v>0.53605010617805127</c:v>
                </c:pt>
                <c:pt idx="145">
                  <c:v>0.53617927894601247</c:v>
                </c:pt>
                <c:pt idx="146">
                  <c:v>0.53610230860321761</c:v>
                </c:pt>
                <c:pt idx="147">
                  <c:v>0.53566864559778793</c:v>
                </c:pt>
                <c:pt idx="148">
                  <c:v>0.5355762163483786</c:v>
                </c:pt>
                <c:pt idx="149">
                  <c:v>0.53525254693925661</c:v>
                </c:pt>
                <c:pt idx="150">
                  <c:v>0.53518514223414693</c:v>
                </c:pt>
                <c:pt idx="151">
                  <c:v>0.53480405250545537</c:v>
                </c:pt>
                <c:pt idx="152">
                  <c:v>0.53544319977709487</c:v>
                </c:pt>
                <c:pt idx="153">
                  <c:v>0.53558922496993755</c:v>
                </c:pt>
                <c:pt idx="154">
                  <c:v>0.53605383858376143</c:v>
                </c:pt>
                <c:pt idx="155">
                  <c:v>0.53639929670837372</c:v>
                </c:pt>
                <c:pt idx="156">
                  <c:v>0.53877218026837448</c:v>
                </c:pt>
                <c:pt idx="157">
                  <c:v>0.53909955995561121</c:v>
                </c:pt>
                <c:pt idx="158">
                  <c:v>0.53901176707427856</c:v>
                </c:pt>
                <c:pt idx="159">
                  <c:v>0.53891386693168308</c:v>
                </c:pt>
                <c:pt idx="160">
                  <c:v>0.54212780527587245</c:v>
                </c:pt>
                <c:pt idx="161">
                  <c:v>0.54286728444790566</c:v>
                </c:pt>
                <c:pt idx="162">
                  <c:v>0.54281999899733147</c:v>
                </c:pt>
                <c:pt idx="163">
                  <c:v>0.54343568800921171</c:v>
                </c:pt>
                <c:pt idx="164">
                  <c:v>0.54440525023304764</c:v>
                </c:pt>
                <c:pt idx="165">
                  <c:v>0.54441784962050155</c:v>
                </c:pt>
                <c:pt idx="166">
                  <c:v>0.54582042853848034</c:v>
                </c:pt>
                <c:pt idx="167">
                  <c:v>0.54764105423144027</c:v>
                </c:pt>
                <c:pt idx="168">
                  <c:v>0.5456160268125213</c:v>
                </c:pt>
                <c:pt idx="169">
                  <c:v>0.54509932588934218</c:v>
                </c:pt>
                <c:pt idx="170">
                  <c:v>0.54503008316270396</c:v>
                </c:pt>
                <c:pt idx="171">
                  <c:v>0.54613104706355342</c:v>
                </c:pt>
                <c:pt idx="172">
                  <c:v>0.54464663564280069</c:v>
                </c:pt>
                <c:pt idx="173">
                  <c:v>0.54355922709431781</c:v>
                </c:pt>
                <c:pt idx="174">
                  <c:v>0.5426569888984244</c:v>
                </c:pt>
                <c:pt idx="175">
                  <c:v>0.54303729319081429</c:v>
                </c:pt>
                <c:pt idx="176">
                  <c:v>0.54361501187329675</c:v>
                </c:pt>
                <c:pt idx="177">
                  <c:v>0.5432188680870883</c:v>
                </c:pt>
                <c:pt idx="178">
                  <c:v>0.54601828752602743</c:v>
                </c:pt>
                <c:pt idx="179">
                  <c:v>0.54530139575667635</c:v>
                </c:pt>
                <c:pt idx="180">
                  <c:v>0.54616286530034774</c:v>
                </c:pt>
                <c:pt idx="181">
                  <c:v>0.5395970322544057</c:v>
                </c:pt>
                <c:pt idx="182">
                  <c:v>0.53922622805956733</c:v>
                </c:pt>
                <c:pt idx="183">
                  <c:v>0.53729668215723525</c:v>
                </c:pt>
                <c:pt idx="184">
                  <c:v>0.53984237326301932</c:v>
                </c:pt>
                <c:pt idx="185">
                  <c:v>0.54014854991089045</c:v>
                </c:pt>
                <c:pt idx="186">
                  <c:v>0.53879669425114685</c:v>
                </c:pt>
                <c:pt idx="187">
                  <c:v>0.53910019797757491</c:v>
                </c:pt>
                <c:pt idx="188">
                  <c:v>0.53929491497933257</c:v>
                </c:pt>
                <c:pt idx="189">
                  <c:v>0.53943776498871132</c:v>
                </c:pt>
                <c:pt idx="190">
                  <c:v>0.53878503079963747</c:v>
                </c:pt>
                <c:pt idx="191">
                  <c:v>0.53827082426605777</c:v>
                </c:pt>
                <c:pt idx="192">
                  <c:v>0.53813064327168814</c:v>
                </c:pt>
                <c:pt idx="193">
                  <c:v>0.53799789731279934</c:v>
                </c:pt>
                <c:pt idx="194">
                  <c:v>0.53798563759656348</c:v>
                </c:pt>
                <c:pt idx="195">
                  <c:v>0.53817546422740514</c:v>
                </c:pt>
                <c:pt idx="196">
                  <c:v>0.53816300646013748</c:v>
                </c:pt>
                <c:pt idx="197">
                  <c:v>0.5383652128753782</c:v>
                </c:pt>
                <c:pt idx="198">
                  <c:v>0.53826427891739481</c:v>
                </c:pt>
                <c:pt idx="199">
                  <c:v>0.53881056913326519</c:v>
                </c:pt>
                <c:pt idx="200">
                  <c:v>0.54005168483837984</c:v>
                </c:pt>
                <c:pt idx="201">
                  <c:v>0.54147536492453474</c:v>
                </c:pt>
                <c:pt idx="202">
                  <c:v>0.53973160120780728</c:v>
                </c:pt>
                <c:pt idx="203">
                  <c:v>0.53907197180676869</c:v>
                </c:pt>
                <c:pt idx="204">
                  <c:v>0.53949568592638375</c:v>
                </c:pt>
                <c:pt idx="205">
                  <c:v>0.53998248073293786</c:v>
                </c:pt>
                <c:pt idx="206">
                  <c:v>0.53941763837299062</c:v>
                </c:pt>
                <c:pt idx="207">
                  <c:v>0.54011700678891761</c:v>
                </c:pt>
                <c:pt idx="208">
                  <c:v>0.53947150901055707</c:v>
                </c:pt>
                <c:pt idx="209">
                  <c:v>0.54010625011455815</c:v>
                </c:pt>
                <c:pt idx="210">
                  <c:v>0.54003283417093229</c:v>
                </c:pt>
                <c:pt idx="211">
                  <c:v>0.53756466005443015</c:v>
                </c:pt>
                <c:pt idx="212">
                  <c:v>0.53770595988523551</c:v>
                </c:pt>
                <c:pt idx="213">
                  <c:v>0.5373706415561329</c:v>
                </c:pt>
                <c:pt idx="214">
                  <c:v>0.53757024202722925</c:v>
                </c:pt>
                <c:pt idx="215">
                  <c:v>0.53826950356296011</c:v>
                </c:pt>
                <c:pt idx="216">
                  <c:v>0.53816144395445242</c:v>
                </c:pt>
                <c:pt idx="217">
                  <c:v>0.53783181811335434</c:v>
                </c:pt>
                <c:pt idx="218">
                  <c:v>0.53224633592191384</c:v>
                </c:pt>
                <c:pt idx="219">
                  <c:v>0.52380275388055941</c:v>
                </c:pt>
                <c:pt idx="220">
                  <c:v>0.5236728219055895</c:v>
                </c:pt>
                <c:pt idx="221">
                  <c:v>0.52369004462906388</c:v>
                </c:pt>
                <c:pt idx="222">
                  <c:v>0.52388476083089863</c:v>
                </c:pt>
                <c:pt idx="223">
                  <c:v>0.52235558061574783</c:v>
                </c:pt>
                <c:pt idx="224">
                  <c:v>0.5231153235082433</c:v>
                </c:pt>
                <c:pt idx="225">
                  <c:v>0.52262749765032102</c:v>
                </c:pt>
                <c:pt idx="226">
                  <c:v>0.51991846443103318</c:v>
                </c:pt>
                <c:pt idx="227">
                  <c:v>0.51926956861775453</c:v>
                </c:pt>
                <c:pt idx="228">
                  <c:v>0.51856354456921894</c:v>
                </c:pt>
                <c:pt idx="229">
                  <c:v>0.5184105563111151</c:v>
                </c:pt>
                <c:pt idx="230">
                  <c:v>0.51843265121753157</c:v>
                </c:pt>
                <c:pt idx="231">
                  <c:v>0.51890440814121874</c:v>
                </c:pt>
                <c:pt idx="232">
                  <c:v>0.51691214262855234</c:v>
                </c:pt>
                <c:pt idx="233">
                  <c:v>0.51394133482563131</c:v>
                </c:pt>
                <c:pt idx="234">
                  <c:v>0.51335980689008387</c:v>
                </c:pt>
                <c:pt idx="235">
                  <c:v>0.51157896717296369</c:v>
                </c:pt>
                <c:pt idx="236">
                  <c:v>0.50862335278811965</c:v>
                </c:pt>
                <c:pt idx="237">
                  <c:v>0.50840121866363897</c:v>
                </c:pt>
                <c:pt idx="238">
                  <c:v>0.51058697961334354</c:v>
                </c:pt>
                <c:pt idx="239">
                  <c:v>0.50742783825349069</c:v>
                </c:pt>
                <c:pt idx="240">
                  <c:v>0.50596567762948952</c:v>
                </c:pt>
                <c:pt idx="241">
                  <c:v>0.46384829103422159</c:v>
                </c:pt>
                <c:pt idx="242">
                  <c:v>0.45441222874560316</c:v>
                </c:pt>
                <c:pt idx="243">
                  <c:v>0.4537565992799325</c:v>
                </c:pt>
                <c:pt idx="244">
                  <c:v>0.4514957330790455</c:v>
                </c:pt>
                <c:pt idx="245">
                  <c:v>0.45158423646470897</c:v>
                </c:pt>
                <c:pt idx="246">
                  <c:v>0.45373277324496852</c:v>
                </c:pt>
                <c:pt idx="247">
                  <c:v>0.4538707723048887</c:v>
                </c:pt>
                <c:pt idx="248">
                  <c:v>0.45386769872739358</c:v>
                </c:pt>
                <c:pt idx="249">
                  <c:v>0.43940699255444116</c:v>
                </c:pt>
                <c:pt idx="250">
                  <c:v>0.43396624387473304</c:v>
                </c:pt>
                <c:pt idx="251">
                  <c:v>0.41611138559613647</c:v>
                </c:pt>
                <c:pt idx="252">
                  <c:v>0.41388771882176706</c:v>
                </c:pt>
                <c:pt idx="253">
                  <c:v>0.41414479627220735</c:v>
                </c:pt>
                <c:pt idx="254">
                  <c:v>0.41363974357951433</c:v>
                </c:pt>
                <c:pt idx="255">
                  <c:v>0.41386315866683249</c:v>
                </c:pt>
                <c:pt idx="256">
                  <c:v>0.41281005542696031</c:v>
                </c:pt>
                <c:pt idx="257">
                  <c:v>0.4128735550377689</c:v>
                </c:pt>
                <c:pt idx="258">
                  <c:v>0.41173098297961286</c:v>
                </c:pt>
                <c:pt idx="259">
                  <c:v>0.41178423777760664</c:v>
                </c:pt>
                <c:pt idx="260">
                  <c:v>0.41161229466870497</c:v>
                </c:pt>
                <c:pt idx="261">
                  <c:v>0.41292823568892079</c:v>
                </c:pt>
                <c:pt idx="262">
                  <c:v>0.40779703054986827</c:v>
                </c:pt>
                <c:pt idx="263">
                  <c:v>0.40998396640033352</c:v>
                </c:pt>
                <c:pt idx="264">
                  <c:v>0.41455784833826387</c:v>
                </c:pt>
                <c:pt idx="265">
                  <c:v>0.41482704128990566</c:v>
                </c:pt>
                <c:pt idx="266">
                  <c:v>0.4150399065115139</c:v>
                </c:pt>
                <c:pt idx="267">
                  <c:v>0.40876135694538279</c:v>
                </c:pt>
                <c:pt idx="268">
                  <c:v>0.41034766231093223</c:v>
                </c:pt>
                <c:pt idx="269">
                  <c:v>0.40952823615411982</c:v>
                </c:pt>
                <c:pt idx="270">
                  <c:v>0.40853523167811345</c:v>
                </c:pt>
                <c:pt idx="271">
                  <c:v>0.40860633549064823</c:v>
                </c:pt>
                <c:pt idx="272">
                  <c:v>0.40852888021008921</c:v>
                </c:pt>
                <c:pt idx="273">
                  <c:v>0.40962038236821097</c:v>
                </c:pt>
                <c:pt idx="274">
                  <c:v>0.40200553914533549</c:v>
                </c:pt>
                <c:pt idx="275">
                  <c:v>0.40207495968186541</c:v>
                </c:pt>
                <c:pt idx="276">
                  <c:v>0.40150045821938479</c:v>
                </c:pt>
                <c:pt idx="277">
                  <c:v>0.40237073180554522</c:v>
                </c:pt>
                <c:pt idx="278">
                  <c:v>0.40293538778558935</c:v>
                </c:pt>
                <c:pt idx="279">
                  <c:v>0.40040942759995085</c:v>
                </c:pt>
                <c:pt idx="280">
                  <c:v>0.39994732485375695</c:v>
                </c:pt>
                <c:pt idx="281">
                  <c:v>0.39843206441212464</c:v>
                </c:pt>
                <c:pt idx="282">
                  <c:v>0.3987376990754985</c:v>
                </c:pt>
                <c:pt idx="283">
                  <c:v>0.39963529420552091</c:v>
                </c:pt>
                <c:pt idx="284">
                  <c:v>0.40003377796795597</c:v>
                </c:pt>
                <c:pt idx="285">
                  <c:v>0.3999049967399872</c:v>
                </c:pt>
                <c:pt idx="286">
                  <c:v>0.40557094127193444</c:v>
                </c:pt>
                <c:pt idx="287">
                  <c:v>0.40511835313788913</c:v>
                </c:pt>
                <c:pt idx="288">
                  <c:v>0.41445052026014734</c:v>
                </c:pt>
                <c:pt idx="289">
                  <c:v>0.41498967216228994</c:v>
                </c:pt>
                <c:pt idx="290">
                  <c:v>0.4177490610440811</c:v>
                </c:pt>
                <c:pt idx="291">
                  <c:v>0.41724487231605067</c:v>
                </c:pt>
                <c:pt idx="292">
                  <c:v>0.41608550727967925</c:v>
                </c:pt>
                <c:pt idx="293">
                  <c:v>0.41733270611161144</c:v>
                </c:pt>
                <c:pt idx="294">
                  <c:v>0.41688880970730396</c:v>
                </c:pt>
                <c:pt idx="295">
                  <c:v>0.41596192836291446</c:v>
                </c:pt>
                <c:pt idx="296">
                  <c:v>0.41708336962997306</c:v>
                </c:pt>
                <c:pt idx="297">
                  <c:v>0.41693861075556266</c:v>
                </c:pt>
                <c:pt idx="298">
                  <c:v>0.41697016020685279</c:v>
                </c:pt>
                <c:pt idx="299">
                  <c:v>0.41827454960407329</c:v>
                </c:pt>
                <c:pt idx="300">
                  <c:v>0.41852810247764755</c:v>
                </c:pt>
                <c:pt idx="301">
                  <c:v>0.41845754415843045</c:v>
                </c:pt>
                <c:pt idx="302">
                  <c:v>0.4180702752833888</c:v>
                </c:pt>
                <c:pt idx="303">
                  <c:v>0.41816037428240893</c:v>
                </c:pt>
                <c:pt idx="304">
                  <c:v>0.41791734919472118</c:v>
                </c:pt>
                <c:pt idx="305">
                  <c:v>0.41771430320245356</c:v>
                </c:pt>
                <c:pt idx="306">
                  <c:v>0.41772774521839895</c:v>
                </c:pt>
                <c:pt idx="307">
                  <c:v>0.41809469569032343</c:v>
                </c:pt>
                <c:pt idx="308">
                  <c:v>0.41790741289719285</c:v>
                </c:pt>
                <c:pt idx="309">
                  <c:v>0.41794597160273833</c:v>
                </c:pt>
                <c:pt idx="310">
                  <c:v>0.41765498010365598</c:v>
                </c:pt>
                <c:pt idx="311">
                  <c:v>0.41764912117732766</c:v>
                </c:pt>
                <c:pt idx="312">
                  <c:v>0.41630200424309377</c:v>
                </c:pt>
                <c:pt idx="313">
                  <c:v>0.41636905810220254</c:v>
                </c:pt>
                <c:pt idx="314">
                  <c:v>0.4164529728733089</c:v>
                </c:pt>
                <c:pt idx="315">
                  <c:v>0.41719468366793799</c:v>
                </c:pt>
                <c:pt idx="316">
                  <c:v>0.41546568616646568</c:v>
                </c:pt>
                <c:pt idx="317">
                  <c:v>0.41534390524367321</c:v>
                </c:pt>
                <c:pt idx="318">
                  <c:v>0.41364249030979094</c:v>
                </c:pt>
                <c:pt idx="319">
                  <c:v>0.40577691796635096</c:v>
                </c:pt>
                <c:pt idx="320">
                  <c:v>0.4034484407023759</c:v>
                </c:pt>
                <c:pt idx="321">
                  <c:v>0.40257957911970044</c:v>
                </c:pt>
                <c:pt idx="322">
                  <c:v>0.40029146097525364</c:v>
                </c:pt>
                <c:pt idx="323">
                  <c:v>0.39945566828545881</c:v>
                </c:pt>
                <c:pt idx="324">
                  <c:v>0.40376857024008667</c:v>
                </c:pt>
                <c:pt idx="325">
                  <c:v>0.40303536122991934</c:v>
                </c:pt>
                <c:pt idx="326">
                  <c:v>0.39867733824272283</c:v>
                </c:pt>
                <c:pt idx="327">
                  <c:v>0.39853541607932369</c:v>
                </c:pt>
                <c:pt idx="328">
                  <c:v>0.39852031467695409</c:v>
                </c:pt>
                <c:pt idx="329">
                  <c:v>0.39949940892686947</c:v>
                </c:pt>
                <c:pt idx="330">
                  <c:v>0.39968331756269687</c:v>
                </c:pt>
                <c:pt idx="331">
                  <c:v>0.39943138969060971</c:v>
                </c:pt>
                <c:pt idx="332">
                  <c:v>0.39765444510304232</c:v>
                </c:pt>
                <c:pt idx="333">
                  <c:v>0.39600707458917134</c:v>
                </c:pt>
                <c:pt idx="334">
                  <c:v>0.39579205526143435</c:v>
                </c:pt>
                <c:pt idx="335">
                  <c:v>0.39676915110708055</c:v>
                </c:pt>
                <c:pt idx="336">
                  <c:v>0.39665548936113865</c:v>
                </c:pt>
                <c:pt idx="337">
                  <c:v>0.39666797654717317</c:v>
                </c:pt>
                <c:pt idx="338">
                  <c:v>0.39940639913844722</c:v>
                </c:pt>
                <c:pt idx="339">
                  <c:v>0.40065349216727397</c:v>
                </c:pt>
                <c:pt idx="340">
                  <c:v>0.40094934827751683</c:v>
                </c:pt>
                <c:pt idx="341">
                  <c:v>0.40346658174306699</c:v>
                </c:pt>
                <c:pt idx="342">
                  <c:v>0.40274961177476487</c:v>
                </c:pt>
                <c:pt idx="343">
                  <c:v>0.40417412588100488</c:v>
                </c:pt>
                <c:pt idx="344">
                  <c:v>0.40388824120677858</c:v>
                </c:pt>
                <c:pt idx="345">
                  <c:v>0.403500774433738</c:v>
                </c:pt>
                <c:pt idx="346">
                  <c:v>0.40333551738850054</c:v>
                </c:pt>
                <c:pt idx="347">
                  <c:v>0.40341848194605268</c:v>
                </c:pt>
                <c:pt idx="348">
                  <c:v>0.40356857260314494</c:v>
                </c:pt>
                <c:pt idx="349">
                  <c:v>0.4030769521276189</c:v>
                </c:pt>
                <c:pt idx="350">
                  <c:v>0.40309782660670346</c:v>
                </c:pt>
                <c:pt idx="351">
                  <c:v>0.40334390180772633</c:v>
                </c:pt>
                <c:pt idx="352">
                  <c:v>0.40276558129408507</c:v>
                </c:pt>
                <c:pt idx="353">
                  <c:v>0.40267600921164742</c:v>
                </c:pt>
                <c:pt idx="354">
                  <c:v>0.40267116087104649</c:v>
                </c:pt>
                <c:pt idx="355">
                  <c:v>0.40212908534062264</c:v>
                </c:pt>
                <c:pt idx="356">
                  <c:v>0.40449137038994709</c:v>
                </c:pt>
                <c:pt idx="357">
                  <c:v>0.40488061167825407</c:v>
                </c:pt>
                <c:pt idx="358">
                  <c:v>0.40483431935695391</c:v>
                </c:pt>
                <c:pt idx="359">
                  <c:v>0.40494377205256671</c:v>
                </c:pt>
                <c:pt idx="360">
                  <c:v>0.40487156486559533</c:v>
                </c:pt>
                <c:pt idx="361">
                  <c:v>0.41643544552133677</c:v>
                </c:pt>
                <c:pt idx="362">
                  <c:v>0.41678363457834267</c:v>
                </c:pt>
                <c:pt idx="363">
                  <c:v>0.41591517099222292</c:v>
                </c:pt>
                <c:pt idx="364">
                  <c:v>0.41947338940821943</c:v>
                </c:pt>
                <c:pt idx="365">
                  <c:v>0.41736071141597142</c:v>
                </c:pt>
                <c:pt idx="366">
                  <c:v>0.41825320874417871</c:v>
                </c:pt>
                <c:pt idx="367">
                  <c:v>0.41825456561579594</c:v>
                </c:pt>
                <c:pt idx="368">
                  <c:v>0.41811763172303146</c:v>
                </c:pt>
                <c:pt idx="369">
                  <c:v>0.41829085346864958</c:v>
                </c:pt>
                <c:pt idx="370">
                  <c:v>0.41842841478602943</c:v>
                </c:pt>
                <c:pt idx="371">
                  <c:v>0.42080630419265552</c:v>
                </c:pt>
                <c:pt idx="372">
                  <c:v>0.41275758593094269</c:v>
                </c:pt>
                <c:pt idx="373">
                  <c:v>0.41209882645096707</c:v>
                </c:pt>
                <c:pt idx="374">
                  <c:v>0.41130205955645777</c:v>
                </c:pt>
                <c:pt idx="375">
                  <c:v>0.40969231024033387</c:v>
                </c:pt>
                <c:pt idx="376">
                  <c:v>0.40351987631671388</c:v>
                </c:pt>
                <c:pt idx="377">
                  <c:v>0.40100444334412111</c:v>
                </c:pt>
                <c:pt idx="378">
                  <c:v>0.39835509151968246</c:v>
                </c:pt>
                <c:pt idx="379">
                  <c:v>0.39825318429877921</c:v>
                </c:pt>
                <c:pt idx="380">
                  <c:v>0.39357930679511688</c:v>
                </c:pt>
                <c:pt idx="381">
                  <c:v>0.39236369968705753</c:v>
                </c:pt>
                <c:pt idx="382">
                  <c:v>0.39271817046180585</c:v>
                </c:pt>
                <c:pt idx="383">
                  <c:v>0.39381405226864791</c:v>
                </c:pt>
                <c:pt idx="384">
                  <c:v>0.39516639612588333</c:v>
                </c:pt>
                <c:pt idx="385">
                  <c:v>0.39588222580732813</c:v>
                </c:pt>
                <c:pt idx="386">
                  <c:v>0.39594247843491559</c:v>
                </c:pt>
                <c:pt idx="387">
                  <c:v>0.39606020025539895</c:v>
                </c:pt>
                <c:pt idx="388">
                  <c:v>0.39596658683435682</c:v>
                </c:pt>
                <c:pt idx="389">
                  <c:v>0.39418582840072786</c:v>
                </c:pt>
                <c:pt idx="390">
                  <c:v>0.39415469798006475</c:v>
                </c:pt>
                <c:pt idx="391">
                  <c:v>0.39474369150371108</c:v>
                </c:pt>
                <c:pt idx="392">
                  <c:v>0.39427201549405239</c:v>
                </c:pt>
                <c:pt idx="393">
                  <c:v>0.39596701868547535</c:v>
                </c:pt>
                <c:pt idx="394">
                  <c:v>0.39667288837513209</c:v>
                </c:pt>
                <c:pt idx="395">
                  <c:v>0.39673842961115324</c:v>
                </c:pt>
                <c:pt idx="396">
                  <c:v>0.39665909446564052</c:v>
                </c:pt>
                <c:pt idx="397">
                  <c:v>0.39679150117708473</c:v>
                </c:pt>
                <c:pt idx="398">
                  <c:v>0.39720692621928333</c:v>
                </c:pt>
                <c:pt idx="399">
                  <c:v>0.39744988999713793</c:v>
                </c:pt>
                <c:pt idx="400">
                  <c:v>0.39660533695881239</c:v>
                </c:pt>
                <c:pt idx="401">
                  <c:v>0.39684963680667235</c:v>
                </c:pt>
                <c:pt idx="402">
                  <c:v>0.39673380289214805</c:v>
                </c:pt>
                <c:pt idx="403">
                  <c:v>0.39603928187026988</c:v>
                </c:pt>
                <c:pt idx="404">
                  <c:v>0.39567643933199248</c:v>
                </c:pt>
                <c:pt idx="405">
                  <c:v>0.39471859409956878</c:v>
                </c:pt>
                <c:pt idx="406">
                  <c:v>0.39398559684013229</c:v>
                </c:pt>
                <c:pt idx="407">
                  <c:v>0.39407942848468586</c:v>
                </c:pt>
                <c:pt idx="408">
                  <c:v>0.39561760884270047</c:v>
                </c:pt>
                <c:pt idx="409">
                  <c:v>0.39559172523370956</c:v>
                </c:pt>
                <c:pt idx="410">
                  <c:v>0.39650916699598854</c:v>
                </c:pt>
                <c:pt idx="411">
                  <c:v>0.39169493764354307</c:v>
                </c:pt>
                <c:pt idx="412">
                  <c:v>0.39084669777867226</c:v>
                </c:pt>
                <c:pt idx="413">
                  <c:v>0.3909717594472395</c:v>
                </c:pt>
                <c:pt idx="414">
                  <c:v>0.38714799959211454</c:v>
                </c:pt>
                <c:pt idx="415">
                  <c:v>0.38541813441523659</c:v>
                </c:pt>
                <c:pt idx="416">
                  <c:v>0.38544133392408497</c:v>
                </c:pt>
                <c:pt idx="417">
                  <c:v>0.38514506189658221</c:v>
                </c:pt>
                <c:pt idx="418">
                  <c:v>0.3826590177586463</c:v>
                </c:pt>
                <c:pt idx="419">
                  <c:v>0.38242163498727266</c:v>
                </c:pt>
                <c:pt idx="420">
                  <c:v>0.38234727481424863</c:v>
                </c:pt>
                <c:pt idx="421">
                  <c:v>0.38234125601470498</c:v>
                </c:pt>
                <c:pt idx="422">
                  <c:v>0.38166448577939799</c:v>
                </c:pt>
                <c:pt idx="423">
                  <c:v>0.38188221879091633</c:v>
                </c:pt>
                <c:pt idx="424">
                  <c:v>0.38210920397606107</c:v>
                </c:pt>
                <c:pt idx="425">
                  <c:v>0.38281627058289475</c:v>
                </c:pt>
                <c:pt idx="426">
                  <c:v>0.38218299585901594</c:v>
                </c:pt>
                <c:pt idx="427">
                  <c:v>0.381009490676669</c:v>
                </c:pt>
                <c:pt idx="428">
                  <c:v>0.38091479632039921</c:v>
                </c:pt>
                <c:pt idx="429">
                  <c:v>0.38080201253237439</c:v>
                </c:pt>
                <c:pt idx="430">
                  <c:v>0.38271284015836554</c:v>
                </c:pt>
                <c:pt idx="431">
                  <c:v>0.3807806899766657</c:v>
                </c:pt>
                <c:pt idx="432">
                  <c:v>0.38026157871536875</c:v>
                </c:pt>
                <c:pt idx="433">
                  <c:v>0.37962496515746386</c:v>
                </c:pt>
                <c:pt idx="434">
                  <c:v>0.37993604169058054</c:v>
                </c:pt>
                <c:pt idx="435">
                  <c:v>0.37655277961407901</c:v>
                </c:pt>
                <c:pt idx="436">
                  <c:v>0.37691407972747409</c:v>
                </c:pt>
                <c:pt idx="437">
                  <c:v>0.38055747856474914</c:v>
                </c:pt>
                <c:pt idx="438">
                  <c:v>0.38782684856806648</c:v>
                </c:pt>
                <c:pt idx="439">
                  <c:v>0.38766516176041105</c:v>
                </c:pt>
                <c:pt idx="440">
                  <c:v>0.38820336851461196</c:v>
                </c:pt>
                <c:pt idx="441">
                  <c:v>0.38805180819254076</c:v>
                </c:pt>
                <c:pt idx="442">
                  <c:v>0.388978304859181</c:v>
                </c:pt>
                <c:pt idx="443">
                  <c:v>0.38963547246999203</c:v>
                </c:pt>
                <c:pt idx="444">
                  <c:v>0.38954460576102684</c:v>
                </c:pt>
                <c:pt idx="445">
                  <c:v>0.38959636382662094</c:v>
                </c:pt>
                <c:pt idx="446">
                  <c:v>0.38950599427457433</c:v>
                </c:pt>
                <c:pt idx="447">
                  <c:v>0.38982911454522307</c:v>
                </c:pt>
                <c:pt idx="448">
                  <c:v>0.38913224775761912</c:v>
                </c:pt>
                <c:pt idx="449">
                  <c:v>0.39030135609764821</c:v>
                </c:pt>
                <c:pt idx="450">
                  <c:v>0.38959533383990341</c:v>
                </c:pt>
                <c:pt idx="451">
                  <c:v>0.3894562484931734</c:v>
                </c:pt>
                <c:pt idx="452">
                  <c:v>0.39148083098082481</c:v>
                </c:pt>
                <c:pt idx="453">
                  <c:v>0.39068337578948487</c:v>
                </c:pt>
                <c:pt idx="454">
                  <c:v>0.39090156091809347</c:v>
                </c:pt>
                <c:pt idx="455">
                  <c:v>0.39015491039386663</c:v>
                </c:pt>
                <c:pt idx="456">
                  <c:v>0.39513542837119264</c:v>
                </c:pt>
                <c:pt idx="457">
                  <c:v>0.39532477163850988</c:v>
                </c:pt>
                <c:pt idx="458">
                  <c:v>0.39324642041116503</c:v>
                </c:pt>
                <c:pt idx="459">
                  <c:v>0.39360094862827105</c:v>
                </c:pt>
                <c:pt idx="460">
                  <c:v>0.39307622651144741</c:v>
                </c:pt>
                <c:pt idx="461">
                  <c:v>0.39303087938129433</c:v>
                </c:pt>
                <c:pt idx="462">
                  <c:v>0.3943821854790735</c:v>
                </c:pt>
                <c:pt idx="463">
                  <c:v>0.39517771072563118</c:v>
                </c:pt>
                <c:pt idx="464">
                  <c:v>0.42934110572699907</c:v>
                </c:pt>
                <c:pt idx="465">
                  <c:v>0.43136990638426759</c:v>
                </c:pt>
                <c:pt idx="466">
                  <c:v>0.43057513942269149</c:v>
                </c:pt>
                <c:pt idx="467">
                  <c:v>0.43536506966100541</c:v>
                </c:pt>
                <c:pt idx="468">
                  <c:v>0.43324674919821082</c:v>
                </c:pt>
                <c:pt idx="469">
                  <c:v>0.43328607698235977</c:v>
                </c:pt>
                <c:pt idx="470">
                  <c:v>0.43636308789151634</c:v>
                </c:pt>
                <c:pt idx="471">
                  <c:v>0.43586018750310568</c:v>
                </c:pt>
                <c:pt idx="472">
                  <c:v>0.43980818892422646</c:v>
                </c:pt>
                <c:pt idx="473">
                  <c:v>0.44057573735644778</c:v>
                </c:pt>
                <c:pt idx="474">
                  <c:v>0.44349631877328816</c:v>
                </c:pt>
                <c:pt idx="475">
                  <c:v>0.44314872990758997</c:v>
                </c:pt>
                <c:pt idx="476">
                  <c:v>0.44314289939888996</c:v>
                </c:pt>
                <c:pt idx="477">
                  <c:v>0.44384537069079028</c:v>
                </c:pt>
                <c:pt idx="478">
                  <c:v>0.44640492617294525</c:v>
                </c:pt>
                <c:pt idx="479">
                  <c:v>0.44725629653353838</c:v>
                </c:pt>
                <c:pt idx="480">
                  <c:v>0.44704097308859664</c:v>
                </c:pt>
                <c:pt idx="481">
                  <c:v>0.44631679056915186</c:v>
                </c:pt>
                <c:pt idx="482">
                  <c:v>0.44810454154735757</c:v>
                </c:pt>
                <c:pt idx="483">
                  <c:v>0.44844387185722695</c:v>
                </c:pt>
                <c:pt idx="484">
                  <c:v>0.44872908083089785</c:v>
                </c:pt>
                <c:pt idx="485">
                  <c:v>0.45057628640432268</c:v>
                </c:pt>
                <c:pt idx="486">
                  <c:v>0.45151896095695515</c:v>
                </c:pt>
                <c:pt idx="487">
                  <c:v>0.45152121554648739</c:v>
                </c:pt>
                <c:pt idx="488">
                  <c:v>0.45148941790632757</c:v>
                </c:pt>
                <c:pt idx="489">
                  <c:v>0.45030392963655641</c:v>
                </c:pt>
                <c:pt idx="490">
                  <c:v>0.45033377792199064</c:v>
                </c:pt>
                <c:pt idx="491">
                  <c:v>0.44994272033469024</c:v>
                </c:pt>
                <c:pt idx="492">
                  <c:v>0.45287224415821548</c:v>
                </c:pt>
                <c:pt idx="493">
                  <c:v>0.45298027487982162</c:v>
                </c:pt>
                <c:pt idx="494">
                  <c:v>0.45298028678755109</c:v>
                </c:pt>
                <c:pt idx="495">
                  <c:v>0.45290292096618751</c:v>
                </c:pt>
                <c:pt idx="496">
                  <c:v>0.45496782060933366</c:v>
                </c:pt>
                <c:pt idx="497">
                  <c:v>0.45306948239366129</c:v>
                </c:pt>
                <c:pt idx="498">
                  <c:v>0.45458638904554383</c:v>
                </c:pt>
                <c:pt idx="499">
                  <c:v>0.45461157906154609</c:v>
                </c:pt>
                <c:pt idx="500">
                  <c:v>0.45611845926921035</c:v>
                </c:pt>
                <c:pt idx="501">
                  <c:v>0.45644908800686068</c:v>
                </c:pt>
                <c:pt idx="502">
                  <c:v>0.45726596114450535</c:v>
                </c:pt>
                <c:pt idx="503">
                  <c:v>0.45715050840596894</c:v>
                </c:pt>
                <c:pt idx="504">
                  <c:v>0.45699639301641248</c:v>
                </c:pt>
                <c:pt idx="505">
                  <c:v>0.45702709852986262</c:v>
                </c:pt>
                <c:pt idx="506">
                  <c:v>0.45671685206523094</c:v>
                </c:pt>
                <c:pt idx="507">
                  <c:v>0.4566791487542059</c:v>
                </c:pt>
                <c:pt idx="508">
                  <c:v>0.45723470804823763</c:v>
                </c:pt>
                <c:pt idx="509">
                  <c:v>0.45540415540431023</c:v>
                </c:pt>
                <c:pt idx="510">
                  <c:v>0.45573583858788758</c:v>
                </c:pt>
                <c:pt idx="511">
                  <c:v>0.45862715066184084</c:v>
                </c:pt>
                <c:pt idx="512">
                  <c:v>0.45731854702245239</c:v>
                </c:pt>
                <c:pt idx="513">
                  <c:v>0.45784526311891621</c:v>
                </c:pt>
                <c:pt idx="514">
                  <c:v>0.45581980869606964</c:v>
                </c:pt>
                <c:pt idx="515">
                  <c:v>0.44781592495061262</c:v>
                </c:pt>
                <c:pt idx="516">
                  <c:v>0.45116960874713236</c:v>
                </c:pt>
                <c:pt idx="517">
                  <c:v>0.45916948185350459</c:v>
                </c:pt>
                <c:pt idx="518">
                  <c:v>0.46988074892152198</c:v>
                </c:pt>
                <c:pt idx="519">
                  <c:v>0.46950773673904339</c:v>
                </c:pt>
                <c:pt idx="520">
                  <c:v>0.47638247868221395</c:v>
                </c:pt>
                <c:pt idx="521">
                  <c:v>0.47736275739701983</c:v>
                </c:pt>
                <c:pt idx="522">
                  <c:v>0.4787165135817244</c:v>
                </c:pt>
                <c:pt idx="523">
                  <c:v>0.47833388592299647</c:v>
                </c:pt>
                <c:pt idx="524">
                  <c:v>0.47947898613643186</c:v>
                </c:pt>
                <c:pt idx="525">
                  <c:v>0.48264903635334827</c:v>
                </c:pt>
                <c:pt idx="526">
                  <c:v>0.48250014244616052</c:v>
                </c:pt>
                <c:pt idx="527">
                  <c:v>0.48401936015600028</c:v>
                </c:pt>
                <c:pt idx="528">
                  <c:v>0.48306674612736922</c:v>
                </c:pt>
                <c:pt idx="529">
                  <c:v>0.48436786379649566</c:v>
                </c:pt>
                <c:pt idx="530">
                  <c:v>0.48476937415039489</c:v>
                </c:pt>
                <c:pt idx="531">
                  <c:v>0.48705905684173628</c:v>
                </c:pt>
                <c:pt idx="532">
                  <c:v>0.49133222076901495</c:v>
                </c:pt>
                <c:pt idx="533">
                  <c:v>0.49126461999532944</c:v>
                </c:pt>
                <c:pt idx="534">
                  <c:v>0.49045417449648238</c:v>
                </c:pt>
                <c:pt idx="535">
                  <c:v>0.49085423489457769</c:v>
                </c:pt>
                <c:pt idx="536">
                  <c:v>0.49095180219589557</c:v>
                </c:pt>
                <c:pt idx="537">
                  <c:v>0.48678549643562535</c:v>
                </c:pt>
                <c:pt idx="538">
                  <c:v>0.48770293977973139</c:v>
                </c:pt>
                <c:pt idx="539">
                  <c:v>0.48028536372012087</c:v>
                </c:pt>
                <c:pt idx="540">
                  <c:v>0.47976243033666782</c:v>
                </c:pt>
                <c:pt idx="541">
                  <c:v>0.4787817880066354</c:v>
                </c:pt>
                <c:pt idx="542">
                  <c:v>0.4799936134340802</c:v>
                </c:pt>
                <c:pt idx="543">
                  <c:v>0.48114922486583289</c:v>
                </c:pt>
                <c:pt idx="544">
                  <c:v>0.47811990071534299</c:v>
                </c:pt>
                <c:pt idx="545">
                  <c:v>0.47824506547531931</c:v>
                </c:pt>
                <c:pt idx="546">
                  <c:v>0.47835217146169473</c:v>
                </c:pt>
                <c:pt idx="547">
                  <c:v>0.48336112798743297</c:v>
                </c:pt>
                <c:pt idx="548">
                  <c:v>0.48792153675000721</c:v>
                </c:pt>
                <c:pt idx="549">
                  <c:v>0.48814599499127315</c:v>
                </c:pt>
                <c:pt idx="550">
                  <c:v>0.48682152227841829</c:v>
                </c:pt>
                <c:pt idx="551">
                  <c:v>0.48727630793218996</c:v>
                </c:pt>
                <c:pt idx="552">
                  <c:v>0.48737469038300441</c:v>
                </c:pt>
                <c:pt idx="553">
                  <c:v>0.48743321548215607</c:v>
                </c:pt>
                <c:pt idx="554">
                  <c:v>0.4872902047840722</c:v>
                </c:pt>
                <c:pt idx="555">
                  <c:v>0.48865049371469699</c:v>
                </c:pt>
                <c:pt idx="556">
                  <c:v>0.48882513466815253</c:v>
                </c:pt>
                <c:pt idx="557">
                  <c:v>0.48988417771316078</c:v>
                </c:pt>
                <c:pt idx="558">
                  <c:v>0.4905803816001022</c:v>
                </c:pt>
                <c:pt idx="559">
                  <c:v>0.49136691813879479</c:v>
                </c:pt>
                <c:pt idx="560">
                  <c:v>0.49114280968980312</c:v>
                </c:pt>
                <c:pt idx="561">
                  <c:v>0.49173229876103791</c:v>
                </c:pt>
                <c:pt idx="562">
                  <c:v>0.49176598797335275</c:v>
                </c:pt>
                <c:pt idx="563">
                  <c:v>0.49177155897668623</c:v>
                </c:pt>
                <c:pt idx="564">
                  <c:v>0.49198347446930635</c:v>
                </c:pt>
                <c:pt idx="565">
                  <c:v>0.49183508043643959</c:v>
                </c:pt>
                <c:pt idx="566">
                  <c:v>0.49108411692633819</c:v>
                </c:pt>
                <c:pt idx="567">
                  <c:v>0.49163356216259019</c:v>
                </c:pt>
                <c:pt idx="568">
                  <c:v>0.49239211439018915</c:v>
                </c:pt>
                <c:pt idx="569">
                  <c:v>0.49177750887838978</c:v>
                </c:pt>
                <c:pt idx="570">
                  <c:v>0.49176455450534962</c:v>
                </c:pt>
                <c:pt idx="571">
                  <c:v>0.49337135137429927</c:v>
                </c:pt>
                <c:pt idx="572">
                  <c:v>0.49318580563625042</c:v>
                </c:pt>
                <c:pt idx="573">
                  <c:v>0.49322164557417497</c:v>
                </c:pt>
                <c:pt idx="574">
                  <c:v>0.49327796147947206</c:v>
                </c:pt>
                <c:pt idx="575">
                  <c:v>0.49002117730506639</c:v>
                </c:pt>
                <c:pt idx="576">
                  <c:v>0.48999336286202522</c:v>
                </c:pt>
                <c:pt idx="577">
                  <c:v>0.49039886940704103</c:v>
                </c:pt>
                <c:pt idx="578">
                  <c:v>0.48998685767048894</c:v>
                </c:pt>
                <c:pt idx="579">
                  <c:v>0.49087466509360611</c:v>
                </c:pt>
                <c:pt idx="580">
                  <c:v>0.49130495141997965</c:v>
                </c:pt>
                <c:pt idx="581">
                  <c:v>0.49115333105743292</c:v>
                </c:pt>
                <c:pt idx="582">
                  <c:v>0.49123016936723801</c:v>
                </c:pt>
                <c:pt idx="583">
                  <c:v>0.49027795913635436</c:v>
                </c:pt>
                <c:pt idx="584">
                  <c:v>0.49219001084418884</c:v>
                </c:pt>
                <c:pt idx="585">
                  <c:v>0.49282036559218778</c:v>
                </c:pt>
                <c:pt idx="586">
                  <c:v>0.49182150463361629</c:v>
                </c:pt>
                <c:pt idx="587">
                  <c:v>0.49330396605193688</c:v>
                </c:pt>
                <c:pt idx="588">
                  <c:v>0.4933039133810519</c:v>
                </c:pt>
                <c:pt idx="589">
                  <c:v>0.49072122941743657</c:v>
                </c:pt>
                <c:pt idx="590">
                  <c:v>0.48938229126474331</c:v>
                </c:pt>
                <c:pt idx="591">
                  <c:v>0.48935003951541534</c:v>
                </c:pt>
                <c:pt idx="592">
                  <c:v>0.48753343489478818</c:v>
                </c:pt>
                <c:pt idx="593">
                  <c:v>0.48755338545729499</c:v>
                </c:pt>
                <c:pt idx="594">
                  <c:v>0.48710417676249718</c:v>
                </c:pt>
                <c:pt idx="595">
                  <c:v>0.48717787729116474</c:v>
                </c:pt>
                <c:pt idx="596">
                  <c:v>0.48720072328022757</c:v>
                </c:pt>
                <c:pt idx="597">
                  <c:v>0.487466275705564</c:v>
                </c:pt>
                <c:pt idx="598">
                  <c:v>0.48743174934638572</c:v>
                </c:pt>
                <c:pt idx="599">
                  <c:v>0.48718379262622025</c:v>
                </c:pt>
                <c:pt idx="600">
                  <c:v>0.48744687717577051</c:v>
                </c:pt>
                <c:pt idx="601">
                  <c:v>0.48752332925135317</c:v>
                </c:pt>
                <c:pt idx="602">
                  <c:v>0.48765137344006149</c:v>
                </c:pt>
                <c:pt idx="603">
                  <c:v>0.48764467353546448</c:v>
                </c:pt>
                <c:pt idx="604">
                  <c:v>0.48763779894092057</c:v>
                </c:pt>
                <c:pt idx="605">
                  <c:v>0.48756206622632703</c:v>
                </c:pt>
                <c:pt idx="606">
                  <c:v>0.4871729198161201</c:v>
                </c:pt>
                <c:pt idx="607">
                  <c:v>0.48603013824461561</c:v>
                </c:pt>
                <c:pt idx="608">
                  <c:v>0.48561851200799688</c:v>
                </c:pt>
                <c:pt idx="609">
                  <c:v>0.4857220305553015</c:v>
                </c:pt>
                <c:pt idx="610">
                  <c:v>0.48543956949229289</c:v>
                </c:pt>
                <c:pt idx="611">
                  <c:v>0.48539544810712237</c:v>
                </c:pt>
                <c:pt idx="612">
                  <c:v>0.47479567598039768</c:v>
                </c:pt>
                <c:pt idx="613">
                  <c:v>0.47455124281627781</c:v>
                </c:pt>
                <c:pt idx="614">
                  <c:v>0.4741055182215943</c:v>
                </c:pt>
                <c:pt idx="615">
                  <c:v>0.47404988417106014</c:v>
                </c:pt>
                <c:pt idx="616">
                  <c:v>0.47369118384041797</c:v>
                </c:pt>
                <c:pt idx="617">
                  <c:v>0.47265609287187854</c:v>
                </c:pt>
                <c:pt idx="618">
                  <c:v>0.47230344791892426</c:v>
                </c:pt>
                <c:pt idx="619">
                  <c:v>0.47246926022104463</c:v>
                </c:pt>
                <c:pt idx="620">
                  <c:v>0.47227811300515127</c:v>
                </c:pt>
                <c:pt idx="621">
                  <c:v>0.47213655917127678</c:v>
                </c:pt>
                <c:pt idx="622">
                  <c:v>0.46888686071914482</c:v>
                </c:pt>
                <c:pt idx="623">
                  <c:v>0.46881877806085609</c:v>
                </c:pt>
                <c:pt idx="624">
                  <c:v>0.47006082230296919</c:v>
                </c:pt>
                <c:pt idx="625">
                  <c:v>0.4695784625952707</c:v>
                </c:pt>
                <c:pt idx="626">
                  <c:v>0.47056482951304934</c:v>
                </c:pt>
                <c:pt idx="627">
                  <c:v>0.470579354867248</c:v>
                </c:pt>
                <c:pt idx="628">
                  <c:v>0.47035795860837865</c:v>
                </c:pt>
                <c:pt idx="629">
                  <c:v>0.47079515937093108</c:v>
                </c:pt>
                <c:pt idx="630">
                  <c:v>0.47032375347216271</c:v>
                </c:pt>
                <c:pt idx="631">
                  <c:v>0.46796625181402435</c:v>
                </c:pt>
                <c:pt idx="632">
                  <c:v>0.46635972309839852</c:v>
                </c:pt>
                <c:pt idx="633">
                  <c:v>0.4671734825108253</c:v>
                </c:pt>
                <c:pt idx="634">
                  <c:v>0.47008303904725768</c:v>
                </c:pt>
                <c:pt idx="635">
                  <c:v>0.46901842939417415</c:v>
                </c:pt>
                <c:pt idx="636">
                  <c:v>0.4686460589665396</c:v>
                </c:pt>
                <c:pt idx="637">
                  <c:v>0.46843490591657549</c:v>
                </c:pt>
                <c:pt idx="638">
                  <c:v>0.46870059652945723</c:v>
                </c:pt>
                <c:pt idx="639">
                  <c:v>0.4685801445050069</c:v>
                </c:pt>
                <c:pt idx="640">
                  <c:v>0.46843467811484318</c:v>
                </c:pt>
                <c:pt idx="641">
                  <c:v>0.4684312213943187</c:v>
                </c:pt>
                <c:pt idx="642">
                  <c:v>0.46866424916265897</c:v>
                </c:pt>
                <c:pt idx="643">
                  <c:v>0.46866916276016229</c:v>
                </c:pt>
                <c:pt idx="644">
                  <c:v>0.46577651697676803</c:v>
                </c:pt>
                <c:pt idx="645">
                  <c:v>0.46575866643639291</c:v>
                </c:pt>
                <c:pt idx="646">
                  <c:v>0.46740558003415988</c:v>
                </c:pt>
                <c:pt idx="647">
                  <c:v>0.47039897345048731</c:v>
                </c:pt>
                <c:pt idx="648">
                  <c:v>0.47022321857566451</c:v>
                </c:pt>
                <c:pt idx="649">
                  <c:v>0.47120541579472197</c:v>
                </c:pt>
                <c:pt idx="650">
                  <c:v>0.47403957525903256</c:v>
                </c:pt>
                <c:pt idx="651">
                  <c:v>0.47601003590760343</c:v>
                </c:pt>
                <c:pt idx="652">
                  <c:v>0.47797461511835931</c:v>
                </c:pt>
                <c:pt idx="653">
                  <c:v>0.47982994427124953</c:v>
                </c:pt>
                <c:pt idx="654">
                  <c:v>0.47964081828746263</c:v>
                </c:pt>
                <c:pt idx="655">
                  <c:v>0.48033510421889897</c:v>
                </c:pt>
                <c:pt idx="656">
                  <c:v>0.48091481507611705</c:v>
                </c:pt>
                <c:pt idx="657">
                  <c:v>0.48246234604702287</c:v>
                </c:pt>
                <c:pt idx="658">
                  <c:v>0.48046960016882118</c:v>
                </c:pt>
                <c:pt idx="659">
                  <c:v>0.47893613372627913</c:v>
                </c:pt>
                <c:pt idx="660">
                  <c:v>0.47902696829945468</c:v>
                </c:pt>
                <c:pt idx="661">
                  <c:v>0.47834584664907653</c:v>
                </c:pt>
                <c:pt idx="662">
                  <c:v>0.47837992769766324</c:v>
                </c:pt>
                <c:pt idx="663">
                  <c:v>0.47919919452414395</c:v>
                </c:pt>
                <c:pt idx="664">
                  <c:v>0.48083613729442121</c:v>
                </c:pt>
                <c:pt idx="665">
                  <c:v>0.48130127795006195</c:v>
                </c:pt>
                <c:pt idx="666">
                  <c:v>0.48201147950445639</c:v>
                </c:pt>
                <c:pt idx="667">
                  <c:v>0.48193831904761153</c:v>
                </c:pt>
                <c:pt idx="668">
                  <c:v>0.4813645008035301</c:v>
                </c:pt>
                <c:pt idx="669">
                  <c:v>0.4813233747825118</c:v>
                </c:pt>
                <c:pt idx="670">
                  <c:v>0.48140734632647153</c:v>
                </c:pt>
                <c:pt idx="671">
                  <c:v>0.48138380921725216</c:v>
                </c:pt>
                <c:pt idx="672">
                  <c:v>0.48181993818120022</c:v>
                </c:pt>
                <c:pt idx="673">
                  <c:v>0.48093813553622944</c:v>
                </c:pt>
                <c:pt idx="674">
                  <c:v>0.48085341090872097</c:v>
                </c:pt>
                <c:pt idx="675">
                  <c:v>0.48253722793016401</c:v>
                </c:pt>
                <c:pt idx="676">
                  <c:v>0.48258001492395397</c:v>
                </c:pt>
                <c:pt idx="677">
                  <c:v>0.48259699564770447</c:v>
                </c:pt>
                <c:pt idx="678">
                  <c:v>0.48452422989213417</c:v>
                </c:pt>
                <c:pt idx="679">
                  <c:v>0.4849992580250802</c:v>
                </c:pt>
                <c:pt idx="680">
                  <c:v>0.48175122267632525</c:v>
                </c:pt>
                <c:pt idx="681">
                  <c:v>0.48302561237355807</c:v>
                </c:pt>
                <c:pt idx="682">
                  <c:v>0.48348482659781589</c:v>
                </c:pt>
                <c:pt idx="683">
                  <c:v>0.48406038787992084</c:v>
                </c:pt>
                <c:pt idx="684">
                  <c:v>0.48579535817700803</c:v>
                </c:pt>
                <c:pt idx="685">
                  <c:v>0.48580785318176856</c:v>
                </c:pt>
                <c:pt idx="686">
                  <c:v>0.48585077932408999</c:v>
                </c:pt>
                <c:pt idx="687">
                  <c:v>0.4851971402360552</c:v>
                </c:pt>
                <c:pt idx="688">
                  <c:v>0.48308881799716724</c:v>
                </c:pt>
                <c:pt idx="689">
                  <c:v>0.47747719386080734</c:v>
                </c:pt>
                <c:pt idx="690">
                  <c:v>0.47916328108835721</c:v>
                </c:pt>
                <c:pt idx="691">
                  <c:v>0.47837829886420852</c:v>
                </c:pt>
                <c:pt idx="692">
                  <c:v>0.47883300379145499</c:v>
                </c:pt>
                <c:pt idx="693">
                  <c:v>0.47936297628851005</c:v>
                </c:pt>
                <c:pt idx="694">
                  <c:v>0.47945185983781829</c:v>
                </c:pt>
                <c:pt idx="695">
                  <c:v>0.48062904093372721</c:v>
                </c:pt>
                <c:pt idx="696">
                  <c:v>0.48614295169688837</c:v>
                </c:pt>
                <c:pt idx="697">
                  <c:v>0.48587827618463758</c:v>
                </c:pt>
                <c:pt idx="698">
                  <c:v>0.48596901100085199</c:v>
                </c:pt>
                <c:pt idx="699">
                  <c:v>0.48606886608595012</c:v>
                </c:pt>
                <c:pt idx="700">
                  <c:v>0.48507054228020152</c:v>
                </c:pt>
                <c:pt idx="701">
                  <c:v>0.48539098641641992</c:v>
                </c:pt>
                <c:pt idx="702">
                  <c:v>0.48681727724813362</c:v>
                </c:pt>
                <c:pt idx="703">
                  <c:v>0.48457746756922743</c:v>
                </c:pt>
                <c:pt idx="704">
                  <c:v>0.48464066600201516</c:v>
                </c:pt>
                <c:pt idx="705">
                  <c:v>0.48454291533487226</c:v>
                </c:pt>
                <c:pt idx="706">
                  <c:v>0.48449097454859186</c:v>
                </c:pt>
                <c:pt idx="707">
                  <c:v>0.4803036496058436</c:v>
                </c:pt>
                <c:pt idx="708">
                  <c:v>0.48017505056041598</c:v>
                </c:pt>
                <c:pt idx="709">
                  <c:v>0.4861185104836066</c:v>
                </c:pt>
                <c:pt idx="710">
                  <c:v>0.48695668022222888</c:v>
                </c:pt>
                <c:pt idx="711">
                  <c:v>0.48624845862936561</c:v>
                </c:pt>
                <c:pt idx="712">
                  <c:v>0.48640698495077084</c:v>
                </c:pt>
                <c:pt idx="713">
                  <c:v>0.48848993990614537</c:v>
                </c:pt>
                <c:pt idx="714">
                  <c:v>0.48750267092220201</c:v>
                </c:pt>
                <c:pt idx="715">
                  <c:v>0.45818337573562057</c:v>
                </c:pt>
                <c:pt idx="716">
                  <c:v>0.45608055124975633</c:v>
                </c:pt>
                <c:pt idx="717">
                  <c:v>0.4560832403877208</c:v>
                </c:pt>
                <c:pt idx="718">
                  <c:v>0.45142839151185959</c:v>
                </c:pt>
                <c:pt idx="719">
                  <c:v>0.45248848006483117</c:v>
                </c:pt>
                <c:pt idx="720">
                  <c:v>0.45244375502877476</c:v>
                </c:pt>
                <c:pt idx="721">
                  <c:v>0.44949419227230891</c:v>
                </c:pt>
                <c:pt idx="722">
                  <c:v>0.44958101157106783</c:v>
                </c:pt>
                <c:pt idx="723">
                  <c:v>0.44596576880237271</c:v>
                </c:pt>
                <c:pt idx="724">
                  <c:v>0.44520552465991725</c:v>
                </c:pt>
                <c:pt idx="725">
                  <c:v>0.44350907687535568</c:v>
                </c:pt>
                <c:pt idx="726">
                  <c:v>0.44309989519437459</c:v>
                </c:pt>
                <c:pt idx="727">
                  <c:v>0.4439503166317828</c:v>
                </c:pt>
                <c:pt idx="728">
                  <c:v>0.44610309433196427</c:v>
                </c:pt>
                <c:pt idx="729">
                  <c:v>0.44303824054787661</c:v>
                </c:pt>
                <c:pt idx="730">
                  <c:v>0.44197462241120489</c:v>
                </c:pt>
                <c:pt idx="731">
                  <c:v>0.44349425992649028</c:v>
                </c:pt>
                <c:pt idx="732">
                  <c:v>0.44365994713159879</c:v>
                </c:pt>
                <c:pt idx="733">
                  <c:v>0.44153040214173878</c:v>
                </c:pt>
                <c:pt idx="734">
                  <c:v>0.44118327883723296</c:v>
                </c:pt>
                <c:pt idx="735">
                  <c:v>0.4409121884425859</c:v>
                </c:pt>
                <c:pt idx="736">
                  <c:v>0.43903964423307618</c:v>
                </c:pt>
                <c:pt idx="737">
                  <c:v>0.43834269601632803</c:v>
                </c:pt>
                <c:pt idx="738">
                  <c:v>0.43848210816307392</c:v>
                </c:pt>
                <c:pt idx="739">
                  <c:v>0.43850632605039591</c:v>
                </c:pt>
                <c:pt idx="740">
                  <c:v>0.43681227385057431</c:v>
                </c:pt>
                <c:pt idx="741">
                  <c:v>0.43831037790971172</c:v>
                </c:pt>
                <c:pt idx="742">
                  <c:v>0.4386884421338898</c:v>
                </c:pt>
                <c:pt idx="743">
                  <c:v>0.43781206637450137</c:v>
                </c:pt>
                <c:pt idx="744">
                  <c:v>0.43812365449687318</c:v>
                </c:pt>
                <c:pt idx="745">
                  <c:v>0.43812328514284266</c:v>
                </c:pt>
                <c:pt idx="746">
                  <c:v>0.43800645529584104</c:v>
                </c:pt>
                <c:pt idx="747">
                  <c:v>0.43640923140338783</c:v>
                </c:pt>
                <c:pt idx="748">
                  <c:v>0.43654610471341881</c:v>
                </c:pt>
                <c:pt idx="749">
                  <c:v>0.43472231001880035</c:v>
                </c:pt>
                <c:pt idx="750">
                  <c:v>0.43466675735770294</c:v>
                </c:pt>
                <c:pt idx="751">
                  <c:v>0.43336586806632565</c:v>
                </c:pt>
                <c:pt idx="752">
                  <c:v>0.43298650438281716</c:v>
                </c:pt>
                <c:pt idx="753">
                  <c:v>0.43692636031922838</c:v>
                </c:pt>
                <c:pt idx="754">
                  <c:v>0.43711869685476246</c:v>
                </c:pt>
                <c:pt idx="755">
                  <c:v>0.4371792317427064</c:v>
                </c:pt>
                <c:pt idx="756">
                  <c:v>0.43823797778354301</c:v>
                </c:pt>
                <c:pt idx="757">
                  <c:v>0.43832658373662803</c:v>
                </c:pt>
                <c:pt idx="758">
                  <c:v>0.43831060079303658</c:v>
                </c:pt>
                <c:pt idx="759">
                  <c:v>0.43764248656126575</c:v>
                </c:pt>
                <c:pt idx="760">
                  <c:v>0.43733079749703102</c:v>
                </c:pt>
                <c:pt idx="761">
                  <c:v>0.43692929970096495</c:v>
                </c:pt>
                <c:pt idx="762">
                  <c:v>0.43410916073331096</c:v>
                </c:pt>
                <c:pt idx="763">
                  <c:v>0.43416721334786257</c:v>
                </c:pt>
                <c:pt idx="764">
                  <c:v>0.43421043598628595</c:v>
                </c:pt>
                <c:pt idx="765">
                  <c:v>0.43422273053543337</c:v>
                </c:pt>
                <c:pt idx="766">
                  <c:v>0.43417764956565752</c:v>
                </c:pt>
                <c:pt idx="767">
                  <c:v>0.43154215977575905</c:v>
                </c:pt>
                <c:pt idx="768">
                  <c:v>0.4227893538217159</c:v>
                </c:pt>
                <c:pt idx="769">
                  <c:v>0.41045780976041307</c:v>
                </c:pt>
                <c:pt idx="770">
                  <c:v>0.40959159100571424</c:v>
                </c:pt>
                <c:pt idx="771">
                  <c:v>0.40304225161429835</c:v>
                </c:pt>
                <c:pt idx="772">
                  <c:v>0.40178248722424575</c:v>
                </c:pt>
                <c:pt idx="773">
                  <c:v>0.4011693814414134</c:v>
                </c:pt>
                <c:pt idx="774">
                  <c:v>0.40142691705196293</c:v>
                </c:pt>
                <c:pt idx="775">
                  <c:v>0.39938213601583145</c:v>
                </c:pt>
                <c:pt idx="776">
                  <c:v>0.39635242198867021</c:v>
                </c:pt>
                <c:pt idx="777">
                  <c:v>0.3962712598310425</c:v>
                </c:pt>
                <c:pt idx="778">
                  <c:v>0.39448444703171798</c:v>
                </c:pt>
                <c:pt idx="779">
                  <c:v>0.39533942346234452</c:v>
                </c:pt>
                <c:pt idx="780">
                  <c:v>0.39345428101347801</c:v>
                </c:pt>
                <c:pt idx="781">
                  <c:v>0.39297417002560547</c:v>
                </c:pt>
                <c:pt idx="782">
                  <c:v>0.38976334732377704</c:v>
                </c:pt>
                <c:pt idx="783">
                  <c:v>0.38355098795785453</c:v>
                </c:pt>
                <c:pt idx="784">
                  <c:v>0.38717035477670747</c:v>
                </c:pt>
                <c:pt idx="785">
                  <c:v>0.38699991340365325</c:v>
                </c:pt>
                <c:pt idx="786">
                  <c:v>0.38625813134876036</c:v>
                </c:pt>
                <c:pt idx="787">
                  <c:v>0.38620113510058518</c:v>
                </c:pt>
                <c:pt idx="788">
                  <c:v>0.38614770802926074</c:v>
                </c:pt>
                <c:pt idx="789">
                  <c:v>0.38497140601192453</c:v>
                </c:pt>
                <c:pt idx="790">
                  <c:v>0.3850349482728857</c:v>
                </c:pt>
                <c:pt idx="791">
                  <c:v>0.38446637722035432</c:v>
                </c:pt>
                <c:pt idx="792">
                  <c:v>0.38364912255979705</c:v>
                </c:pt>
                <c:pt idx="793">
                  <c:v>0.38347665450557655</c:v>
                </c:pt>
                <c:pt idx="794">
                  <c:v>0.38271919726400794</c:v>
                </c:pt>
                <c:pt idx="795">
                  <c:v>0.38244400852989757</c:v>
                </c:pt>
                <c:pt idx="796">
                  <c:v>0.38377523286490356</c:v>
                </c:pt>
                <c:pt idx="797">
                  <c:v>0.38549335802120804</c:v>
                </c:pt>
                <c:pt idx="798">
                  <c:v>0.37827084201520028</c:v>
                </c:pt>
                <c:pt idx="799">
                  <c:v>0.37245897533330002</c:v>
                </c:pt>
                <c:pt idx="800">
                  <c:v>0.3720789241013307</c:v>
                </c:pt>
                <c:pt idx="801">
                  <c:v>0.37240829198504799</c:v>
                </c:pt>
                <c:pt idx="802">
                  <c:v>0.37126436643722194</c:v>
                </c:pt>
                <c:pt idx="803">
                  <c:v>0.3712172697911002</c:v>
                </c:pt>
                <c:pt idx="804">
                  <c:v>0.37136630047766822</c:v>
                </c:pt>
                <c:pt idx="805">
                  <c:v>0.37173684345997193</c:v>
                </c:pt>
                <c:pt idx="806">
                  <c:v>0.36998000004774828</c:v>
                </c:pt>
                <c:pt idx="807">
                  <c:v>0.37246077013077233</c:v>
                </c:pt>
                <c:pt idx="808">
                  <c:v>0.37120477667752033</c:v>
                </c:pt>
                <c:pt idx="809">
                  <c:v>0.37157965286939182</c:v>
                </c:pt>
                <c:pt idx="810">
                  <c:v>0.3705070113200844</c:v>
                </c:pt>
                <c:pt idx="811">
                  <c:v>0.37055396670898672</c:v>
                </c:pt>
                <c:pt idx="812">
                  <c:v>0.36956262539849011</c:v>
                </c:pt>
                <c:pt idx="813">
                  <c:v>0.36983840807731094</c:v>
                </c:pt>
                <c:pt idx="814">
                  <c:v>0.37045599789122879</c:v>
                </c:pt>
                <c:pt idx="815">
                  <c:v>0.37032543775058602</c:v>
                </c:pt>
                <c:pt idx="816">
                  <c:v>0.37088734367493331</c:v>
                </c:pt>
                <c:pt idx="817">
                  <c:v>0.37079144498212208</c:v>
                </c:pt>
                <c:pt idx="818">
                  <c:v>0.75744476048074594</c:v>
                </c:pt>
                <c:pt idx="819">
                  <c:v>0.75851415791199461</c:v>
                </c:pt>
                <c:pt idx="820">
                  <c:v>0.75878105486428316</c:v>
                </c:pt>
                <c:pt idx="821">
                  <c:v>0.76035026251278726</c:v>
                </c:pt>
                <c:pt idx="822">
                  <c:v>0.76214775305097437</c:v>
                </c:pt>
                <c:pt idx="823">
                  <c:v>0.84196003492303451</c:v>
                </c:pt>
                <c:pt idx="824">
                  <c:v>0.84564739424189039</c:v>
                </c:pt>
                <c:pt idx="825">
                  <c:v>0.85048751396354705</c:v>
                </c:pt>
                <c:pt idx="826">
                  <c:v>0.88174121916447257</c:v>
                </c:pt>
                <c:pt idx="827">
                  <c:v>0.88406580770380494</c:v>
                </c:pt>
                <c:pt idx="828">
                  <c:v>0.88704636080217059</c:v>
                </c:pt>
                <c:pt idx="829">
                  <c:v>0.95562897848423967</c:v>
                </c:pt>
                <c:pt idx="830">
                  <c:v>0.95515198498551679</c:v>
                </c:pt>
                <c:pt idx="831">
                  <c:v>0.95445393555218472</c:v>
                </c:pt>
                <c:pt idx="832">
                  <c:v>0.95664514079103491</c:v>
                </c:pt>
                <c:pt idx="833">
                  <c:v>0.95828759161636679</c:v>
                </c:pt>
                <c:pt idx="834">
                  <c:v>0.96302455323494207</c:v>
                </c:pt>
                <c:pt idx="835">
                  <c:v>0.96261943172901188</c:v>
                </c:pt>
                <c:pt idx="836">
                  <c:v>0.96401174153764635</c:v>
                </c:pt>
                <c:pt idx="837">
                  <c:v>0.96397809743505791</c:v>
                </c:pt>
                <c:pt idx="838">
                  <c:v>0.96343708506577375</c:v>
                </c:pt>
                <c:pt idx="839">
                  <c:v>0.96468991178768726</c:v>
                </c:pt>
                <c:pt idx="840">
                  <c:v>0.96722218921824843</c:v>
                </c:pt>
                <c:pt idx="841">
                  <c:v>0.96719074782078962</c:v>
                </c:pt>
                <c:pt idx="842">
                  <c:v>0.96710022287715369</c:v>
                </c:pt>
                <c:pt idx="843">
                  <c:v>0.96837274678884599</c:v>
                </c:pt>
                <c:pt idx="844">
                  <c:v>0.97092300555160593</c:v>
                </c:pt>
                <c:pt idx="845">
                  <c:v>0.97179413551971827</c:v>
                </c:pt>
                <c:pt idx="846">
                  <c:v>0.97283431256345976</c:v>
                </c:pt>
                <c:pt idx="847">
                  <c:v>1.1262023731553719</c:v>
                </c:pt>
                <c:pt idx="848">
                  <c:v>1.2733065531765948</c:v>
                </c:pt>
                <c:pt idx="849">
                  <c:v>1.2752214934617503</c:v>
                </c:pt>
                <c:pt idx="850">
                  <c:v>1.2752104904533648</c:v>
                </c:pt>
                <c:pt idx="851">
                  <c:v>1.2817749160163787</c:v>
                </c:pt>
                <c:pt idx="852">
                  <c:v>1.2820540958095452</c:v>
                </c:pt>
                <c:pt idx="853">
                  <c:v>1.2824264496890199</c:v>
                </c:pt>
                <c:pt idx="854">
                  <c:v>1.2829057868734506</c:v>
                </c:pt>
                <c:pt idx="855">
                  <c:v>1.2829988172574944</c:v>
                </c:pt>
                <c:pt idx="856">
                  <c:v>1.28299012336402</c:v>
                </c:pt>
                <c:pt idx="857">
                  <c:v>1.2829927935186503</c:v>
                </c:pt>
                <c:pt idx="858">
                  <c:v>1.282945465108021</c:v>
                </c:pt>
                <c:pt idx="859">
                  <c:v>1.2830078307008796</c:v>
                </c:pt>
                <c:pt idx="860">
                  <c:v>1.28307700040568</c:v>
                </c:pt>
                <c:pt idx="861">
                  <c:v>1.2830976815469985</c:v>
                </c:pt>
                <c:pt idx="862">
                  <c:v>1.2832362875864003</c:v>
                </c:pt>
                <c:pt idx="863">
                  <c:v>1.2835927709033503</c:v>
                </c:pt>
                <c:pt idx="864">
                  <c:v>1.2836122921595565</c:v>
                </c:pt>
                <c:pt idx="865">
                  <c:v>1.3163708942628312</c:v>
                </c:pt>
                <c:pt idx="866">
                  <c:v>1.3681003751323479</c:v>
                </c:pt>
                <c:pt idx="867">
                  <c:v>1.3682518322487345</c:v>
                </c:pt>
                <c:pt idx="868">
                  <c:v>1.3682919555801072</c:v>
                </c:pt>
                <c:pt idx="869">
                  <c:v>1.3683268627098812</c:v>
                </c:pt>
                <c:pt idx="870">
                  <c:v>1.3683404288256364</c:v>
                </c:pt>
                <c:pt idx="871">
                  <c:v>1.3683990991890413</c:v>
                </c:pt>
                <c:pt idx="872">
                  <c:v>1.368461669889282</c:v>
                </c:pt>
                <c:pt idx="873">
                  <c:v>1.3684864461935822</c:v>
                </c:pt>
                <c:pt idx="874">
                  <c:v>1.3688654522482824</c:v>
                </c:pt>
                <c:pt idx="875">
                  <c:v>1.4207771499411517</c:v>
                </c:pt>
                <c:pt idx="876">
                  <c:v>1.472113040299726</c:v>
                </c:pt>
                <c:pt idx="877">
                  <c:v>1.4715331470608122</c:v>
                </c:pt>
                <c:pt idx="878">
                  <c:v>1.4716809695326467</c:v>
                </c:pt>
                <c:pt idx="879">
                  <c:v>1.4716745008194678</c:v>
                </c:pt>
                <c:pt idx="880">
                  <c:v>1.4715765232418527</c:v>
                </c:pt>
                <c:pt idx="881">
                  <c:v>1.4716259755492205</c:v>
                </c:pt>
                <c:pt idx="882">
                  <c:v>1.4719994761198731</c:v>
                </c:pt>
                <c:pt idx="883">
                  <c:v>1.4731252223963969</c:v>
                </c:pt>
                <c:pt idx="884">
                  <c:v>1.4729922611397539</c:v>
                </c:pt>
                <c:pt idx="885">
                  <c:v>1.4719612154925685</c:v>
                </c:pt>
                <c:pt idx="886">
                  <c:v>1.4724588735642756</c:v>
                </c:pt>
                <c:pt idx="887">
                  <c:v>1.4724475874602139</c:v>
                </c:pt>
                <c:pt idx="888">
                  <c:v>1.4724474240417267</c:v>
                </c:pt>
                <c:pt idx="889">
                  <c:v>1.4723893324990545</c:v>
                </c:pt>
                <c:pt idx="890">
                  <c:v>1.4782831546467357</c:v>
                </c:pt>
                <c:pt idx="891">
                  <c:v>1.4784412113470233</c:v>
                </c:pt>
                <c:pt idx="892">
                  <c:v>1.4801409831834207</c:v>
                </c:pt>
                <c:pt idx="893">
                  <c:v>1.4799040226462421</c:v>
                </c:pt>
                <c:pt idx="894">
                  <c:v>1.4799713844990321</c:v>
                </c:pt>
                <c:pt idx="895">
                  <c:v>1.4799380357195475</c:v>
                </c:pt>
                <c:pt idx="896">
                  <c:v>1.4812393436138638</c:v>
                </c:pt>
                <c:pt idx="897">
                  <c:v>1.4806209962932368</c:v>
                </c:pt>
                <c:pt idx="898">
                  <c:v>1.4795562532293369</c:v>
                </c:pt>
                <c:pt idx="899">
                  <c:v>1.4796214246520276</c:v>
                </c:pt>
                <c:pt idx="900">
                  <c:v>1.4800540011770251</c:v>
                </c:pt>
                <c:pt idx="901">
                  <c:v>1.4788923524596822</c:v>
                </c:pt>
                <c:pt idx="902">
                  <c:v>1.4778790872956464</c:v>
                </c:pt>
                <c:pt idx="903">
                  <c:v>1.4773893799963702</c:v>
                </c:pt>
                <c:pt idx="904">
                  <c:v>1.4769268141156506</c:v>
                </c:pt>
                <c:pt idx="905">
                  <c:v>1.4779558073147487</c:v>
                </c:pt>
                <c:pt idx="906">
                  <c:v>1.4786040145450494</c:v>
                </c:pt>
                <c:pt idx="907">
                  <c:v>1.4783335437458931</c:v>
                </c:pt>
                <c:pt idx="908">
                  <c:v>1.4776822178413069</c:v>
                </c:pt>
                <c:pt idx="909">
                  <c:v>1.4777446588762464</c:v>
                </c:pt>
                <c:pt idx="910">
                  <c:v>1.4777366795698592</c:v>
                </c:pt>
                <c:pt idx="911">
                  <c:v>1.4777921137214327</c:v>
                </c:pt>
                <c:pt idx="912">
                  <c:v>1.477580599391211</c:v>
                </c:pt>
                <c:pt idx="913">
                  <c:v>1.4776085529367164</c:v>
                </c:pt>
                <c:pt idx="914">
                  <c:v>1.4774771367831374</c:v>
                </c:pt>
                <c:pt idx="915">
                  <c:v>1.4770211866986935</c:v>
                </c:pt>
                <c:pt idx="916">
                  <c:v>1.476944077541489</c:v>
                </c:pt>
                <c:pt idx="917">
                  <c:v>1.4764420559411731</c:v>
                </c:pt>
                <c:pt idx="918">
                  <c:v>1.4764440557513994</c:v>
                </c:pt>
                <c:pt idx="919">
                  <c:v>1.4761314138320931</c:v>
                </c:pt>
                <c:pt idx="920">
                  <c:v>1.4761255565663047</c:v>
                </c:pt>
                <c:pt idx="921">
                  <c:v>1.4760587338148861</c:v>
                </c:pt>
                <c:pt idx="922">
                  <c:v>1.4765352842981001</c:v>
                </c:pt>
                <c:pt idx="923">
                  <c:v>1.4764887678528527</c:v>
                </c:pt>
                <c:pt idx="924">
                  <c:v>1.4771123838421136</c:v>
                </c:pt>
                <c:pt idx="925">
                  <c:v>1.4776919403227551</c:v>
                </c:pt>
                <c:pt idx="926">
                  <c:v>1.4776701690320622</c:v>
                </c:pt>
                <c:pt idx="927">
                  <c:v>1.477629528438863</c:v>
                </c:pt>
                <c:pt idx="928">
                  <c:v>1.4784157594596503</c:v>
                </c:pt>
                <c:pt idx="929">
                  <c:v>1.4778892808294644</c:v>
                </c:pt>
                <c:pt idx="930">
                  <c:v>1.4780125254254159</c:v>
                </c:pt>
                <c:pt idx="931">
                  <c:v>1.4788752201956568</c:v>
                </c:pt>
                <c:pt idx="932">
                  <c:v>1.4776360227675569</c:v>
                </c:pt>
                <c:pt idx="933">
                  <c:v>1.4775750540667569</c:v>
                </c:pt>
                <c:pt idx="934">
                  <c:v>1.4774857264926866</c:v>
                </c:pt>
                <c:pt idx="935">
                  <c:v>1.4772300694619118</c:v>
                </c:pt>
                <c:pt idx="936">
                  <c:v>1.54512649584906</c:v>
                </c:pt>
                <c:pt idx="937">
                  <c:v>1.6083716592472608</c:v>
                </c:pt>
                <c:pt idx="938">
                  <c:v>1.6082838551774126</c:v>
                </c:pt>
                <c:pt idx="939">
                  <c:v>1.6081006949611105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A9-4376-A281-586A357B6C0E}"/>
            </c:ext>
          </c:extLst>
        </c:ser>
        <c:ser>
          <c:idx val="3"/>
          <c:order val="3"/>
          <c:tx>
            <c:strRef>
              <c:f>Волатильность!$E$1</c:f>
              <c:strCache>
                <c:ptCount val="1"/>
                <c:pt idx="0">
                  <c:v>Лукойл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Волатильность!$A$2:$A$941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Волатильность!$E$2:$E$941</c:f>
              <c:numCache>
                <c:formatCode>0.00</c:formatCode>
                <c:ptCount val="940"/>
                <c:pt idx="0">
                  <c:v>0.26148699614448556</c:v>
                </c:pt>
                <c:pt idx="1">
                  <c:v>0.26180230067512794</c:v>
                </c:pt>
                <c:pt idx="2">
                  <c:v>0.27674835383334018</c:v>
                </c:pt>
                <c:pt idx="3">
                  <c:v>0.28018985582257105</c:v>
                </c:pt>
                <c:pt idx="4">
                  <c:v>0.28018117499972017</c:v>
                </c:pt>
                <c:pt idx="5">
                  <c:v>0.28068530832763572</c:v>
                </c:pt>
                <c:pt idx="6">
                  <c:v>0.28154560290981517</c:v>
                </c:pt>
                <c:pt idx="7">
                  <c:v>0.28173040444176334</c:v>
                </c:pt>
                <c:pt idx="8">
                  <c:v>0.28481663384852879</c:v>
                </c:pt>
                <c:pt idx="9">
                  <c:v>0.28719900340023963</c:v>
                </c:pt>
                <c:pt idx="10">
                  <c:v>0.28716523886584733</c:v>
                </c:pt>
                <c:pt idx="11">
                  <c:v>0.29061629831454705</c:v>
                </c:pt>
                <c:pt idx="12">
                  <c:v>0.29152881231465105</c:v>
                </c:pt>
                <c:pt idx="13">
                  <c:v>0.29143903342754485</c:v>
                </c:pt>
                <c:pt idx="14">
                  <c:v>0.29103996001625804</c:v>
                </c:pt>
                <c:pt idx="15">
                  <c:v>0.29165901702319902</c:v>
                </c:pt>
                <c:pt idx="16">
                  <c:v>0.2924555083708979</c:v>
                </c:pt>
                <c:pt idx="17">
                  <c:v>0.29245673866661964</c:v>
                </c:pt>
                <c:pt idx="18">
                  <c:v>0.29273719394734488</c:v>
                </c:pt>
                <c:pt idx="19">
                  <c:v>0.29304378835309008</c:v>
                </c:pt>
                <c:pt idx="20">
                  <c:v>0.29495051980071407</c:v>
                </c:pt>
                <c:pt idx="21">
                  <c:v>0.29554809417183631</c:v>
                </c:pt>
                <c:pt idx="22">
                  <c:v>0.29680354286802502</c:v>
                </c:pt>
                <c:pt idx="23">
                  <c:v>0.29933201733330395</c:v>
                </c:pt>
                <c:pt idx="24">
                  <c:v>0.30145089639465306</c:v>
                </c:pt>
                <c:pt idx="25">
                  <c:v>0.30149974392952161</c:v>
                </c:pt>
                <c:pt idx="26">
                  <c:v>0.30196793661210247</c:v>
                </c:pt>
                <c:pt idx="27">
                  <c:v>0.3022864090538912</c:v>
                </c:pt>
                <c:pt idx="28">
                  <c:v>0.30228503448032051</c:v>
                </c:pt>
                <c:pt idx="29">
                  <c:v>0.30476384086921549</c:v>
                </c:pt>
                <c:pt idx="30">
                  <c:v>0.30478433215540818</c:v>
                </c:pt>
                <c:pt idx="31">
                  <c:v>0.30477532606487284</c:v>
                </c:pt>
                <c:pt idx="32">
                  <c:v>0.30467915920709776</c:v>
                </c:pt>
                <c:pt idx="33">
                  <c:v>0.30466953158811699</c:v>
                </c:pt>
                <c:pt idx="34">
                  <c:v>0.3046165874032476</c:v>
                </c:pt>
                <c:pt idx="35">
                  <c:v>0.30558337342751551</c:v>
                </c:pt>
                <c:pt idx="36">
                  <c:v>0.30525440824603212</c:v>
                </c:pt>
                <c:pt idx="37">
                  <c:v>0.30557759119935046</c:v>
                </c:pt>
                <c:pt idx="38">
                  <c:v>0.30585010096405335</c:v>
                </c:pt>
                <c:pt idx="39">
                  <c:v>0.30532074359130362</c:v>
                </c:pt>
                <c:pt idx="40">
                  <c:v>0.29749277551291325</c:v>
                </c:pt>
                <c:pt idx="41">
                  <c:v>0.29549153739789058</c:v>
                </c:pt>
                <c:pt idx="42">
                  <c:v>0.29838455814074033</c:v>
                </c:pt>
                <c:pt idx="43">
                  <c:v>0.30038646406122199</c:v>
                </c:pt>
                <c:pt idx="44">
                  <c:v>0.29892811629697941</c:v>
                </c:pt>
                <c:pt idx="45">
                  <c:v>0.29875925653375418</c:v>
                </c:pt>
                <c:pt idx="46">
                  <c:v>0.29914824977723226</c:v>
                </c:pt>
                <c:pt idx="47">
                  <c:v>0.29748548722462176</c:v>
                </c:pt>
                <c:pt idx="48">
                  <c:v>0.29678144966562897</c:v>
                </c:pt>
                <c:pt idx="49">
                  <c:v>0.2971836793871161</c:v>
                </c:pt>
                <c:pt idx="50">
                  <c:v>0.2974394796616377</c:v>
                </c:pt>
                <c:pt idx="51">
                  <c:v>0.29713879325148901</c:v>
                </c:pt>
                <c:pt idx="52">
                  <c:v>0.29740467374165791</c:v>
                </c:pt>
                <c:pt idx="53">
                  <c:v>0.29739956215354174</c:v>
                </c:pt>
                <c:pt idx="54">
                  <c:v>0.29660123722674303</c:v>
                </c:pt>
                <c:pt idx="55">
                  <c:v>0.29803726102684935</c:v>
                </c:pt>
                <c:pt idx="56">
                  <c:v>0.29791948447167799</c:v>
                </c:pt>
                <c:pt idx="57">
                  <c:v>0.29927750441827711</c:v>
                </c:pt>
                <c:pt idx="58">
                  <c:v>0.2996883367263723</c:v>
                </c:pt>
                <c:pt idx="59">
                  <c:v>0.29872376257974176</c:v>
                </c:pt>
                <c:pt idx="60">
                  <c:v>0.29882305061083064</c:v>
                </c:pt>
                <c:pt idx="61">
                  <c:v>0.29907877535045507</c:v>
                </c:pt>
                <c:pt idx="62">
                  <c:v>0.29908185286200017</c:v>
                </c:pt>
                <c:pt idx="63">
                  <c:v>0.29934044592987985</c:v>
                </c:pt>
                <c:pt idx="64">
                  <c:v>0.29861717132201487</c:v>
                </c:pt>
                <c:pt idx="65">
                  <c:v>0.29919789030229954</c:v>
                </c:pt>
                <c:pt idx="66">
                  <c:v>0.30033230657421178</c:v>
                </c:pt>
                <c:pt idx="67">
                  <c:v>0.30037679551960517</c:v>
                </c:pt>
                <c:pt idx="68">
                  <c:v>0.30114811396089181</c:v>
                </c:pt>
                <c:pt idx="69">
                  <c:v>0.30122294525417642</c:v>
                </c:pt>
                <c:pt idx="70">
                  <c:v>0.3008043533609705</c:v>
                </c:pt>
                <c:pt idx="71">
                  <c:v>0.30074174743772741</c:v>
                </c:pt>
                <c:pt idx="72">
                  <c:v>0.30270351454086147</c:v>
                </c:pt>
                <c:pt idx="73">
                  <c:v>0.3030778961215797</c:v>
                </c:pt>
                <c:pt idx="74">
                  <c:v>0.30494477559671063</c:v>
                </c:pt>
                <c:pt idx="75">
                  <c:v>0.30541486334894297</c:v>
                </c:pt>
                <c:pt idx="76">
                  <c:v>0.30599177565387758</c:v>
                </c:pt>
                <c:pt idx="77">
                  <c:v>0.30571594238264965</c:v>
                </c:pt>
                <c:pt idx="78">
                  <c:v>0.30559889799647838</c:v>
                </c:pt>
                <c:pt idx="79">
                  <c:v>0.3056667790588406</c:v>
                </c:pt>
                <c:pt idx="80">
                  <c:v>0.30569023983011345</c:v>
                </c:pt>
                <c:pt idx="81">
                  <c:v>0.30563438918528252</c:v>
                </c:pt>
                <c:pt idx="82">
                  <c:v>0.30563388749576581</c:v>
                </c:pt>
                <c:pt idx="83">
                  <c:v>0.30547479196026073</c:v>
                </c:pt>
                <c:pt idx="84">
                  <c:v>0.30574516868801499</c:v>
                </c:pt>
                <c:pt idx="85">
                  <c:v>0.30511075797362575</c:v>
                </c:pt>
                <c:pt idx="86">
                  <c:v>0.30646559386057159</c:v>
                </c:pt>
                <c:pt idx="87">
                  <c:v>0.30649538456917519</c:v>
                </c:pt>
                <c:pt idx="88">
                  <c:v>0.30638417978934934</c:v>
                </c:pt>
                <c:pt idx="89">
                  <c:v>0.30672545426587056</c:v>
                </c:pt>
                <c:pt idx="90">
                  <c:v>0.30661758001426931</c:v>
                </c:pt>
                <c:pt idx="91">
                  <c:v>0.30698423971821565</c:v>
                </c:pt>
                <c:pt idx="92">
                  <c:v>0.30725950627874493</c:v>
                </c:pt>
                <c:pt idx="93">
                  <c:v>0.30664665711199401</c:v>
                </c:pt>
                <c:pt idx="94">
                  <c:v>0.30691932240365316</c:v>
                </c:pt>
                <c:pt idx="95">
                  <c:v>0.30650576174109762</c:v>
                </c:pt>
                <c:pt idx="96">
                  <c:v>0.30671181214888737</c:v>
                </c:pt>
                <c:pt idx="97">
                  <c:v>0.30673450046800127</c:v>
                </c:pt>
                <c:pt idx="98">
                  <c:v>0.30876057152387826</c:v>
                </c:pt>
                <c:pt idx="99">
                  <c:v>0.30875996185550986</c:v>
                </c:pt>
                <c:pt idx="100">
                  <c:v>0.30947299955872626</c:v>
                </c:pt>
                <c:pt idx="101">
                  <c:v>0.3097729099272083</c:v>
                </c:pt>
                <c:pt idx="102">
                  <c:v>0.30841575509895125</c:v>
                </c:pt>
                <c:pt idx="103">
                  <c:v>0.3088235776156128</c:v>
                </c:pt>
                <c:pt idx="104">
                  <c:v>0.30891710566922992</c:v>
                </c:pt>
                <c:pt idx="105">
                  <c:v>0.30949191349803123</c:v>
                </c:pt>
                <c:pt idx="106">
                  <c:v>0.31026869560183606</c:v>
                </c:pt>
                <c:pt idx="107">
                  <c:v>0.31079461281522097</c:v>
                </c:pt>
                <c:pt idx="108">
                  <c:v>0.31051948631209869</c:v>
                </c:pt>
                <c:pt idx="109">
                  <c:v>0.31013635246995408</c:v>
                </c:pt>
                <c:pt idx="110">
                  <c:v>0.3094382496712339</c:v>
                </c:pt>
                <c:pt idx="111">
                  <c:v>0.30929360724068494</c:v>
                </c:pt>
                <c:pt idx="112">
                  <c:v>0.30928927864755806</c:v>
                </c:pt>
                <c:pt idx="113">
                  <c:v>0.30922770300686159</c:v>
                </c:pt>
                <c:pt idx="114">
                  <c:v>0.30926282675802075</c:v>
                </c:pt>
                <c:pt idx="115">
                  <c:v>0.30930817068727068</c:v>
                </c:pt>
                <c:pt idx="116">
                  <c:v>0.30967106950324913</c:v>
                </c:pt>
                <c:pt idx="117">
                  <c:v>0.30818121979913271</c:v>
                </c:pt>
                <c:pt idx="118">
                  <c:v>0.30814686507615058</c:v>
                </c:pt>
                <c:pt idx="119">
                  <c:v>0.3090977520942067</c:v>
                </c:pt>
                <c:pt idx="120">
                  <c:v>0.30951397188245888</c:v>
                </c:pt>
                <c:pt idx="121">
                  <c:v>0.30940187633529453</c:v>
                </c:pt>
                <c:pt idx="122">
                  <c:v>0.30892130444636628</c:v>
                </c:pt>
                <c:pt idx="123">
                  <c:v>0.30905327927321752</c:v>
                </c:pt>
                <c:pt idx="124">
                  <c:v>0.30875318664520995</c:v>
                </c:pt>
                <c:pt idx="125">
                  <c:v>0.30787348103008177</c:v>
                </c:pt>
                <c:pt idx="126">
                  <c:v>0.30789193249259694</c:v>
                </c:pt>
                <c:pt idx="127">
                  <c:v>0.30787483110281333</c:v>
                </c:pt>
                <c:pt idx="128">
                  <c:v>0.30807098349701834</c:v>
                </c:pt>
                <c:pt idx="129">
                  <c:v>0.30809258080173973</c:v>
                </c:pt>
                <c:pt idx="130">
                  <c:v>0.30535338994051198</c:v>
                </c:pt>
                <c:pt idx="131">
                  <c:v>0.30535341897982232</c:v>
                </c:pt>
                <c:pt idx="132">
                  <c:v>0.30496782761204921</c:v>
                </c:pt>
                <c:pt idx="133">
                  <c:v>0.30448430726161885</c:v>
                </c:pt>
                <c:pt idx="134">
                  <c:v>0.30441297680724</c:v>
                </c:pt>
                <c:pt idx="135">
                  <c:v>0.30339081373461951</c:v>
                </c:pt>
                <c:pt idx="136">
                  <c:v>0.30305393008490783</c:v>
                </c:pt>
                <c:pt idx="137">
                  <c:v>0.30302635392125365</c:v>
                </c:pt>
                <c:pt idx="138">
                  <c:v>0.30424740323610294</c:v>
                </c:pt>
                <c:pt idx="139">
                  <c:v>0.30417814405115978</c:v>
                </c:pt>
                <c:pt idx="140">
                  <c:v>0.30398991592199093</c:v>
                </c:pt>
                <c:pt idx="141">
                  <c:v>0.30389437144127956</c:v>
                </c:pt>
                <c:pt idx="142">
                  <c:v>0.30591541737125372</c:v>
                </c:pt>
                <c:pt idx="143">
                  <c:v>0.30614330533041212</c:v>
                </c:pt>
                <c:pt idx="144">
                  <c:v>0.30612493820866826</c:v>
                </c:pt>
                <c:pt idx="145">
                  <c:v>0.30615822259215303</c:v>
                </c:pt>
                <c:pt idx="146">
                  <c:v>0.3061958170978773</c:v>
                </c:pt>
                <c:pt idx="147">
                  <c:v>0.30600185542714153</c:v>
                </c:pt>
                <c:pt idx="148">
                  <c:v>0.30601920054128146</c:v>
                </c:pt>
                <c:pt idx="149">
                  <c:v>0.30605110262058488</c:v>
                </c:pt>
                <c:pt idx="150">
                  <c:v>0.30600390978575842</c:v>
                </c:pt>
                <c:pt idx="151">
                  <c:v>0.30600418620625242</c:v>
                </c:pt>
                <c:pt idx="152">
                  <c:v>0.30587514281019446</c:v>
                </c:pt>
                <c:pt idx="153">
                  <c:v>0.30581194832544928</c:v>
                </c:pt>
                <c:pt idx="154">
                  <c:v>0.3068010827613043</c:v>
                </c:pt>
                <c:pt idx="155">
                  <c:v>0.30659651133349669</c:v>
                </c:pt>
                <c:pt idx="156">
                  <c:v>0.30652598026246419</c:v>
                </c:pt>
                <c:pt idx="157">
                  <c:v>0.30797542765696306</c:v>
                </c:pt>
                <c:pt idx="158">
                  <c:v>0.30915229425849255</c:v>
                </c:pt>
                <c:pt idx="159">
                  <c:v>0.30936263239933065</c:v>
                </c:pt>
                <c:pt idx="160">
                  <c:v>0.30957430246142698</c:v>
                </c:pt>
                <c:pt idx="161">
                  <c:v>0.31070041475373855</c:v>
                </c:pt>
                <c:pt idx="162">
                  <c:v>0.31276442087973749</c:v>
                </c:pt>
                <c:pt idx="163">
                  <c:v>0.31270193216284053</c:v>
                </c:pt>
                <c:pt idx="164">
                  <c:v>0.31393314709353531</c:v>
                </c:pt>
                <c:pt idx="165">
                  <c:v>0.31383064044778353</c:v>
                </c:pt>
                <c:pt idx="166">
                  <c:v>0.31479095822016595</c:v>
                </c:pt>
                <c:pt idx="167">
                  <c:v>0.31347593275893842</c:v>
                </c:pt>
                <c:pt idx="168">
                  <c:v>0.31343614318346108</c:v>
                </c:pt>
                <c:pt idx="169">
                  <c:v>0.31316978733414197</c:v>
                </c:pt>
                <c:pt idx="170">
                  <c:v>0.31349773867844877</c:v>
                </c:pt>
                <c:pt idx="171">
                  <c:v>0.31351734680197912</c:v>
                </c:pt>
                <c:pt idx="172">
                  <c:v>0.3135182363696481</c:v>
                </c:pt>
                <c:pt idx="173">
                  <c:v>0.3137582181892184</c:v>
                </c:pt>
                <c:pt idx="174">
                  <c:v>0.31428707179159188</c:v>
                </c:pt>
                <c:pt idx="175">
                  <c:v>0.31425372589498513</c:v>
                </c:pt>
                <c:pt idx="176">
                  <c:v>0.31459022319066077</c:v>
                </c:pt>
                <c:pt idx="177">
                  <c:v>0.31427527897298524</c:v>
                </c:pt>
                <c:pt idx="178">
                  <c:v>0.31575917677878174</c:v>
                </c:pt>
                <c:pt idx="179">
                  <c:v>0.31789775198285164</c:v>
                </c:pt>
                <c:pt idx="180">
                  <c:v>0.31790271409943516</c:v>
                </c:pt>
                <c:pt idx="181">
                  <c:v>0.31801532217141532</c:v>
                </c:pt>
                <c:pt idx="182">
                  <c:v>0.31893327812242944</c:v>
                </c:pt>
                <c:pt idx="183">
                  <c:v>0.31883438164316885</c:v>
                </c:pt>
                <c:pt idx="184">
                  <c:v>0.31877925814731689</c:v>
                </c:pt>
                <c:pt idx="185">
                  <c:v>0.31762435472036649</c:v>
                </c:pt>
                <c:pt idx="186">
                  <c:v>0.3187536852093007</c:v>
                </c:pt>
                <c:pt idx="187">
                  <c:v>0.31923166757199051</c:v>
                </c:pt>
                <c:pt idx="188">
                  <c:v>0.31988159104245795</c:v>
                </c:pt>
                <c:pt idx="189">
                  <c:v>0.32016386475241371</c:v>
                </c:pt>
                <c:pt idx="190">
                  <c:v>0.31964981620099009</c:v>
                </c:pt>
                <c:pt idx="191">
                  <c:v>0.31922966030226091</c:v>
                </c:pt>
                <c:pt idx="192">
                  <c:v>0.32190114976444179</c:v>
                </c:pt>
                <c:pt idx="193">
                  <c:v>0.32294636940920923</c:v>
                </c:pt>
                <c:pt idx="194">
                  <c:v>0.32167371173432763</c:v>
                </c:pt>
                <c:pt idx="195">
                  <c:v>0.32062314489375215</c:v>
                </c:pt>
                <c:pt idx="196">
                  <c:v>0.32049904569208965</c:v>
                </c:pt>
                <c:pt idx="197">
                  <c:v>0.32031151401754354</c:v>
                </c:pt>
                <c:pt idx="198">
                  <c:v>0.32006110466142879</c:v>
                </c:pt>
                <c:pt idx="199">
                  <c:v>0.31976910373786588</c:v>
                </c:pt>
                <c:pt idx="200">
                  <c:v>0.31989014783680036</c:v>
                </c:pt>
                <c:pt idx="201">
                  <c:v>0.31998624735337633</c:v>
                </c:pt>
                <c:pt idx="202">
                  <c:v>0.31970748910620611</c:v>
                </c:pt>
                <c:pt idx="203">
                  <c:v>0.31970586386121264</c:v>
                </c:pt>
                <c:pt idx="204">
                  <c:v>0.3203650724663174</c:v>
                </c:pt>
                <c:pt idx="205">
                  <c:v>0.31966118335282789</c:v>
                </c:pt>
                <c:pt idx="206">
                  <c:v>0.3195738800667684</c:v>
                </c:pt>
                <c:pt idx="207">
                  <c:v>0.31943840013728142</c:v>
                </c:pt>
                <c:pt idx="208">
                  <c:v>0.32168068313655312</c:v>
                </c:pt>
                <c:pt idx="209">
                  <c:v>0.32151796158404644</c:v>
                </c:pt>
                <c:pt idx="210">
                  <c:v>0.32151564919824765</c:v>
                </c:pt>
                <c:pt idx="211">
                  <c:v>0.32159087727336771</c:v>
                </c:pt>
                <c:pt idx="212">
                  <c:v>0.3216531810620572</c:v>
                </c:pt>
                <c:pt idx="213">
                  <c:v>0.32166659962115396</c:v>
                </c:pt>
                <c:pt idx="214">
                  <c:v>0.32178486561974179</c:v>
                </c:pt>
                <c:pt idx="215">
                  <c:v>0.32170019814438267</c:v>
                </c:pt>
                <c:pt idx="216">
                  <c:v>0.32295630550242338</c:v>
                </c:pt>
                <c:pt idx="217">
                  <c:v>0.32231427606614665</c:v>
                </c:pt>
                <c:pt idx="218">
                  <c:v>0.32285428206975364</c:v>
                </c:pt>
                <c:pt idx="219">
                  <c:v>0.32285420161286915</c:v>
                </c:pt>
                <c:pt idx="220">
                  <c:v>0.32213289982123566</c:v>
                </c:pt>
                <c:pt idx="221">
                  <c:v>0.32142084569350371</c:v>
                </c:pt>
                <c:pt idx="222">
                  <c:v>0.32350911710041791</c:v>
                </c:pt>
                <c:pt idx="223">
                  <c:v>0.32413249476621969</c:v>
                </c:pt>
                <c:pt idx="224">
                  <c:v>0.32419753942651042</c:v>
                </c:pt>
                <c:pt idx="225">
                  <c:v>0.32421560368964708</c:v>
                </c:pt>
                <c:pt idx="226">
                  <c:v>0.3249520931536003</c:v>
                </c:pt>
                <c:pt idx="227">
                  <c:v>0.32490360803513568</c:v>
                </c:pt>
                <c:pt idx="228">
                  <c:v>0.32503312805295509</c:v>
                </c:pt>
                <c:pt idx="229">
                  <c:v>0.32076393857960028</c:v>
                </c:pt>
                <c:pt idx="230">
                  <c:v>0.32063378964420292</c:v>
                </c:pt>
                <c:pt idx="231">
                  <c:v>0.31804897366610541</c:v>
                </c:pt>
                <c:pt idx="232">
                  <c:v>0.31803527269680248</c:v>
                </c:pt>
                <c:pt idx="233">
                  <c:v>0.3157285228380507</c:v>
                </c:pt>
                <c:pt idx="234">
                  <c:v>0.31537547653598835</c:v>
                </c:pt>
                <c:pt idx="235">
                  <c:v>0.31593585102518285</c:v>
                </c:pt>
                <c:pt idx="236">
                  <c:v>0.31578986596826047</c:v>
                </c:pt>
                <c:pt idx="237">
                  <c:v>0.31420533723424476</c:v>
                </c:pt>
                <c:pt idx="238">
                  <c:v>0.31279688294539154</c:v>
                </c:pt>
                <c:pt idx="239">
                  <c:v>0.31291029401773668</c:v>
                </c:pt>
                <c:pt idx="240">
                  <c:v>0.3105588473817833</c:v>
                </c:pt>
                <c:pt idx="241">
                  <c:v>0.31062449954002286</c:v>
                </c:pt>
                <c:pt idx="242">
                  <c:v>0.30721392966191025</c:v>
                </c:pt>
                <c:pt idx="243">
                  <c:v>0.30578891966798349</c:v>
                </c:pt>
                <c:pt idx="244">
                  <c:v>0.30460247041639227</c:v>
                </c:pt>
                <c:pt idx="245">
                  <c:v>0.30131155775533075</c:v>
                </c:pt>
                <c:pt idx="246">
                  <c:v>0.30119114133820679</c:v>
                </c:pt>
                <c:pt idx="247">
                  <c:v>0.30087493886820554</c:v>
                </c:pt>
                <c:pt idx="248">
                  <c:v>0.30033127704779422</c:v>
                </c:pt>
                <c:pt idx="249">
                  <c:v>0.29996661164170224</c:v>
                </c:pt>
                <c:pt idx="250">
                  <c:v>0.298569184418082</c:v>
                </c:pt>
                <c:pt idx="251">
                  <c:v>0.29844671867998945</c:v>
                </c:pt>
                <c:pt idx="252">
                  <c:v>0.29767621537241001</c:v>
                </c:pt>
                <c:pt idx="253">
                  <c:v>0.28756328850257662</c:v>
                </c:pt>
                <c:pt idx="254">
                  <c:v>0.28462023768445077</c:v>
                </c:pt>
                <c:pt idx="255">
                  <c:v>0.28453876691575092</c:v>
                </c:pt>
                <c:pt idx="256">
                  <c:v>0.28437942837276364</c:v>
                </c:pt>
                <c:pt idx="257">
                  <c:v>0.28619524777479066</c:v>
                </c:pt>
                <c:pt idx="258">
                  <c:v>0.2860121635586132</c:v>
                </c:pt>
                <c:pt idx="259">
                  <c:v>0.28312308926686808</c:v>
                </c:pt>
                <c:pt idx="260">
                  <c:v>0.28097616959124716</c:v>
                </c:pt>
                <c:pt idx="261">
                  <c:v>0.28274066022036343</c:v>
                </c:pt>
                <c:pt idx="262">
                  <c:v>0.28464377995510209</c:v>
                </c:pt>
                <c:pt idx="263">
                  <c:v>0.28356560397049579</c:v>
                </c:pt>
                <c:pt idx="264">
                  <c:v>0.28359136462733503</c:v>
                </c:pt>
                <c:pt idx="265">
                  <c:v>0.28565721195803834</c:v>
                </c:pt>
                <c:pt idx="266">
                  <c:v>0.28754531098790781</c:v>
                </c:pt>
                <c:pt idx="267">
                  <c:v>0.28837790386107676</c:v>
                </c:pt>
                <c:pt idx="268">
                  <c:v>0.28841865349690149</c:v>
                </c:pt>
                <c:pt idx="269">
                  <c:v>0.28860355507857172</c:v>
                </c:pt>
                <c:pt idx="270">
                  <c:v>0.28832550064817564</c:v>
                </c:pt>
                <c:pt idx="271">
                  <c:v>0.28771258046325976</c:v>
                </c:pt>
                <c:pt idx="272">
                  <c:v>0.28741892583941547</c:v>
                </c:pt>
                <c:pt idx="273">
                  <c:v>0.28914264701432985</c:v>
                </c:pt>
                <c:pt idx="274">
                  <c:v>0.28867658077985331</c:v>
                </c:pt>
                <c:pt idx="275">
                  <c:v>0.28679422203078331</c:v>
                </c:pt>
                <c:pt idx="276">
                  <c:v>0.28680236010042254</c:v>
                </c:pt>
                <c:pt idx="277">
                  <c:v>0.28583205593747735</c:v>
                </c:pt>
                <c:pt idx="278">
                  <c:v>0.28567643594102665</c:v>
                </c:pt>
                <c:pt idx="279">
                  <c:v>0.2857790645895722</c:v>
                </c:pt>
                <c:pt idx="280">
                  <c:v>0.28354890776091612</c:v>
                </c:pt>
                <c:pt idx="281">
                  <c:v>0.28629972136494569</c:v>
                </c:pt>
                <c:pt idx="282">
                  <c:v>0.28643319737227452</c:v>
                </c:pt>
                <c:pt idx="283">
                  <c:v>0.2877760901960581</c:v>
                </c:pt>
                <c:pt idx="284">
                  <c:v>0.28866553469133621</c:v>
                </c:pt>
                <c:pt idx="285">
                  <c:v>0.28863593357431888</c:v>
                </c:pt>
                <c:pt idx="286">
                  <c:v>0.28813976987712553</c:v>
                </c:pt>
                <c:pt idx="287">
                  <c:v>0.29063060305277416</c:v>
                </c:pt>
                <c:pt idx="288">
                  <c:v>0.29023686382472208</c:v>
                </c:pt>
                <c:pt idx="289">
                  <c:v>0.29061360369939759</c:v>
                </c:pt>
                <c:pt idx="290">
                  <c:v>0.29146974174789081</c:v>
                </c:pt>
                <c:pt idx="291">
                  <c:v>0.29223708113471925</c:v>
                </c:pt>
                <c:pt idx="292">
                  <c:v>0.29285810848596555</c:v>
                </c:pt>
                <c:pt idx="293">
                  <c:v>0.29211187391518578</c:v>
                </c:pt>
                <c:pt idx="294">
                  <c:v>0.29042607352565636</c:v>
                </c:pt>
                <c:pt idx="295">
                  <c:v>0.29036762732630395</c:v>
                </c:pt>
                <c:pt idx="296">
                  <c:v>0.29038085869411295</c:v>
                </c:pt>
                <c:pt idx="297">
                  <c:v>0.28908407133044234</c:v>
                </c:pt>
                <c:pt idx="298">
                  <c:v>0.28981446139166578</c:v>
                </c:pt>
                <c:pt idx="299">
                  <c:v>0.29019744021201443</c:v>
                </c:pt>
                <c:pt idx="300">
                  <c:v>0.29050263735455556</c:v>
                </c:pt>
                <c:pt idx="301">
                  <c:v>0.29016430482973993</c:v>
                </c:pt>
                <c:pt idx="302">
                  <c:v>0.29052225173619489</c:v>
                </c:pt>
                <c:pt idx="303">
                  <c:v>0.29095217438843168</c:v>
                </c:pt>
                <c:pt idx="304">
                  <c:v>0.29201668316963547</c:v>
                </c:pt>
                <c:pt idx="305">
                  <c:v>0.29199559857109164</c:v>
                </c:pt>
                <c:pt idx="306">
                  <c:v>0.29102225506108537</c:v>
                </c:pt>
                <c:pt idx="307">
                  <c:v>0.29099218627557499</c:v>
                </c:pt>
                <c:pt idx="308">
                  <c:v>0.28938616328683453</c:v>
                </c:pt>
                <c:pt idx="309">
                  <c:v>0.28886368962478326</c:v>
                </c:pt>
                <c:pt idx="310">
                  <c:v>0.28827528706094541</c:v>
                </c:pt>
                <c:pt idx="311">
                  <c:v>0.28923712237095456</c:v>
                </c:pt>
                <c:pt idx="312">
                  <c:v>0.28880773333279902</c:v>
                </c:pt>
                <c:pt idx="313">
                  <c:v>0.28887544894564671</c:v>
                </c:pt>
                <c:pt idx="314">
                  <c:v>0.28864953005225169</c:v>
                </c:pt>
                <c:pt idx="315">
                  <c:v>0.28908260332621261</c:v>
                </c:pt>
                <c:pt idx="316">
                  <c:v>0.28865235495655145</c:v>
                </c:pt>
                <c:pt idx="317">
                  <c:v>0.28746666749608907</c:v>
                </c:pt>
                <c:pt idx="318">
                  <c:v>0.28789685336904236</c:v>
                </c:pt>
                <c:pt idx="319">
                  <c:v>0.28702030750312957</c:v>
                </c:pt>
                <c:pt idx="320">
                  <c:v>0.28670804163488828</c:v>
                </c:pt>
                <c:pt idx="321">
                  <c:v>0.28712119565366973</c:v>
                </c:pt>
                <c:pt idx="322">
                  <c:v>0.2874296992024265</c:v>
                </c:pt>
                <c:pt idx="323">
                  <c:v>0.28584882613576446</c:v>
                </c:pt>
                <c:pt idx="324">
                  <c:v>0.28513216579473488</c:v>
                </c:pt>
                <c:pt idx="325">
                  <c:v>0.28317548441682716</c:v>
                </c:pt>
                <c:pt idx="326">
                  <c:v>0.28287928940782714</c:v>
                </c:pt>
                <c:pt idx="327">
                  <c:v>0.28291811090446251</c:v>
                </c:pt>
                <c:pt idx="328">
                  <c:v>0.28377898514704863</c:v>
                </c:pt>
                <c:pt idx="329">
                  <c:v>0.28471984202038159</c:v>
                </c:pt>
                <c:pt idx="330">
                  <c:v>0.28493806587374648</c:v>
                </c:pt>
                <c:pt idx="331">
                  <c:v>0.28530894177810123</c:v>
                </c:pt>
                <c:pt idx="332">
                  <c:v>0.28644534520253412</c:v>
                </c:pt>
                <c:pt idx="333">
                  <c:v>0.28643908533978246</c:v>
                </c:pt>
                <c:pt idx="334">
                  <c:v>0.28689896670313031</c:v>
                </c:pt>
                <c:pt idx="335">
                  <c:v>0.28731667542930134</c:v>
                </c:pt>
                <c:pt idx="336">
                  <c:v>0.28754330954542079</c:v>
                </c:pt>
                <c:pt idx="337">
                  <c:v>0.28617806616339431</c:v>
                </c:pt>
                <c:pt idx="338">
                  <c:v>0.28649826668468353</c:v>
                </c:pt>
                <c:pt idx="339">
                  <c:v>0.28645848830664566</c:v>
                </c:pt>
                <c:pt idx="340">
                  <c:v>0.28620946775821376</c:v>
                </c:pt>
                <c:pt idx="341">
                  <c:v>0.28612970704909602</c:v>
                </c:pt>
                <c:pt idx="342">
                  <c:v>0.28550127227200078</c:v>
                </c:pt>
                <c:pt idx="343">
                  <c:v>0.28607939866142779</c:v>
                </c:pt>
                <c:pt idx="344">
                  <c:v>0.2860495880581273</c:v>
                </c:pt>
                <c:pt idx="345">
                  <c:v>0.28571654191465407</c:v>
                </c:pt>
                <c:pt idx="346">
                  <c:v>0.28588668315463811</c:v>
                </c:pt>
                <c:pt idx="347">
                  <c:v>0.2855868820393026</c:v>
                </c:pt>
                <c:pt idx="348">
                  <c:v>0.28550357902590029</c:v>
                </c:pt>
                <c:pt idx="349">
                  <c:v>0.28657165528530587</c:v>
                </c:pt>
                <c:pt idx="350">
                  <c:v>0.28653646963250995</c:v>
                </c:pt>
                <c:pt idx="351">
                  <c:v>0.28532981526914492</c:v>
                </c:pt>
                <c:pt idx="352">
                  <c:v>0.28501227662089212</c:v>
                </c:pt>
                <c:pt idx="353">
                  <c:v>0.28463196760681436</c:v>
                </c:pt>
                <c:pt idx="354">
                  <c:v>0.28525503930651175</c:v>
                </c:pt>
                <c:pt idx="355">
                  <c:v>0.28516342647224208</c:v>
                </c:pt>
                <c:pt idx="356">
                  <c:v>0.28492162628376566</c:v>
                </c:pt>
                <c:pt idx="357">
                  <c:v>0.28412445365527539</c:v>
                </c:pt>
                <c:pt idx="358">
                  <c:v>0.28385058670996416</c:v>
                </c:pt>
                <c:pt idx="359">
                  <c:v>0.28393684035678673</c:v>
                </c:pt>
                <c:pt idx="360">
                  <c:v>0.28389467773246579</c:v>
                </c:pt>
                <c:pt idx="361">
                  <c:v>0.28383132301444192</c:v>
                </c:pt>
                <c:pt idx="362">
                  <c:v>0.2838357273460777</c:v>
                </c:pt>
                <c:pt idx="363">
                  <c:v>0.28388181619323194</c:v>
                </c:pt>
                <c:pt idx="364">
                  <c:v>0.28384158619918354</c:v>
                </c:pt>
                <c:pt idx="365">
                  <c:v>0.28489611051100922</c:v>
                </c:pt>
                <c:pt idx="366">
                  <c:v>0.28472290818132973</c:v>
                </c:pt>
                <c:pt idx="367">
                  <c:v>0.28645400829802337</c:v>
                </c:pt>
                <c:pt idx="368">
                  <c:v>0.28644988660480297</c:v>
                </c:pt>
                <c:pt idx="369">
                  <c:v>0.28681925780441098</c:v>
                </c:pt>
                <c:pt idx="370">
                  <c:v>0.28578170980444562</c:v>
                </c:pt>
                <c:pt idx="371">
                  <c:v>0.28539224846150674</c:v>
                </c:pt>
                <c:pt idx="372">
                  <c:v>0.28553194016728684</c:v>
                </c:pt>
                <c:pt idx="373">
                  <c:v>0.28537483775003297</c:v>
                </c:pt>
                <c:pt idx="374">
                  <c:v>0.28539304459659254</c:v>
                </c:pt>
                <c:pt idx="375">
                  <c:v>0.28543988052295161</c:v>
                </c:pt>
                <c:pt idx="376">
                  <c:v>0.28577837461886085</c:v>
                </c:pt>
                <c:pt idx="377">
                  <c:v>0.28604241595455188</c:v>
                </c:pt>
                <c:pt idx="378">
                  <c:v>0.28604957256409114</c:v>
                </c:pt>
                <c:pt idx="379">
                  <c:v>0.28609726097134808</c:v>
                </c:pt>
                <c:pt idx="380">
                  <c:v>0.28620680023865586</c:v>
                </c:pt>
                <c:pt idx="381">
                  <c:v>0.28590900573214378</c:v>
                </c:pt>
                <c:pt idx="382">
                  <c:v>0.2859147412652438</c:v>
                </c:pt>
                <c:pt idx="383">
                  <c:v>0.28608010776678855</c:v>
                </c:pt>
                <c:pt idx="384">
                  <c:v>0.28566964314548055</c:v>
                </c:pt>
                <c:pt idx="385">
                  <c:v>0.28567841765954904</c:v>
                </c:pt>
                <c:pt idx="386">
                  <c:v>0.28554862091583599</c:v>
                </c:pt>
                <c:pt idx="387">
                  <c:v>0.28570953286641249</c:v>
                </c:pt>
                <c:pt idx="388">
                  <c:v>0.28572207188834603</c:v>
                </c:pt>
                <c:pt idx="389">
                  <c:v>0.28425130478644534</c:v>
                </c:pt>
                <c:pt idx="390">
                  <c:v>0.28443239073509996</c:v>
                </c:pt>
                <c:pt idx="391">
                  <c:v>0.28452940614531724</c:v>
                </c:pt>
                <c:pt idx="392">
                  <c:v>0.28457013928487557</c:v>
                </c:pt>
                <c:pt idx="393">
                  <c:v>0.28447440926351691</c:v>
                </c:pt>
                <c:pt idx="394">
                  <c:v>0.28428409506591862</c:v>
                </c:pt>
                <c:pt idx="395">
                  <c:v>0.28465730670420664</c:v>
                </c:pt>
                <c:pt idx="396">
                  <c:v>0.28468791097704005</c:v>
                </c:pt>
                <c:pt idx="397">
                  <c:v>0.28442276171836767</c:v>
                </c:pt>
                <c:pt idx="398">
                  <c:v>0.28453120004059418</c:v>
                </c:pt>
                <c:pt idx="399">
                  <c:v>0.28559111387540131</c:v>
                </c:pt>
                <c:pt idx="400">
                  <c:v>0.28603608562128008</c:v>
                </c:pt>
                <c:pt idx="401">
                  <c:v>0.28747090361175992</c:v>
                </c:pt>
                <c:pt idx="402">
                  <c:v>0.28799518501600546</c:v>
                </c:pt>
                <c:pt idx="403">
                  <c:v>0.28797425170163549</c:v>
                </c:pt>
                <c:pt idx="404">
                  <c:v>0.28795984529409568</c:v>
                </c:pt>
                <c:pt idx="405">
                  <c:v>0.28689221285302491</c:v>
                </c:pt>
                <c:pt idx="406">
                  <c:v>0.28674813511332359</c:v>
                </c:pt>
                <c:pt idx="407">
                  <c:v>0.28690867876231546</c:v>
                </c:pt>
                <c:pt idx="408">
                  <c:v>0.2853153406756212</c:v>
                </c:pt>
                <c:pt idx="409">
                  <c:v>0.28397404066487275</c:v>
                </c:pt>
                <c:pt idx="410">
                  <c:v>0.28368156233422481</c:v>
                </c:pt>
                <c:pt idx="411">
                  <c:v>0.28356837143064711</c:v>
                </c:pt>
                <c:pt idx="412">
                  <c:v>0.28245821640292501</c:v>
                </c:pt>
                <c:pt idx="413">
                  <c:v>0.27988152223165397</c:v>
                </c:pt>
                <c:pt idx="414">
                  <c:v>0.28111251589338337</c:v>
                </c:pt>
                <c:pt idx="415">
                  <c:v>0.27949594369309844</c:v>
                </c:pt>
                <c:pt idx="416">
                  <c:v>0.28020717568298925</c:v>
                </c:pt>
                <c:pt idx="417">
                  <c:v>0.27955934979932845</c:v>
                </c:pt>
                <c:pt idx="418">
                  <c:v>0.27907803544733562</c:v>
                </c:pt>
                <c:pt idx="419">
                  <c:v>0.2790261541663524</c:v>
                </c:pt>
                <c:pt idx="420">
                  <c:v>0.2790583898196613</c:v>
                </c:pt>
                <c:pt idx="421">
                  <c:v>0.27913526870015909</c:v>
                </c:pt>
                <c:pt idx="422">
                  <c:v>0.27913575141170188</c:v>
                </c:pt>
                <c:pt idx="423">
                  <c:v>0.27915350072362449</c:v>
                </c:pt>
                <c:pt idx="424">
                  <c:v>0.27884346226488071</c:v>
                </c:pt>
                <c:pt idx="425">
                  <c:v>0.27817143980072201</c:v>
                </c:pt>
                <c:pt idx="426">
                  <c:v>0.27835627253578155</c:v>
                </c:pt>
                <c:pt idx="427">
                  <c:v>0.27795633906715206</c:v>
                </c:pt>
                <c:pt idx="428">
                  <c:v>0.27775649964788934</c:v>
                </c:pt>
                <c:pt idx="429">
                  <c:v>0.27595692129409455</c:v>
                </c:pt>
                <c:pt idx="430">
                  <c:v>0.27287768008243141</c:v>
                </c:pt>
                <c:pt idx="431">
                  <c:v>0.27298994297384321</c:v>
                </c:pt>
                <c:pt idx="432">
                  <c:v>0.27299326614921371</c:v>
                </c:pt>
                <c:pt idx="433">
                  <c:v>0.27222740368312903</c:v>
                </c:pt>
                <c:pt idx="434">
                  <c:v>0.27231675977240027</c:v>
                </c:pt>
                <c:pt idx="435">
                  <c:v>0.2731287369182816</c:v>
                </c:pt>
                <c:pt idx="436">
                  <c:v>0.27303256960268996</c:v>
                </c:pt>
                <c:pt idx="437">
                  <c:v>0.2716033168667793</c:v>
                </c:pt>
                <c:pt idx="438">
                  <c:v>0.27073151944039781</c:v>
                </c:pt>
                <c:pt idx="439">
                  <c:v>0.26963187253030935</c:v>
                </c:pt>
                <c:pt idx="440">
                  <c:v>0.26907362727219875</c:v>
                </c:pt>
                <c:pt idx="441">
                  <c:v>0.26865129985863573</c:v>
                </c:pt>
                <c:pt idx="442">
                  <c:v>0.26871066173366781</c:v>
                </c:pt>
                <c:pt idx="443">
                  <c:v>0.265169974081091</c:v>
                </c:pt>
                <c:pt idx="444">
                  <c:v>0.26387685279483475</c:v>
                </c:pt>
                <c:pt idx="445">
                  <c:v>0.26412075279259006</c:v>
                </c:pt>
                <c:pt idx="446">
                  <c:v>0.26418860395709409</c:v>
                </c:pt>
                <c:pt idx="447">
                  <c:v>0.2642792514044599</c:v>
                </c:pt>
                <c:pt idx="448">
                  <c:v>0.2642121581987773</c:v>
                </c:pt>
                <c:pt idx="449">
                  <c:v>0.26419152730154422</c:v>
                </c:pt>
                <c:pt idx="450">
                  <c:v>0.26414710731947033</c:v>
                </c:pt>
                <c:pt idx="451">
                  <c:v>0.26412036408565209</c:v>
                </c:pt>
                <c:pt idx="452">
                  <c:v>0.26404575966459209</c:v>
                </c:pt>
                <c:pt idx="453">
                  <c:v>0.26404569755032864</c:v>
                </c:pt>
                <c:pt idx="454">
                  <c:v>0.263521725309939</c:v>
                </c:pt>
                <c:pt idx="455">
                  <c:v>0.26268252081832205</c:v>
                </c:pt>
                <c:pt idx="456">
                  <c:v>0.26267802661417078</c:v>
                </c:pt>
                <c:pt idx="457">
                  <c:v>0.2625759310206397</c:v>
                </c:pt>
                <c:pt idx="458">
                  <c:v>0.26237248481985787</c:v>
                </c:pt>
                <c:pt idx="459">
                  <c:v>0.26290477479339297</c:v>
                </c:pt>
                <c:pt idx="460">
                  <c:v>0.26134656303710274</c:v>
                </c:pt>
                <c:pt idx="461">
                  <c:v>0.26134687235556642</c:v>
                </c:pt>
                <c:pt idx="462">
                  <c:v>0.26150559634768761</c:v>
                </c:pt>
                <c:pt idx="463">
                  <c:v>0.26156735245434304</c:v>
                </c:pt>
                <c:pt idx="464">
                  <c:v>0.26292094306497532</c:v>
                </c:pt>
                <c:pt idx="465">
                  <c:v>0.26332595136547526</c:v>
                </c:pt>
                <c:pt idx="466">
                  <c:v>0.2635023365300817</c:v>
                </c:pt>
                <c:pt idx="467">
                  <c:v>0.26206311777071317</c:v>
                </c:pt>
                <c:pt idx="468">
                  <c:v>0.26208774263229911</c:v>
                </c:pt>
                <c:pt idx="469">
                  <c:v>0.26174188721393277</c:v>
                </c:pt>
                <c:pt idx="470">
                  <c:v>0.26184735698111783</c:v>
                </c:pt>
                <c:pt idx="471">
                  <c:v>0.26215284912998804</c:v>
                </c:pt>
                <c:pt idx="472">
                  <c:v>0.26220880727494189</c:v>
                </c:pt>
                <c:pt idx="473">
                  <c:v>0.25942783347129378</c:v>
                </c:pt>
                <c:pt idx="474">
                  <c:v>0.25771041815925683</c:v>
                </c:pt>
                <c:pt idx="475">
                  <c:v>0.25760143641178629</c:v>
                </c:pt>
                <c:pt idx="476">
                  <c:v>0.25759656339848802</c:v>
                </c:pt>
                <c:pt idx="477">
                  <c:v>0.25649004295812394</c:v>
                </c:pt>
                <c:pt idx="478">
                  <c:v>0.25675616882908192</c:v>
                </c:pt>
                <c:pt idx="479">
                  <c:v>0.2566723372686876</c:v>
                </c:pt>
                <c:pt idx="480">
                  <c:v>0.25744740222356233</c:v>
                </c:pt>
                <c:pt idx="481">
                  <c:v>0.25733568831961712</c:v>
                </c:pt>
                <c:pt idx="482">
                  <c:v>0.25599540247975</c:v>
                </c:pt>
                <c:pt idx="483">
                  <c:v>0.25380271012016342</c:v>
                </c:pt>
                <c:pt idx="484">
                  <c:v>0.25420451620118001</c:v>
                </c:pt>
                <c:pt idx="485">
                  <c:v>0.25420737210284827</c:v>
                </c:pt>
                <c:pt idx="486">
                  <c:v>0.2531213913774551</c:v>
                </c:pt>
                <c:pt idx="487">
                  <c:v>0.25357171359353409</c:v>
                </c:pt>
                <c:pt idx="488">
                  <c:v>0.25350208343563024</c:v>
                </c:pt>
                <c:pt idx="489">
                  <c:v>0.25359136840444779</c:v>
                </c:pt>
                <c:pt idx="490">
                  <c:v>0.25340728700077075</c:v>
                </c:pt>
                <c:pt idx="491">
                  <c:v>0.25338683254078426</c:v>
                </c:pt>
                <c:pt idx="492">
                  <c:v>0.2502595237543056</c:v>
                </c:pt>
                <c:pt idx="493">
                  <c:v>0.2502956790899627</c:v>
                </c:pt>
                <c:pt idx="494">
                  <c:v>0.25120841321197257</c:v>
                </c:pt>
                <c:pt idx="495">
                  <c:v>0.25123286789193894</c:v>
                </c:pt>
                <c:pt idx="496">
                  <c:v>0.2512728657295642</c:v>
                </c:pt>
                <c:pt idx="497">
                  <c:v>0.25114784325427086</c:v>
                </c:pt>
                <c:pt idx="498">
                  <c:v>0.25253439400787187</c:v>
                </c:pt>
                <c:pt idx="499">
                  <c:v>0.25292932952118236</c:v>
                </c:pt>
                <c:pt idx="500">
                  <c:v>0.25294624477782257</c:v>
                </c:pt>
                <c:pt idx="501">
                  <c:v>0.25468870874343907</c:v>
                </c:pt>
                <c:pt idx="502">
                  <c:v>0.25475151113985611</c:v>
                </c:pt>
                <c:pt idx="503">
                  <c:v>0.25659219134615768</c:v>
                </c:pt>
                <c:pt idx="504">
                  <c:v>0.25105475745456651</c:v>
                </c:pt>
                <c:pt idx="505">
                  <c:v>0.25051390498761628</c:v>
                </c:pt>
                <c:pt idx="506">
                  <c:v>0.25052531368955788</c:v>
                </c:pt>
                <c:pt idx="507">
                  <c:v>0.24989088580413249</c:v>
                </c:pt>
                <c:pt idx="508">
                  <c:v>0.24777658462856625</c:v>
                </c:pt>
                <c:pt idx="509">
                  <c:v>0.24777475783297545</c:v>
                </c:pt>
                <c:pt idx="510">
                  <c:v>0.24783678422421057</c:v>
                </c:pt>
                <c:pt idx="511">
                  <c:v>0.24783639059054177</c:v>
                </c:pt>
                <c:pt idx="512">
                  <c:v>0.24612342199170675</c:v>
                </c:pt>
                <c:pt idx="513">
                  <c:v>0.24014616044421427</c:v>
                </c:pt>
                <c:pt idx="514">
                  <c:v>0.24020897489889803</c:v>
                </c:pt>
                <c:pt idx="515">
                  <c:v>0.23983204752876405</c:v>
                </c:pt>
                <c:pt idx="516">
                  <c:v>0.23758186371962373</c:v>
                </c:pt>
                <c:pt idx="517">
                  <c:v>0.23469391764094161</c:v>
                </c:pt>
                <c:pt idx="518">
                  <c:v>0.23788156321130338</c:v>
                </c:pt>
                <c:pt idx="519">
                  <c:v>0.23966116885140137</c:v>
                </c:pt>
                <c:pt idx="520">
                  <c:v>0.23970042942079903</c:v>
                </c:pt>
                <c:pt idx="521">
                  <c:v>0.23990702471991218</c:v>
                </c:pt>
                <c:pt idx="522">
                  <c:v>0.23804266287412953</c:v>
                </c:pt>
                <c:pt idx="523">
                  <c:v>0.23762760135115915</c:v>
                </c:pt>
                <c:pt idx="524">
                  <c:v>0.23331674358440421</c:v>
                </c:pt>
                <c:pt idx="525">
                  <c:v>0.23007212784532585</c:v>
                </c:pt>
                <c:pt idx="526">
                  <c:v>0.2303015658505721</c:v>
                </c:pt>
                <c:pt idx="527">
                  <c:v>0.23167166287877414</c:v>
                </c:pt>
                <c:pt idx="528">
                  <c:v>0.23193984564266476</c:v>
                </c:pt>
                <c:pt idx="529">
                  <c:v>0.23172973189803203</c:v>
                </c:pt>
                <c:pt idx="530">
                  <c:v>0.23178906958409648</c:v>
                </c:pt>
                <c:pt idx="531">
                  <c:v>0.23193311325695401</c:v>
                </c:pt>
                <c:pt idx="532">
                  <c:v>0.22917870810012053</c:v>
                </c:pt>
                <c:pt idx="533">
                  <c:v>0.22899603887742645</c:v>
                </c:pt>
                <c:pt idx="534">
                  <c:v>0.22776132329091589</c:v>
                </c:pt>
                <c:pt idx="535">
                  <c:v>0.22657998932017204</c:v>
                </c:pt>
                <c:pt idx="536">
                  <c:v>0.22663997158977597</c:v>
                </c:pt>
                <c:pt idx="537">
                  <c:v>0.22642465797436759</c:v>
                </c:pt>
                <c:pt idx="538">
                  <c:v>0.22342129315910075</c:v>
                </c:pt>
                <c:pt idx="539">
                  <c:v>0.22396474925232066</c:v>
                </c:pt>
                <c:pt idx="540">
                  <c:v>0.22341021919277701</c:v>
                </c:pt>
                <c:pt idx="541">
                  <c:v>0.22257797028122833</c:v>
                </c:pt>
                <c:pt idx="542">
                  <c:v>0.22124338851428491</c:v>
                </c:pt>
                <c:pt idx="543">
                  <c:v>0.22006894853576453</c:v>
                </c:pt>
                <c:pt idx="544">
                  <c:v>0.21731743645991</c:v>
                </c:pt>
                <c:pt idx="545">
                  <c:v>0.21645415077010949</c:v>
                </c:pt>
                <c:pt idx="546">
                  <c:v>0.21885773033043882</c:v>
                </c:pt>
                <c:pt idx="547">
                  <c:v>0.21962521525308512</c:v>
                </c:pt>
                <c:pt idx="548">
                  <c:v>0.21968753094236027</c:v>
                </c:pt>
                <c:pt idx="549">
                  <c:v>0.21893821041030315</c:v>
                </c:pt>
                <c:pt idx="550">
                  <c:v>0.21830684737747325</c:v>
                </c:pt>
                <c:pt idx="551">
                  <c:v>0.21728670915166767</c:v>
                </c:pt>
                <c:pt idx="552">
                  <c:v>0.21734658288151779</c:v>
                </c:pt>
                <c:pt idx="553">
                  <c:v>0.21707469738001176</c:v>
                </c:pt>
                <c:pt idx="554">
                  <c:v>0.21617451916500163</c:v>
                </c:pt>
                <c:pt idx="555">
                  <c:v>0.21442949362239688</c:v>
                </c:pt>
                <c:pt idx="556">
                  <c:v>0.21517923799204547</c:v>
                </c:pt>
                <c:pt idx="557">
                  <c:v>0.21528674178950241</c:v>
                </c:pt>
                <c:pt idx="558">
                  <c:v>0.21471625896525215</c:v>
                </c:pt>
                <c:pt idx="559">
                  <c:v>0.21534289634307541</c:v>
                </c:pt>
                <c:pt idx="560">
                  <c:v>0.2153105574559897</c:v>
                </c:pt>
                <c:pt idx="561">
                  <c:v>0.21696016552631128</c:v>
                </c:pt>
                <c:pt idx="562">
                  <c:v>0.21554572319022658</c:v>
                </c:pt>
                <c:pt idx="563">
                  <c:v>0.21603844596189892</c:v>
                </c:pt>
                <c:pt idx="564">
                  <c:v>0.21608740825635916</c:v>
                </c:pt>
                <c:pt idx="565">
                  <c:v>0.21608483185055608</c:v>
                </c:pt>
                <c:pt idx="566">
                  <c:v>0.21517944333638511</c:v>
                </c:pt>
                <c:pt idx="567">
                  <c:v>0.21621909025371938</c:v>
                </c:pt>
                <c:pt idx="568">
                  <c:v>0.21638607936512538</c:v>
                </c:pt>
                <c:pt idx="569">
                  <c:v>0.21572905558965955</c:v>
                </c:pt>
                <c:pt idx="570">
                  <c:v>0.21579591220897595</c:v>
                </c:pt>
                <c:pt idx="571">
                  <c:v>0.21620969202910703</c:v>
                </c:pt>
                <c:pt idx="572">
                  <c:v>0.21617294772828899</c:v>
                </c:pt>
                <c:pt idx="573">
                  <c:v>0.21580565254789219</c:v>
                </c:pt>
                <c:pt idx="574">
                  <c:v>0.2157111118378835</c:v>
                </c:pt>
                <c:pt idx="575">
                  <c:v>0.21586679609203496</c:v>
                </c:pt>
                <c:pt idx="576">
                  <c:v>0.21586700880149079</c:v>
                </c:pt>
                <c:pt idx="577">
                  <c:v>0.21550145704402737</c:v>
                </c:pt>
                <c:pt idx="578">
                  <c:v>0.21586681605988683</c:v>
                </c:pt>
                <c:pt idx="579">
                  <c:v>0.21500942988694691</c:v>
                </c:pt>
                <c:pt idx="580">
                  <c:v>0.21371147676642618</c:v>
                </c:pt>
                <c:pt idx="581">
                  <c:v>0.21499236421563786</c:v>
                </c:pt>
                <c:pt idx="582">
                  <c:v>0.21538299132493663</c:v>
                </c:pt>
                <c:pt idx="583">
                  <c:v>0.21440481892854857</c:v>
                </c:pt>
                <c:pt idx="584">
                  <c:v>0.21702773499279471</c:v>
                </c:pt>
                <c:pt idx="585">
                  <c:v>0.21639214677487745</c:v>
                </c:pt>
                <c:pt idx="586">
                  <c:v>0.21559831974707752</c:v>
                </c:pt>
                <c:pt idx="587">
                  <c:v>0.21837731863954976</c:v>
                </c:pt>
                <c:pt idx="588">
                  <c:v>0.21984233715688065</c:v>
                </c:pt>
                <c:pt idx="589">
                  <c:v>0.21944718910358463</c:v>
                </c:pt>
                <c:pt idx="590">
                  <c:v>0.21952474795521668</c:v>
                </c:pt>
                <c:pt idx="591">
                  <c:v>0.21919552794300121</c:v>
                </c:pt>
                <c:pt idx="592">
                  <c:v>0.21927306137229813</c:v>
                </c:pt>
                <c:pt idx="593">
                  <c:v>0.21920571735975294</c:v>
                </c:pt>
                <c:pt idx="594">
                  <c:v>0.21804512817395685</c:v>
                </c:pt>
                <c:pt idx="595">
                  <c:v>0.2184713186469282</c:v>
                </c:pt>
                <c:pt idx="596">
                  <c:v>0.21850817229709105</c:v>
                </c:pt>
                <c:pt idx="597">
                  <c:v>0.21840953748437003</c:v>
                </c:pt>
                <c:pt idx="598">
                  <c:v>0.21841786984396092</c:v>
                </c:pt>
                <c:pt idx="599">
                  <c:v>0.21836482215559633</c:v>
                </c:pt>
                <c:pt idx="600">
                  <c:v>0.21304455274754575</c:v>
                </c:pt>
                <c:pt idx="601">
                  <c:v>0.21327420985567719</c:v>
                </c:pt>
                <c:pt idx="602">
                  <c:v>0.21477549200491819</c:v>
                </c:pt>
                <c:pt idx="603">
                  <c:v>0.21563347407130259</c:v>
                </c:pt>
                <c:pt idx="604">
                  <c:v>0.21576262707696334</c:v>
                </c:pt>
                <c:pt idx="605">
                  <c:v>0.21422078508155498</c:v>
                </c:pt>
                <c:pt idx="606">
                  <c:v>0.21427487689680288</c:v>
                </c:pt>
                <c:pt idx="607">
                  <c:v>0.21367214199868001</c:v>
                </c:pt>
                <c:pt idx="608">
                  <c:v>0.21395002650451453</c:v>
                </c:pt>
                <c:pt idx="609">
                  <c:v>0.21403373565845327</c:v>
                </c:pt>
                <c:pt idx="610">
                  <c:v>0.21373299125002634</c:v>
                </c:pt>
                <c:pt idx="611">
                  <c:v>0.21396477221236013</c:v>
                </c:pt>
                <c:pt idx="612">
                  <c:v>0.21389817014331128</c:v>
                </c:pt>
                <c:pt idx="613">
                  <c:v>0.21413119205016731</c:v>
                </c:pt>
                <c:pt idx="614">
                  <c:v>0.21682191467936757</c:v>
                </c:pt>
                <c:pt idx="615">
                  <c:v>0.21685717783199185</c:v>
                </c:pt>
                <c:pt idx="616">
                  <c:v>0.2158143457820573</c:v>
                </c:pt>
                <c:pt idx="617">
                  <c:v>0.21611977310735456</c:v>
                </c:pt>
                <c:pt idx="618">
                  <c:v>0.213289091906913</c:v>
                </c:pt>
                <c:pt idx="619">
                  <c:v>0.21330728858901757</c:v>
                </c:pt>
                <c:pt idx="620">
                  <c:v>0.21310480535643087</c:v>
                </c:pt>
                <c:pt idx="621">
                  <c:v>0.21461132029372293</c:v>
                </c:pt>
                <c:pt idx="622">
                  <c:v>0.21445303307341407</c:v>
                </c:pt>
                <c:pt idx="623">
                  <c:v>0.21401333594236233</c:v>
                </c:pt>
                <c:pt idx="624">
                  <c:v>0.21444998760305581</c:v>
                </c:pt>
                <c:pt idx="625">
                  <c:v>0.21404147351908598</c:v>
                </c:pt>
                <c:pt idx="626">
                  <c:v>0.2140535786187989</c:v>
                </c:pt>
                <c:pt idx="627">
                  <c:v>0.21386734297973869</c:v>
                </c:pt>
                <c:pt idx="628">
                  <c:v>0.2180254312235364</c:v>
                </c:pt>
                <c:pt idx="629">
                  <c:v>0.21784516951792568</c:v>
                </c:pt>
                <c:pt idx="630">
                  <c:v>0.21751252819862785</c:v>
                </c:pt>
                <c:pt idx="631">
                  <c:v>0.21768305275878616</c:v>
                </c:pt>
                <c:pt idx="632">
                  <c:v>0.21755094522747798</c:v>
                </c:pt>
                <c:pt idx="633">
                  <c:v>0.2175933187715971</c:v>
                </c:pt>
                <c:pt idx="634">
                  <c:v>0.21786787009358219</c:v>
                </c:pt>
                <c:pt idx="635">
                  <c:v>0.21827481572532798</c:v>
                </c:pt>
                <c:pt idx="636">
                  <c:v>0.21905879897550989</c:v>
                </c:pt>
                <c:pt idx="637">
                  <c:v>0.21905601905522909</c:v>
                </c:pt>
                <c:pt idx="638">
                  <c:v>0.21967442769445036</c:v>
                </c:pt>
                <c:pt idx="639">
                  <c:v>0.21972439898447677</c:v>
                </c:pt>
                <c:pt idx="640">
                  <c:v>0.21967662008454464</c:v>
                </c:pt>
                <c:pt idx="641">
                  <c:v>0.218964562112346</c:v>
                </c:pt>
                <c:pt idx="642">
                  <c:v>0.2189539286816429</c:v>
                </c:pt>
                <c:pt idx="643">
                  <c:v>0.21979104337363595</c:v>
                </c:pt>
                <c:pt idx="644">
                  <c:v>0.21665687841899603</c:v>
                </c:pt>
                <c:pt idx="645">
                  <c:v>0.21786537896745223</c:v>
                </c:pt>
                <c:pt idx="646">
                  <c:v>0.2188090673566993</c:v>
                </c:pt>
                <c:pt idx="647">
                  <c:v>0.21865039131136943</c:v>
                </c:pt>
                <c:pt idx="648">
                  <c:v>0.21864082036911972</c:v>
                </c:pt>
                <c:pt idx="649">
                  <c:v>0.21830556882546059</c:v>
                </c:pt>
                <c:pt idx="650">
                  <c:v>0.21772047673748288</c:v>
                </c:pt>
                <c:pt idx="651">
                  <c:v>0.21741288822026955</c:v>
                </c:pt>
                <c:pt idx="652">
                  <c:v>0.21573243108716608</c:v>
                </c:pt>
                <c:pt idx="653">
                  <c:v>0.21544844342294192</c:v>
                </c:pt>
                <c:pt idx="654">
                  <c:v>0.21557842897967752</c:v>
                </c:pt>
                <c:pt idx="655">
                  <c:v>0.21560255346426965</c:v>
                </c:pt>
                <c:pt idx="656">
                  <c:v>0.21564674796620328</c:v>
                </c:pt>
                <c:pt idx="657">
                  <c:v>0.21563685427394599</c:v>
                </c:pt>
                <c:pt idx="658">
                  <c:v>0.21530342872063266</c:v>
                </c:pt>
                <c:pt idx="659">
                  <c:v>0.21527264616960876</c:v>
                </c:pt>
                <c:pt idx="660">
                  <c:v>0.21567492215977471</c:v>
                </c:pt>
                <c:pt idx="661">
                  <c:v>0.21562389355214043</c:v>
                </c:pt>
                <c:pt idx="662">
                  <c:v>0.21548631299214788</c:v>
                </c:pt>
                <c:pt idx="663">
                  <c:v>0.21531432395945324</c:v>
                </c:pt>
                <c:pt idx="664">
                  <c:v>0.21532181487921787</c:v>
                </c:pt>
                <c:pt idx="665">
                  <c:v>0.21394748844069506</c:v>
                </c:pt>
                <c:pt idx="666">
                  <c:v>0.21380962427821801</c:v>
                </c:pt>
                <c:pt idx="667">
                  <c:v>0.21303046641469747</c:v>
                </c:pt>
                <c:pt idx="668">
                  <c:v>0.21255211645136771</c:v>
                </c:pt>
                <c:pt idx="669">
                  <c:v>0.21238998518159474</c:v>
                </c:pt>
                <c:pt idx="670">
                  <c:v>0.21242254641038391</c:v>
                </c:pt>
                <c:pt idx="671">
                  <c:v>0.21263887914149215</c:v>
                </c:pt>
                <c:pt idx="672">
                  <c:v>0.21259967537269889</c:v>
                </c:pt>
                <c:pt idx="673">
                  <c:v>0.21323414481290209</c:v>
                </c:pt>
                <c:pt idx="674">
                  <c:v>0.21328623410655251</c:v>
                </c:pt>
                <c:pt idx="675">
                  <c:v>0.21397493358490099</c:v>
                </c:pt>
                <c:pt idx="676">
                  <c:v>0.21411507728081514</c:v>
                </c:pt>
                <c:pt idx="677">
                  <c:v>0.21418812905837153</c:v>
                </c:pt>
                <c:pt idx="678">
                  <c:v>0.21418351490195467</c:v>
                </c:pt>
                <c:pt idx="679">
                  <c:v>0.21459125004816521</c:v>
                </c:pt>
                <c:pt idx="680">
                  <c:v>0.21459491850434254</c:v>
                </c:pt>
                <c:pt idx="681">
                  <c:v>0.2135550574460944</c:v>
                </c:pt>
                <c:pt idx="682">
                  <c:v>0.21319764867606811</c:v>
                </c:pt>
                <c:pt idx="683">
                  <c:v>0.21315876090912797</c:v>
                </c:pt>
                <c:pt idx="684">
                  <c:v>0.21416041417945331</c:v>
                </c:pt>
                <c:pt idx="685">
                  <c:v>0.21415981851356031</c:v>
                </c:pt>
                <c:pt idx="686">
                  <c:v>0.21332705510597486</c:v>
                </c:pt>
                <c:pt idx="687">
                  <c:v>0.2132788220933543</c:v>
                </c:pt>
                <c:pt idx="688">
                  <c:v>0.21326678401091262</c:v>
                </c:pt>
                <c:pt idx="689">
                  <c:v>0.21336040652959423</c:v>
                </c:pt>
                <c:pt idx="690">
                  <c:v>0.21338347603182764</c:v>
                </c:pt>
                <c:pt idx="691">
                  <c:v>0.21343469079040295</c:v>
                </c:pt>
                <c:pt idx="692">
                  <c:v>0.21339624032606311</c:v>
                </c:pt>
                <c:pt idx="693">
                  <c:v>0.21321612632271791</c:v>
                </c:pt>
                <c:pt idx="694">
                  <c:v>0.21305548355609907</c:v>
                </c:pt>
                <c:pt idx="695">
                  <c:v>0.2130645314551454</c:v>
                </c:pt>
                <c:pt idx="696">
                  <c:v>0.2128045442462547</c:v>
                </c:pt>
                <c:pt idx="697">
                  <c:v>0.21270754160566144</c:v>
                </c:pt>
                <c:pt idx="698">
                  <c:v>0.21248960482422372</c:v>
                </c:pt>
                <c:pt idx="699">
                  <c:v>0.21238799783920681</c:v>
                </c:pt>
                <c:pt idx="700">
                  <c:v>0.21246083340806729</c:v>
                </c:pt>
                <c:pt idx="701">
                  <c:v>0.21245082031944659</c:v>
                </c:pt>
                <c:pt idx="702">
                  <c:v>0.2123378170925434</c:v>
                </c:pt>
                <c:pt idx="703">
                  <c:v>0.21221963047199041</c:v>
                </c:pt>
                <c:pt idx="704">
                  <c:v>0.21221890298664955</c:v>
                </c:pt>
                <c:pt idx="705">
                  <c:v>0.2122728205158512</c:v>
                </c:pt>
                <c:pt idx="706">
                  <c:v>0.21223633766140712</c:v>
                </c:pt>
                <c:pt idx="707">
                  <c:v>0.21224854420883799</c:v>
                </c:pt>
                <c:pt idx="708">
                  <c:v>0.21345560929889401</c:v>
                </c:pt>
                <c:pt idx="709">
                  <c:v>0.21345638631576991</c:v>
                </c:pt>
                <c:pt idx="710">
                  <c:v>0.20994985987127754</c:v>
                </c:pt>
                <c:pt idx="711">
                  <c:v>0.21051132505782225</c:v>
                </c:pt>
                <c:pt idx="712">
                  <c:v>0.21050612586589146</c:v>
                </c:pt>
                <c:pt idx="713">
                  <c:v>0.21019519738104589</c:v>
                </c:pt>
                <c:pt idx="714">
                  <c:v>0.21540395306822493</c:v>
                </c:pt>
                <c:pt idx="715">
                  <c:v>0.21364905300781495</c:v>
                </c:pt>
                <c:pt idx="716">
                  <c:v>0.21315000285791944</c:v>
                </c:pt>
                <c:pt idx="717">
                  <c:v>0.21306748279256241</c:v>
                </c:pt>
                <c:pt idx="718">
                  <c:v>0.21302648983367958</c:v>
                </c:pt>
                <c:pt idx="719">
                  <c:v>0.21293691239903753</c:v>
                </c:pt>
                <c:pt idx="720">
                  <c:v>0.21271115018318232</c:v>
                </c:pt>
                <c:pt idx="721">
                  <c:v>0.21261091429294315</c:v>
                </c:pt>
                <c:pt idx="722">
                  <c:v>0.21218586500054798</c:v>
                </c:pt>
                <c:pt idx="723">
                  <c:v>0.21225375923374393</c:v>
                </c:pt>
                <c:pt idx="724">
                  <c:v>0.21163487200711553</c:v>
                </c:pt>
                <c:pt idx="725">
                  <c:v>0.2121374302722073</c:v>
                </c:pt>
                <c:pt idx="726">
                  <c:v>0.21203634506850375</c:v>
                </c:pt>
                <c:pt idx="727">
                  <c:v>0.2120533812119407</c:v>
                </c:pt>
                <c:pt idx="728">
                  <c:v>0.2122510985725958</c:v>
                </c:pt>
                <c:pt idx="729">
                  <c:v>0.21197852847638168</c:v>
                </c:pt>
                <c:pt idx="730">
                  <c:v>0.21213334159579203</c:v>
                </c:pt>
                <c:pt idx="731">
                  <c:v>0.21090309474184427</c:v>
                </c:pt>
                <c:pt idx="732">
                  <c:v>0.21142905274415458</c:v>
                </c:pt>
                <c:pt idx="733">
                  <c:v>0.21163708235728582</c:v>
                </c:pt>
                <c:pt idx="734">
                  <c:v>0.21158695809182954</c:v>
                </c:pt>
                <c:pt idx="735">
                  <c:v>0.21046899608881045</c:v>
                </c:pt>
                <c:pt idx="736">
                  <c:v>0.21061079648527276</c:v>
                </c:pt>
                <c:pt idx="737">
                  <c:v>0.2106480077254877</c:v>
                </c:pt>
                <c:pt idx="738">
                  <c:v>0.21057741642389941</c:v>
                </c:pt>
                <c:pt idx="739">
                  <c:v>0.21079150938624899</c:v>
                </c:pt>
                <c:pt idx="740">
                  <c:v>0.21063887435902867</c:v>
                </c:pt>
                <c:pt idx="741">
                  <c:v>0.21043119467245505</c:v>
                </c:pt>
                <c:pt idx="742">
                  <c:v>0.21066079419606104</c:v>
                </c:pt>
                <c:pt idx="743">
                  <c:v>0.20992289827428481</c:v>
                </c:pt>
                <c:pt idx="744">
                  <c:v>0.20981396490262386</c:v>
                </c:pt>
                <c:pt idx="745">
                  <c:v>0.20895080551702613</c:v>
                </c:pt>
                <c:pt idx="746">
                  <c:v>0.20913250560752217</c:v>
                </c:pt>
                <c:pt idx="747">
                  <c:v>0.20907707155938926</c:v>
                </c:pt>
                <c:pt idx="748">
                  <c:v>0.20920576788291528</c:v>
                </c:pt>
                <c:pt idx="749">
                  <c:v>0.20794490281594533</c:v>
                </c:pt>
                <c:pt idx="750">
                  <c:v>0.20657006787068868</c:v>
                </c:pt>
                <c:pt idx="751">
                  <c:v>0.20669878516265533</c:v>
                </c:pt>
                <c:pt idx="752">
                  <c:v>0.20359613337371171</c:v>
                </c:pt>
                <c:pt idx="753">
                  <c:v>0.20346948050000324</c:v>
                </c:pt>
                <c:pt idx="754">
                  <c:v>0.20264387384657742</c:v>
                </c:pt>
                <c:pt idx="755">
                  <c:v>0.20350407933036876</c:v>
                </c:pt>
                <c:pt idx="756">
                  <c:v>0.20406822412817133</c:v>
                </c:pt>
                <c:pt idx="757">
                  <c:v>0.20405355088455326</c:v>
                </c:pt>
                <c:pt idx="758">
                  <c:v>0.20442279318980613</c:v>
                </c:pt>
                <c:pt idx="759">
                  <c:v>0.21042300180743043</c:v>
                </c:pt>
                <c:pt idx="760">
                  <c:v>0.21057264802801096</c:v>
                </c:pt>
                <c:pt idx="761">
                  <c:v>0.21001120395639908</c:v>
                </c:pt>
                <c:pt idx="762">
                  <c:v>0.21001957494230486</c:v>
                </c:pt>
                <c:pt idx="763">
                  <c:v>0.20999063322367897</c:v>
                </c:pt>
                <c:pt idx="764">
                  <c:v>0.20993212318753499</c:v>
                </c:pt>
                <c:pt idx="765">
                  <c:v>0.21013972147765614</c:v>
                </c:pt>
                <c:pt idx="766">
                  <c:v>0.21028982501025251</c:v>
                </c:pt>
                <c:pt idx="767">
                  <c:v>0.21026594884900554</c:v>
                </c:pt>
                <c:pt idx="768">
                  <c:v>0.21027104365576105</c:v>
                </c:pt>
                <c:pt idx="769">
                  <c:v>0.20462676504693553</c:v>
                </c:pt>
                <c:pt idx="770">
                  <c:v>0.20252596933053132</c:v>
                </c:pt>
                <c:pt idx="771">
                  <c:v>0.20199596906175304</c:v>
                </c:pt>
                <c:pt idx="772">
                  <c:v>0.20169670364260489</c:v>
                </c:pt>
                <c:pt idx="773">
                  <c:v>0.201863094027179</c:v>
                </c:pt>
                <c:pt idx="774">
                  <c:v>0.20204119027283796</c:v>
                </c:pt>
                <c:pt idx="775">
                  <c:v>0.20241557498495999</c:v>
                </c:pt>
                <c:pt idx="776">
                  <c:v>0.20388727894729483</c:v>
                </c:pt>
                <c:pt idx="777">
                  <c:v>0.20463820973234173</c:v>
                </c:pt>
                <c:pt idx="778">
                  <c:v>0.20363705031004478</c:v>
                </c:pt>
                <c:pt idx="779">
                  <c:v>0.20427784224049086</c:v>
                </c:pt>
                <c:pt idx="780">
                  <c:v>0.20442036452386719</c:v>
                </c:pt>
                <c:pt idx="781">
                  <c:v>0.20509415430677036</c:v>
                </c:pt>
                <c:pt idx="782">
                  <c:v>0.20496724735317648</c:v>
                </c:pt>
                <c:pt idx="783">
                  <c:v>0.20464065997659833</c:v>
                </c:pt>
                <c:pt idx="784">
                  <c:v>0.20461647573376554</c:v>
                </c:pt>
                <c:pt idx="785">
                  <c:v>0.20457620303133819</c:v>
                </c:pt>
                <c:pt idx="786">
                  <c:v>0.20460036612924759</c:v>
                </c:pt>
                <c:pt idx="787">
                  <c:v>0.2051851469152661</c:v>
                </c:pt>
                <c:pt idx="788">
                  <c:v>0.20512120777455609</c:v>
                </c:pt>
                <c:pt idx="789">
                  <c:v>0.20511225030097191</c:v>
                </c:pt>
                <c:pt idx="790">
                  <c:v>0.20446735411698566</c:v>
                </c:pt>
                <c:pt idx="791">
                  <c:v>0.20451100816631185</c:v>
                </c:pt>
                <c:pt idx="792">
                  <c:v>0.20436854491772399</c:v>
                </c:pt>
                <c:pt idx="793">
                  <c:v>0.20404194918527963</c:v>
                </c:pt>
                <c:pt idx="794">
                  <c:v>0.2041266608383786</c:v>
                </c:pt>
                <c:pt idx="795">
                  <c:v>0.2041281095016429</c:v>
                </c:pt>
                <c:pt idx="796">
                  <c:v>0.20421523892338245</c:v>
                </c:pt>
                <c:pt idx="797">
                  <c:v>0.20210450134549737</c:v>
                </c:pt>
                <c:pt idx="798">
                  <c:v>0.20135136468986167</c:v>
                </c:pt>
                <c:pt idx="799">
                  <c:v>0.20123962704562681</c:v>
                </c:pt>
                <c:pt idx="800">
                  <c:v>0.20125775122270334</c:v>
                </c:pt>
                <c:pt idx="801">
                  <c:v>0.20177719342941719</c:v>
                </c:pt>
                <c:pt idx="802">
                  <c:v>0.20262365621026174</c:v>
                </c:pt>
                <c:pt idx="803">
                  <c:v>0.203013254789149</c:v>
                </c:pt>
                <c:pt idx="804">
                  <c:v>0.20289618372347984</c:v>
                </c:pt>
                <c:pt idx="805">
                  <c:v>0.20290609857544839</c:v>
                </c:pt>
                <c:pt idx="806">
                  <c:v>0.2029024238457694</c:v>
                </c:pt>
                <c:pt idx="807">
                  <c:v>0.20208932392329668</c:v>
                </c:pt>
                <c:pt idx="808">
                  <c:v>0.20240858730964434</c:v>
                </c:pt>
                <c:pt idx="809">
                  <c:v>0.20324905491649109</c:v>
                </c:pt>
                <c:pt idx="810">
                  <c:v>0.20293450890649009</c:v>
                </c:pt>
                <c:pt idx="811">
                  <c:v>0.20350549112136718</c:v>
                </c:pt>
                <c:pt idx="812">
                  <c:v>0.20186430161716534</c:v>
                </c:pt>
                <c:pt idx="813">
                  <c:v>0.20187470030166846</c:v>
                </c:pt>
                <c:pt idx="814">
                  <c:v>0.2013973105286653</c:v>
                </c:pt>
                <c:pt idx="815">
                  <c:v>0.20132741924404901</c:v>
                </c:pt>
                <c:pt idx="816">
                  <c:v>0.20167045805221964</c:v>
                </c:pt>
                <c:pt idx="817">
                  <c:v>0.20214700618337367</c:v>
                </c:pt>
                <c:pt idx="818">
                  <c:v>0.21822622832645974</c:v>
                </c:pt>
                <c:pt idx="819">
                  <c:v>0.2299432537521757</c:v>
                </c:pt>
                <c:pt idx="820">
                  <c:v>0.23363796458460792</c:v>
                </c:pt>
                <c:pt idx="821">
                  <c:v>0.23473180647378664</c:v>
                </c:pt>
                <c:pt idx="822">
                  <c:v>0.23518803202114147</c:v>
                </c:pt>
                <c:pt idx="823">
                  <c:v>0.2346062877538915</c:v>
                </c:pt>
                <c:pt idx="824">
                  <c:v>0.23482821492157754</c:v>
                </c:pt>
                <c:pt idx="825">
                  <c:v>0.23499104494479245</c:v>
                </c:pt>
                <c:pt idx="826">
                  <c:v>0.23486082010632622</c:v>
                </c:pt>
                <c:pt idx="827">
                  <c:v>0.23502101093816696</c:v>
                </c:pt>
                <c:pt idx="828">
                  <c:v>0.23502033068251268</c:v>
                </c:pt>
                <c:pt idx="829">
                  <c:v>0.23398376774555399</c:v>
                </c:pt>
                <c:pt idx="830">
                  <c:v>0.23377127366313921</c:v>
                </c:pt>
                <c:pt idx="831">
                  <c:v>0.2351810787882162</c:v>
                </c:pt>
                <c:pt idx="832">
                  <c:v>0.23373758828142938</c:v>
                </c:pt>
                <c:pt idx="833">
                  <c:v>0.23286432718330838</c:v>
                </c:pt>
                <c:pt idx="834">
                  <c:v>0.23246012075300077</c:v>
                </c:pt>
                <c:pt idx="835">
                  <c:v>0.2306373734567608</c:v>
                </c:pt>
                <c:pt idx="836">
                  <c:v>0.23077537653696215</c:v>
                </c:pt>
                <c:pt idx="837">
                  <c:v>0.23057595615064919</c:v>
                </c:pt>
                <c:pt idx="838">
                  <c:v>0.22820436350186019</c:v>
                </c:pt>
                <c:pt idx="839">
                  <c:v>0.22674210993384211</c:v>
                </c:pt>
                <c:pt idx="840">
                  <c:v>0.2290536671098409</c:v>
                </c:pt>
                <c:pt idx="841">
                  <c:v>0.22902563320591721</c:v>
                </c:pt>
                <c:pt idx="842">
                  <c:v>0.229060384588608</c:v>
                </c:pt>
                <c:pt idx="843">
                  <c:v>0.22890362352617785</c:v>
                </c:pt>
                <c:pt idx="844">
                  <c:v>0.22935870215142948</c:v>
                </c:pt>
                <c:pt idx="845">
                  <c:v>0.22996765404852074</c:v>
                </c:pt>
                <c:pt idx="846">
                  <c:v>0.22983289855089217</c:v>
                </c:pt>
                <c:pt idx="847">
                  <c:v>0.23005239302935199</c:v>
                </c:pt>
                <c:pt idx="848">
                  <c:v>0.23114006471937715</c:v>
                </c:pt>
                <c:pt idx="849">
                  <c:v>0.23130109274101526</c:v>
                </c:pt>
                <c:pt idx="850">
                  <c:v>0.23130520520636658</c:v>
                </c:pt>
                <c:pt idx="851">
                  <c:v>0.23143633928525262</c:v>
                </c:pt>
                <c:pt idx="852">
                  <c:v>0.23188916329241391</c:v>
                </c:pt>
                <c:pt idx="853">
                  <c:v>0.23028382425438815</c:v>
                </c:pt>
                <c:pt idx="854">
                  <c:v>0.2295527803966276</c:v>
                </c:pt>
                <c:pt idx="855">
                  <c:v>0.22931435826838498</c:v>
                </c:pt>
                <c:pt idx="856">
                  <c:v>0.23019958680215519</c:v>
                </c:pt>
                <c:pt idx="857">
                  <c:v>0.23020337379599606</c:v>
                </c:pt>
                <c:pt idx="858">
                  <c:v>0.23012179644322353</c:v>
                </c:pt>
                <c:pt idx="859">
                  <c:v>0.2299946143017487</c:v>
                </c:pt>
                <c:pt idx="860">
                  <c:v>0.23082588810699839</c:v>
                </c:pt>
                <c:pt idx="861">
                  <c:v>0.23074000220737731</c:v>
                </c:pt>
                <c:pt idx="862">
                  <c:v>0.23047447924984971</c:v>
                </c:pt>
                <c:pt idx="863">
                  <c:v>0.23073927035453379</c:v>
                </c:pt>
                <c:pt idx="864">
                  <c:v>0.23067234618174295</c:v>
                </c:pt>
                <c:pt idx="865">
                  <c:v>0.22833011588063595</c:v>
                </c:pt>
                <c:pt idx="866">
                  <c:v>0.22847263367011292</c:v>
                </c:pt>
                <c:pt idx="867">
                  <c:v>0.22804127117000142</c:v>
                </c:pt>
                <c:pt idx="868">
                  <c:v>0.22782246975549444</c:v>
                </c:pt>
                <c:pt idx="869">
                  <c:v>0.22782871679293734</c:v>
                </c:pt>
                <c:pt idx="870">
                  <c:v>0.2277937896347845</c:v>
                </c:pt>
                <c:pt idx="871">
                  <c:v>0.22756930451608526</c:v>
                </c:pt>
                <c:pt idx="872">
                  <c:v>0.2267002055930456</c:v>
                </c:pt>
                <c:pt idx="873">
                  <c:v>0.2266913553682193</c:v>
                </c:pt>
                <c:pt idx="874">
                  <c:v>0.2282001789367204</c:v>
                </c:pt>
                <c:pt idx="875">
                  <c:v>0.22776289906670652</c:v>
                </c:pt>
                <c:pt idx="876">
                  <c:v>0.22813307443041775</c:v>
                </c:pt>
                <c:pt idx="877">
                  <c:v>0.22808458976477275</c:v>
                </c:pt>
                <c:pt idx="878">
                  <c:v>0.22952169285453297</c:v>
                </c:pt>
                <c:pt idx="879">
                  <c:v>0.22522390604025769</c:v>
                </c:pt>
                <c:pt idx="880">
                  <c:v>0.22531608086418928</c:v>
                </c:pt>
                <c:pt idx="881">
                  <c:v>0.22653003312848047</c:v>
                </c:pt>
                <c:pt idx="882">
                  <c:v>0.22700270269430819</c:v>
                </c:pt>
                <c:pt idx="883">
                  <c:v>0.22728356727001078</c:v>
                </c:pt>
                <c:pt idx="884">
                  <c:v>0.22795955330637052</c:v>
                </c:pt>
                <c:pt idx="885">
                  <c:v>0.22744483901919343</c:v>
                </c:pt>
                <c:pt idx="886">
                  <c:v>0.22715167120853269</c:v>
                </c:pt>
                <c:pt idx="887">
                  <c:v>0.2265489151719306</c:v>
                </c:pt>
                <c:pt idx="888">
                  <c:v>0.22663709363861598</c:v>
                </c:pt>
                <c:pt idx="889">
                  <c:v>0.22591253786205276</c:v>
                </c:pt>
                <c:pt idx="890">
                  <c:v>0.22592662448059986</c:v>
                </c:pt>
                <c:pt idx="891">
                  <c:v>0.22599857062289258</c:v>
                </c:pt>
                <c:pt idx="892">
                  <c:v>0.2263456739371042</c:v>
                </c:pt>
                <c:pt idx="893">
                  <c:v>0.22638060123362538</c:v>
                </c:pt>
                <c:pt idx="894">
                  <c:v>0.22529435724960184</c:v>
                </c:pt>
                <c:pt idx="895">
                  <c:v>0.22535405741806067</c:v>
                </c:pt>
                <c:pt idx="896">
                  <c:v>0.22441718850562611</c:v>
                </c:pt>
                <c:pt idx="897">
                  <c:v>0.22330720317564484</c:v>
                </c:pt>
                <c:pt idx="898">
                  <c:v>0.22326328600212619</c:v>
                </c:pt>
                <c:pt idx="899">
                  <c:v>0.22300341170816007</c:v>
                </c:pt>
                <c:pt idx="900">
                  <c:v>0.22306844134939061</c:v>
                </c:pt>
                <c:pt idx="901">
                  <c:v>0.22250538722460861</c:v>
                </c:pt>
                <c:pt idx="902">
                  <c:v>0.2221846634916228</c:v>
                </c:pt>
                <c:pt idx="903">
                  <c:v>0.22260436668681446</c:v>
                </c:pt>
                <c:pt idx="904">
                  <c:v>0.22210285735102292</c:v>
                </c:pt>
                <c:pt idx="905">
                  <c:v>0.22222575551163523</c:v>
                </c:pt>
                <c:pt idx="906">
                  <c:v>0.22304633957689954</c:v>
                </c:pt>
                <c:pt idx="907">
                  <c:v>0.22293181271466112</c:v>
                </c:pt>
                <c:pt idx="908">
                  <c:v>0.22308769672307133</c:v>
                </c:pt>
                <c:pt idx="909">
                  <c:v>0.22310326168256608</c:v>
                </c:pt>
                <c:pt idx="910">
                  <c:v>0.22298684385839548</c:v>
                </c:pt>
                <c:pt idx="911">
                  <c:v>0.22318789855849633</c:v>
                </c:pt>
                <c:pt idx="912">
                  <c:v>0.22334314577603656</c:v>
                </c:pt>
                <c:pt idx="913">
                  <c:v>0.22388805120261865</c:v>
                </c:pt>
                <c:pt idx="914">
                  <c:v>0.22402445547026203</c:v>
                </c:pt>
                <c:pt idx="915">
                  <c:v>0.22453241586348782</c:v>
                </c:pt>
                <c:pt idx="916">
                  <c:v>0.22427510019249641</c:v>
                </c:pt>
                <c:pt idx="917">
                  <c:v>0.22445554329828982</c:v>
                </c:pt>
                <c:pt idx="918">
                  <c:v>0.22452665347457904</c:v>
                </c:pt>
                <c:pt idx="919">
                  <c:v>0.22428730364344254</c:v>
                </c:pt>
                <c:pt idx="920">
                  <c:v>0.22414807499166658</c:v>
                </c:pt>
                <c:pt idx="921">
                  <c:v>0.22411041617990576</c:v>
                </c:pt>
                <c:pt idx="922">
                  <c:v>0.22467751391605509</c:v>
                </c:pt>
                <c:pt idx="923">
                  <c:v>0.22418444058897236</c:v>
                </c:pt>
                <c:pt idx="924">
                  <c:v>0.22368086929346179</c:v>
                </c:pt>
                <c:pt idx="925">
                  <c:v>0.22389312883799534</c:v>
                </c:pt>
                <c:pt idx="926">
                  <c:v>0.22332835591243147</c:v>
                </c:pt>
                <c:pt idx="927">
                  <c:v>0.22399345651895053</c:v>
                </c:pt>
                <c:pt idx="928">
                  <c:v>0.22389341198770915</c:v>
                </c:pt>
                <c:pt idx="929">
                  <c:v>0.22430583530305276</c:v>
                </c:pt>
                <c:pt idx="930">
                  <c:v>0.22375419622183557</c:v>
                </c:pt>
                <c:pt idx="931">
                  <c:v>0.22393292574914417</c:v>
                </c:pt>
                <c:pt idx="932">
                  <c:v>0.22348996638822693</c:v>
                </c:pt>
                <c:pt idx="933">
                  <c:v>0.22356068578248636</c:v>
                </c:pt>
                <c:pt idx="934">
                  <c:v>0.22345569706337212</c:v>
                </c:pt>
                <c:pt idx="935">
                  <c:v>0.22255155618553182</c:v>
                </c:pt>
                <c:pt idx="936">
                  <c:v>0.22359925716915049</c:v>
                </c:pt>
                <c:pt idx="937">
                  <c:v>0.22388564095581107</c:v>
                </c:pt>
                <c:pt idx="938">
                  <c:v>0.22509818079536184</c:v>
                </c:pt>
                <c:pt idx="939">
                  <c:v>0.22541159514876005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2A9-4376-A281-586A357B6C0E}"/>
            </c:ext>
          </c:extLst>
        </c:ser>
        <c:ser>
          <c:idx val="4"/>
          <c:order val="4"/>
          <c:tx>
            <c:strRef>
              <c:f>Волатильность!$F$1</c:f>
              <c:strCache>
                <c:ptCount val="1"/>
                <c:pt idx="0">
                  <c:v>Роснефть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Волатильность!$A$2:$A$941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Волатильность!$F$2:$F$941</c:f>
              <c:numCache>
                <c:formatCode>0.00</c:formatCode>
                <c:ptCount val="940"/>
                <c:pt idx="0">
                  <c:v>0.21491538872179694</c:v>
                </c:pt>
                <c:pt idx="1">
                  <c:v>0.2152978875768666</c:v>
                </c:pt>
                <c:pt idx="2">
                  <c:v>0.22673772054316793</c:v>
                </c:pt>
                <c:pt idx="3">
                  <c:v>0.23007936613562499</c:v>
                </c:pt>
                <c:pt idx="4">
                  <c:v>0.23036875878326077</c:v>
                </c:pt>
                <c:pt idx="5">
                  <c:v>0.23031707257516695</c:v>
                </c:pt>
                <c:pt idx="6">
                  <c:v>0.23134927889944237</c:v>
                </c:pt>
                <c:pt idx="7">
                  <c:v>0.2358395242008216</c:v>
                </c:pt>
                <c:pt idx="8">
                  <c:v>0.23722573751774986</c:v>
                </c:pt>
                <c:pt idx="9">
                  <c:v>0.23626772808574512</c:v>
                </c:pt>
                <c:pt idx="10">
                  <c:v>0.23635117087439808</c:v>
                </c:pt>
                <c:pt idx="11">
                  <c:v>0.23867153437068162</c:v>
                </c:pt>
                <c:pt idx="12">
                  <c:v>0.24058869071783026</c:v>
                </c:pt>
                <c:pt idx="13">
                  <c:v>0.24057738913554411</c:v>
                </c:pt>
                <c:pt idx="14">
                  <c:v>0.24211432801971505</c:v>
                </c:pt>
                <c:pt idx="15">
                  <c:v>0.24220850841338115</c:v>
                </c:pt>
                <c:pt idx="16">
                  <c:v>0.24414551905344115</c:v>
                </c:pt>
                <c:pt idx="17">
                  <c:v>0.24507227947752164</c:v>
                </c:pt>
                <c:pt idx="18">
                  <c:v>0.24526285309827678</c:v>
                </c:pt>
                <c:pt idx="19">
                  <c:v>0.24524290932595197</c:v>
                </c:pt>
                <c:pt idx="20">
                  <c:v>0.24631734644875183</c:v>
                </c:pt>
                <c:pt idx="21">
                  <c:v>0.2455431512428467</c:v>
                </c:pt>
                <c:pt idx="22">
                  <c:v>0.250361811606929</c:v>
                </c:pt>
                <c:pt idx="23">
                  <c:v>0.25326818983860422</c:v>
                </c:pt>
                <c:pt idx="24">
                  <c:v>0.25367762095406693</c:v>
                </c:pt>
                <c:pt idx="25">
                  <c:v>0.25361506929060318</c:v>
                </c:pt>
                <c:pt idx="26">
                  <c:v>0.25555505447402965</c:v>
                </c:pt>
                <c:pt idx="27">
                  <c:v>0.25754210875936329</c:v>
                </c:pt>
                <c:pt idx="28">
                  <c:v>0.26301949768584953</c:v>
                </c:pt>
                <c:pt idx="29">
                  <c:v>0.26530525106498176</c:v>
                </c:pt>
                <c:pt idx="30">
                  <c:v>0.26547474323548176</c:v>
                </c:pt>
                <c:pt idx="31">
                  <c:v>0.26617519161745024</c:v>
                </c:pt>
                <c:pt idx="32">
                  <c:v>0.26677256811217032</c:v>
                </c:pt>
                <c:pt idx="33">
                  <c:v>0.26680903256600197</c:v>
                </c:pt>
                <c:pt idx="34">
                  <c:v>0.26720535421072739</c:v>
                </c:pt>
                <c:pt idx="35">
                  <c:v>0.26792852570438369</c:v>
                </c:pt>
                <c:pt idx="36">
                  <c:v>0.2678716882362504</c:v>
                </c:pt>
                <c:pt idx="37">
                  <c:v>0.26793182903256924</c:v>
                </c:pt>
                <c:pt idx="38">
                  <c:v>0.26759131106895501</c:v>
                </c:pt>
                <c:pt idx="39">
                  <c:v>0.26875939354606171</c:v>
                </c:pt>
                <c:pt idx="40">
                  <c:v>0.26911062467691166</c:v>
                </c:pt>
                <c:pt idx="41">
                  <c:v>0.26905053887959995</c:v>
                </c:pt>
                <c:pt idx="42">
                  <c:v>0.26994182393165694</c:v>
                </c:pt>
                <c:pt idx="43">
                  <c:v>0.27302446902123573</c:v>
                </c:pt>
                <c:pt idx="44">
                  <c:v>0.27309958123762695</c:v>
                </c:pt>
                <c:pt idx="45">
                  <c:v>0.2720607078635493</c:v>
                </c:pt>
                <c:pt idx="46">
                  <c:v>0.27224861553856461</c:v>
                </c:pt>
                <c:pt idx="47">
                  <c:v>0.27294112376919938</c:v>
                </c:pt>
                <c:pt idx="48">
                  <c:v>0.27273481600177035</c:v>
                </c:pt>
                <c:pt idx="49">
                  <c:v>0.27397191250342762</c:v>
                </c:pt>
                <c:pt idx="50">
                  <c:v>0.27444382743886897</c:v>
                </c:pt>
                <c:pt idx="51">
                  <c:v>0.27454384727397152</c:v>
                </c:pt>
                <c:pt idx="52">
                  <c:v>0.2745315607632014</c:v>
                </c:pt>
                <c:pt idx="53">
                  <c:v>0.27476093023919951</c:v>
                </c:pt>
                <c:pt idx="54">
                  <c:v>0.27470690410358117</c:v>
                </c:pt>
                <c:pt idx="55">
                  <c:v>0.27531867152478035</c:v>
                </c:pt>
                <c:pt idx="56">
                  <c:v>0.27527766246382807</c:v>
                </c:pt>
                <c:pt idx="57">
                  <c:v>0.278483185185052</c:v>
                </c:pt>
                <c:pt idx="58">
                  <c:v>0.27908402697345042</c:v>
                </c:pt>
                <c:pt idx="59">
                  <c:v>0.28119156561736147</c:v>
                </c:pt>
                <c:pt idx="60">
                  <c:v>0.28093906918427097</c:v>
                </c:pt>
                <c:pt idx="61">
                  <c:v>0.28091951099218088</c:v>
                </c:pt>
                <c:pt idx="62">
                  <c:v>0.28082657489187862</c:v>
                </c:pt>
                <c:pt idx="63">
                  <c:v>0.28083287553966085</c:v>
                </c:pt>
                <c:pt idx="64">
                  <c:v>0.28079340724910895</c:v>
                </c:pt>
                <c:pt idx="65">
                  <c:v>0.28143650787286478</c:v>
                </c:pt>
                <c:pt idx="66">
                  <c:v>0.28138972726415534</c:v>
                </c:pt>
                <c:pt idx="67">
                  <c:v>0.28124983390499253</c:v>
                </c:pt>
                <c:pt idx="68">
                  <c:v>0.28213056281372112</c:v>
                </c:pt>
                <c:pt idx="69">
                  <c:v>0.28272516208866816</c:v>
                </c:pt>
                <c:pt idx="70">
                  <c:v>0.28116396115344039</c:v>
                </c:pt>
                <c:pt idx="71">
                  <c:v>0.28146290657310713</c:v>
                </c:pt>
                <c:pt idx="72">
                  <c:v>0.28171145159276179</c:v>
                </c:pt>
                <c:pt idx="73">
                  <c:v>0.28138891462887633</c:v>
                </c:pt>
                <c:pt idx="74">
                  <c:v>0.28284007956419188</c:v>
                </c:pt>
                <c:pt idx="75">
                  <c:v>0.28313015934741909</c:v>
                </c:pt>
                <c:pt idx="76">
                  <c:v>0.2852204402489667</c:v>
                </c:pt>
                <c:pt idx="77">
                  <c:v>0.28518385402507163</c:v>
                </c:pt>
                <c:pt idx="78">
                  <c:v>0.28497546890167036</c:v>
                </c:pt>
                <c:pt idx="79">
                  <c:v>0.28449629161547796</c:v>
                </c:pt>
                <c:pt idx="80">
                  <c:v>0.28408585622677562</c:v>
                </c:pt>
                <c:pt idx="81">
                  <c:v>0.28466444192009704</c:v>
                </c:pt>
                <c:pt idx="82">
                  <c:v>0.28474475326881671</c:v>
                </c:pt>
                <c:pt idx="83">
                  <c:v>0.28520771527609245</c:v>
                </c:pt>
                <c:pt idx="84">
                  <c:v>0.28531879073868832</c:v>
                </c:pt>
                <c:pt idx="85">
                  <c:v>0.2845612698856021</c:v>
                </c:pt>
                <c:pt idx="86">
                  <c:v>0.28533479465654027</c:v>
                </c:pt>
                <c:pt idx="87">
                  <c:v>0.28535116615964756</c:v>
                </c:pt>
                <c:pt idx="88">
                  <c:v>0.2854220537707407</c:v>
                </c:pt>
                <c:pt idx="89">
                  <c:v>0.28547397684429526</c:v>
                </c:pt>
                <c:pt idx="90">
                  <c:v>0.28557896305884423</c:v>
                </c:pt>
                <c:pt idx="91">
                  <c:v>0.28674686501021651</c:v>
                </c:pt>
                <c:pt idx="92">
                  <c:v>0.28672888572051142</c:v>
                </c:pt>
                <c:pt idx="93">
                  <c:v>0.28713485571087038</c:v>
                </c:pt>
                <c:pt idx="94">
                  <c:v>0.28793947737416126</c:v>
                </c:pt>
                <c:pt idx="95">
                  <c:v>0.28793439302983237</c:v>
                </c:pt>
                <c:pt idx="96">
                  <c:v>0.28782422448832451</c:v>
                </c:pt>
                <c:pt idx="97">
                  <c:v>0.28789229309073466</c:v>
                </c:pt>
                <c:pt idx="98">
                  <c:v>0.29136028784904178</c:v>
                </c:pt>
                <c:pt idx="99">
                  <c:v>0.29148123209862398</c:v>
                </c:pt>
                <c:pt idx="100">
                  <c:v>0.2915335840399097</c:v>
                </c:pt>
                <c:pt idx="101">
                  <c:v>0.29165483054229596</c:v>
                </c:pt>
                <c:pt idx="102">
                  <c:v>0.29143757989587898</c:v>
                </c:pt>
                <c:pt idx="103">
                  <c:v>0.29139194955147435</c:v>
                </c:pt>
                <c:pt idx="104">
                  <c:v>0.29159493038853584</c:v>
                </c:pt>
                <c:pt idx="105">
                  <c:v>0.29240892551412528</c:v>
                </c:pt>
                <c:pt idx="106">
                  <c:v>0.29068363303095851</c:v>
                </c:pt>
                <c:pt idx="107">
                  <c:v>0.29036762085596651</c:v>
                </c:pt>
                <c:pt idx="108">
                  <c:v>0.29028811033703228</c:v>
                </c:pt>
                <c:pt idx="109">
                  <c:v>0.28909922408191957</c:v>
                </c:pt>
                <c:pt idx="110">
                  <c:v>0.28873348695955431</c:v>
                </c:pt>
                <c:pt idx="111">
                  <c:v>0.28867851144628121</c:v>
                </c:pt>
                <c:pt idx="112">
                  <c:v>0.28937515042627343</c:v>
                </c:pt>
                <c:pt idx="113">
                  <c:v>0.28941876239569525</c:v>
                </c:pt>
                <c:pt idx="114">
                  <c:v>0.28948804730569833</c:v>
                </c:pt>
                <c:pt idx="115">
                  <c:v>0.28979037532324864</c:v>
                </c:pt>
                <c:pt idx="116">
                  <c:v>0.29060020661790081</c:v>
                </c:pt>
                <c:pt idx="117">
                  <c:v>0.29131146305237698</c:v>
                </c:pt>
                <c:pt idx="118">
                  <c:v>0.29129980091317359</c:v>
                </c:pt>
                <c:pt idx="119">
                  <c:v>0.29148562923460808</c:v>
                </c:pt>
                <c:pt idx="120">
                  <c:v>0.29148538649917394</c:v>
                </c:pt>
                <c:pt idx="121">
                  <c:v>0.29147840487887655</c:v>
                </c:pt>
                <c:pt idx="122">
                  <c:v>0.29101126035765684</c:v>
                </c:pt>
                <c:pt idx="123">
                  <c:v>0.29184348946133892</c:v>
                </c:pt>
                <c:pt idx="124">
                  <c:v>0.29165857488512836</c:v>
                </c:pt>
                <c:pt idx="125">
                  <c:v>0.29110756952492345</c:v>
                </c:pt>
                <c:pt idx="126">
                  <c:v>0.29184874230857039</c:v>
                </c:pt>
                <c:pt idx="127">
                  <c:v>0.29215549886415004</c:v>
                </c:pt>
                <c:pt idx="128">
                  <c:v>0.29259242194699919</c:v>
                </c:pt>
                <c:pt idx="129">
                  <c:v>0.29278159407155635</c:v>
                </c:pt>
                <c:pt idx="130">
                  <c:v>0.29243337718995827</c:v>
                </c:pt>
                <c:pt idx="131">
                  <c:v>0.29280795463359055</c:v>
                </c:pt>
                <c:pt idx="132">
                  <c:v>0.29276382539105528</c:v>
                </c:pt>
                <c:pt idx="133">
                  <c:v>0.29022518454734625</c:v>
                </c:pt>
                <c:pt idx="134">
                  <c:v>0.29010753719360988</c:v>
                </c:pt>
                <c:pt idx="135">
                  <c:v>0.288985755534164</c:v>
                </c:pt>
                <c:pt idx="136">
                  <c:v>0.2894397261966884</c:v>
                </c:pt>
                <c:pt idx="137">
                  <c:v>0.28883283039534807</c:v>
                </c:pt>
                <c:pt idx="138">
                  <c:v>0.2888180305442527</c:v>
                </c:pt>
                <c:pt idx="139">
                  <c:v>0.28892948683036079</c:v>
                </c:pt>
                <c:pt idx="140">
                  <c:v>0.28992535374506417</c:v>
                </c:pt>
                <c:pt idx="141">
                  <c:v>0.28981121735940457</c:v>
                </c:pt>
                <c:pt idx="142">
                  <c:v>0.29070309233285974</c:v>
                </c:pt>
                <c:pt idx="143">
                  <c:v>0.29109130955162732</c:v>
                </c:pt>
                <c:pt idx="144">
                  <c:v>0.29103697254745803</c:v>
                </c:pt>
                <c:pt idx="145">
                  <c:v>0.29119308541652555</c:v>
                </c:pt>
                <c:pt idx="146">
                  <c:v>0.29139713770023962</c:v>
                </c:pt>
                <c:pt idx="147">
                  <c:v>0.29149342220336238</c:v>
                </c:pt>
                <c:pt idx="148">
                  <c:v>0.29147208331022828</c:v>
                </c:pt>
                <c:pt idx="149">
                  <c:v>0.29145189801985927</c:v>
                </c:pt>
                <c:pt idx="150">
                  <c:v>0.29193570460673018</c:v>
                </c:pt>
                <c:pt idx="151">
                  <c:v>0.29235993486533141</c:v>
                </c:pt>
                <c:pt idx="152">
                  <c:v>0.2919342847575061</c:v>
                </c:pt>
                <c:pt idx="153">
                  <c:v>0.29199892117207182</c:v>
                </c:pt>
                <c:pt idx="154">
                  <c:v>0.2920479193241412</c:v>
                </c:pt>
                <c:pt idx="155">
                  <c:v>0.29219348478252155</c:v>
                </c:pt>
                <c:pt idx="156">
                  <c:v>0.29196091119485718</c:v>
                </c:pt>
                <c:pt idx="157">
                  <c:v>0.29232182682136854</c:v>
                </c:pt>
                <c:pt idx="158">
                  <c:v>0.29429251250611271</c:v>
                </c:pt>
                <c:pt idx="159">
                  <c:v>0.29611722451943229</c:v>
                </c:pt>
                <c:pt idx="160">
                  <c:v>0.29665705670621634</c:v>
                </c:pt>
                <c:pt idx="161">
                  <c:v>0.29730474188388628</c:v>
                </c:pt>
                <c:pt idx="162">
                  <c:v>0.29713791372708481</c:v>
                </c:pt>
                <c:pt idx="163">
                  <c:v>0.29694443002722171</c:v>
                </c:pt>
                <c:pt idx="164">
                  <c:v>0.29681348259790963</c:v>
                </c:pt>
                <c:pt idx="165">
                  <c:v>0.29761282799679489</c:v>
                </c:pt>
                <c:pt idx="166">
                  <c:v>0.29754822508106271</c:v>
                </c:pt>
                <c:pt idx="167">
                  <c:v>0.29723812236841507</c:v>
                </c:pt>
                <c:pt idx="168">
                  <c:v>0.29734712322273871</c:v>
                </c:pt>
                <c:pt idx="169">
                  <c:v>0.29735806896062889</c:v>
                </c:pt>
                <c:pt idx="170">
                  <c:v>0.29692063870185537</c:v>
                </c:pt>
                <c:pt idx="171">
                  <c:v>0.29706543049629303</c:v>
                </c:pt>
                <c:pt idx="172">
                  <c:v>0.29711293739596478</c:v>
                </c:pt>
                <c:pt idx="173">
                  <c:v>0.29635122976077166</c:v>
                </c:pt>
                <c:pt idx="174">
                  <c:v>0.29604215543571416</c:v>
                </c:pt>
                <c:pt idx="175">
                  <c:v>0.2968113615713856</c:v>
                </c:pt>
                <c:pt idx="176">
                  <c:v>0.29479580395099919</c:v>
                </c:pt>
                <c:pt idx="177">
                  <c:v>0.29473732088305693</c:v>
                </c:pt>
                <c:pt idx="178">
                  <c:v>0.29596741843108137</c:v>
                </c:pt>
                <c:pt idx="179">
                  <c:v>0.29563817128351266</c:v>
                </c:pt>
                <c:pt idx="180">
                  <c:v>0.29703149253218403</c:v>
                </c:pt>
                <c:pt idx="181">
                  <c:v>0.29679215486097199</c:v>
                </c:pt>
                <c:pt idx="182">
                  <c:v>0.29682378294262474</c:v>
                </c:pt>
                <c:pt idx="183">
                  <c:v>0.29687380172052302</c:v>
                </c:pt>
                <c:pt idx="184">
                  <c:v>0.29710272554528999</c:v>
                </c:pt>
                <c:pt idx="185">
                  <c:v>0.29702752560586076</c:v>
                </c:pt>
                <c:pt idx="186">
                  <c:v>0.29750393314864837</c:v>
                </c:pt>
                <c:pt idx="187">
                  <c:v>0.29770740154608732</c:v>
                </c:pt>
                <c:pt idx="188">
                  <c:v>0.29983192496147393</c:v>
                </c:pt>
                <c:pt idx="189">
                  <c:v>0.30031537380046985</c:v>
                </c:pt>
                <c:pt idx="190">
                  <c:v>0.29991820792980128</c:v>
                </c:pt>
                <c:pt idx="191">
                  <c:v>0.29997763708810876</c:v>
                </c:pt>
                <c:pt idx="192">
                  <c:v>0.30420864990321189</c:v>
                </c:pt>
                <c:pt idx="193">
                  <c:v>0.30459126738630471</c:v>
                </c:pt>
                <c:pt idx="194">
                  <c:v>0.30331304214605342</c:v>
                </c:pt>
                <c:pt idx="195">
                  <c:v>0.30307790408214585</c:v>
                </c:pt>
                <c:pt idx="196">
                  <c:v>0.30255371324364577</c:v>
                </c:pt>
                <c:pt idx="197">
                  <c:v>0.30275849347849165</c:v>
                </c:pt>
                <c:pt idx="198">
                  <c:v>0.30265021054810187</c:v>
                </c:pt>
                <c:pt idx="199">
                  <c:v>0.30203147248967432</c:v>
                </c:pt>
                <c:pt idx="200">
                  <c:v>0.3019758656318029</c:v>
                </c:pt>
                <c:pt idx="201">
                  <c:v>0.30200534293730019</c:v>
                </c:pt>
                <c:pt idx="202">
                  <c:v>0.30172699302670458</c:v>
                </c:pt>
                <c:pt idx="203">
                  <c:v>0.30192446993573185</c:v>
                </c:pt>
                <c:pt idx="204">
                  <c:v>0.30186347101047761</c:v>
                </c:pt>
                <c:pt idx="205">
                  <c:v>0.30186916685288717</c:v>
                </c:pt>
                <c:pt idx="206">
                  <c:v>0.30184858470657405</c:v>
                </c:pt>
                <c:pt idx="207">
                  <c:v>0.30157544891188204</c:v>
                </c:pt>
                <c:pt idx="208">
                  <c:v>0.30179068844975981</c:v>
                </c:pt>
                <c:pt idx="209">
                  <c:v>0.30297826142147738</c:v>
                </c:pt>
                <c:pt idx="210">
                  <c:v>0.30298956880552225</c:v>
                </c:pt>
                <c:pt idx="211">
                  <c:v>0.30364539220890996</c:v>
                </c:pt>
                <c:pt idx="212">
                  <c:v>0.30377105763725704</c:v>
                </c:pt>
                <c:pt idx="213">
                  <c:v>0.30436191456166234</c:v>
                </c:pt>
                <c:pt idx="214">
                  <c:v>0.30601569427438985</c:v>
                </c:pt>
                <c:pt idx="215">
                  <c:v>0.30622270960303516</c:v>
                </c:pt>
                <c:pt idx="216">
                  <c:v>0.30622631406303863</c:v>
                </c:pt>
                <c:pt idx="217">
                  <c:v>0.30538424926678287</c:v>
                </c:pt>
                <c:pt idx="218">
                  <c:v>0.30665106717543666</c:v>
                </c:pt>
                <c:pt idx="219">
                  <c:v>0.30756824807722516</c:v>
                </c:pt>
                <c:pt idx="220">
                  <c:v>0.30850937110682952</c:v>
                </c:pt>
                <c:pt idx="221">
                  <c:v>0.3085226577285396</c:v>
                </c:pt>
                <c:pt idx="222">
                  <c:v>0.30857503357667526</c:v>
                </c:pt>
                <c:pt idx="223">
                  <c:v>0.30987092514472536</c:v>
                </c:pt>
                <c:pt idx="224">
                  <c:v>0.31035448140448629</c:v>
                </c:pt>
                <c:pt idx="225">
                  <c:v>0.31035458851830999</c:v>
                </c:pt>
                <c:pt idx="226">
                  <c:v>0.31050503290384257</c:v>
                </c:pt>
                <c:pt idx="227">
                  <c:v>0.31018140251469334</c:v>
                </c:pt>
                <c:pt idx="228">
                  <c:v>0.31018565241174484</c:v>
                </c:pt>
                <c:pt idx="229">
                  <c:v>0.31112098220358353</c:v>
                </c:pt>
                <c:pt idx="230">
                  <c:v>0.31112424923689219</c:v>
                </c:pt>
                <c:pt idx="231">
                  <c:v>0.31192028150842499</c:v>
                </c:pt>
                <c:pt idx="232">
                  <c:v>0.31324693573730689</c:v>
                </c:pt>
                <c:pt idx="233">
                  <c:v>0.31195328229052099</c:v>
                </c:pt>
                <c:pt idx="234">
                  <c:v>0.30885713869192205</c:v>
                </c:pt>
                <c:pt idx="235">
                  <c:v>0.30885454627365166</c:v>
                </c:pt>
                <c:pt idx="236">
                  <c:v>0.30934358440413945</c:v>
                </c:pt>
                <c:pt idx="237">
                  <c:v>0.30818967958286064</c:v>
                </c:pt>
                <c:pt idx="238">
                  <c:v>0.30850736908656273</c:v>
                </c:pt>
                <c:pt idx="239">
                  <c:v>0.30511216594132567</c:v>
                </c:pt>
                <c:pt idx="240">
                  <c:v>0.30683434091511907</c:v>
                </c:pt>
                <c:pt idx="241">
                  <c:v>0.30692278883916552</c:v>
                </c:pt>
                <c:pt idx="242">
                  <c:v>0.30750787499586407</c:v>
                </c:pt>
                <c:pt idx="243">
                  <c:v>0.30729211275741647</c:v>
                </c:pt>
                <c:pt idx="244">
                  <c:v>0.3071168357016662</c:v>
                </c:pt>
                <c:pt idx="245">
                  <c:v>0.30700294826015012</c:v>
                </c:pt>
                <c:pt idx="246">
                  <c:v>0.30739612929262167</c:v>
                </c:pt>
                <c:pt idx="247">
                  <c:v>0.30728323869731999</c:v>
                </c:pt>
                <c:pt idx="248">
                  <c:v>0.30916240470003148</c:v>
                </c:pt>
                <c:pt idx="249">
                  <c:v>0.30830017211051508</c:v>
                </c:pt>
                <c:pt idx="250">
                  <c:v>0.30688325278884832</c:v>
                </c:pt>
                <c:pt idx="251">
                  <c:v>0.30695652512805838</c:v>
                </c:pt>
                <c:pt idx="252">
                  <c:v>0.3065176700419856</c:v>
                </c:pt>
                <c:pt idx="253">
                  <c:v>0.30207262941009277</c:v>
                </c:pt>
                <c:pt idx="254">
                  <c:v>0.29943994424759457</c:v>
                </c:pt>
                <c:pt idx="255">
                  <c:v>0.29915104152376837</c:v>
                </c:pt>
                <c:pt idx="256">
                  <c:v>0.29925613227501174</c:v>
                </c:pt>
                <c:pt idx="257">
                  <c:v>0.29944199596922033</c:v>
                </c:pt>
                <c:pt idx="258">
                  <c:v>0.29554822813918785</c:v>
                </c:pt>
                <c:pt idx="259">
                  <c:v>0.29479393948562521</c:v>
                </c:pt>
                <c:pt idx="260">
                  <c:v>0.29531792919305422</c:v>
                </c:pt>
                <c:pt idx="261">
                  <c:v>0.29617682613285312</c:v>
                </c:pt>
                <c:pt idx="262">
                  <c:v>0.29904011019901883</c:v>
                </c:pt>
                <c:pt idx="263">
                  <c:v>0.29807422933993616</c:v>
                </c:pt>
                <c:pt idx="264">
                  <c:v>0.29797306552221942</c:v>
                </c:pt>
                <c:pt idx="265">
                  <c:v>0.29841904878649272</c:v>
                </c:pt>
                <c:pt idx="266">
                  <c:v>0.29852929528932298</c:v>
                </c:pt>
                <c:pt idx="267">
                  <c:v>0.29732913985475667</c:v>
                </c:pt>
                <c:pt idx="268">
                  <c:v>0.296676681542139</c:v>
                </c:pt>
                <c:pt idx="269">
                  <c:v>0.29652561005103195</c:v>
                </c:pt>
                <c:pt idx="270">
                  <c:v>0.2965190985666768</c:v>
                </c:pt>
                <c:pt idx="271">
                  <c:v>0.29678500351837911</c:v>
                </c:pt>
                <c:pt idx="272">
                  <c:v>0.29683466240497164</c:v>
                </c:pt>
                <c:pt idx="273">
                  <c:v>0.29354889433435993</c:v>
                </c:pt>
                <c:pt idx="274">
                  <c:v>0.29227719336348718</c:v>
                </c:pt>
                <c:pt idx="275">
                  <c:v>0.29209801557906839</c:v>
                </c:pt>
                <c:pt idx="276">
                  <c:v>0.29210936203361115</c:v>
                </c:pt>
                <c:pt idx="277">
                  <c:v>0.2911996869263706</c:v>
                </c:pt>
                <c:pt idx="278">
                  <c:v>0.28941114307393023</c:v>
                </c:pt>
                <c:pt idx="279">
                  <c:v>0.28463547707898329</c:v>
                </c:pt>
                <c:pt idx="280">
                  <c:v>0.28239658329758821</c:v>
                </c:pt>
                <c:pt idx="281">
                  <c:v>0.28233477128775325</c:v>
                </c:pt>
                <c:pt idx="282">
                  <c:v>0.28219916521814314</c:v>
                </c:pt>
                <c:pt idx="283">
                  <c:v>0.28242319919063169</c:v>
                </c:pt>
                <c:pt idx="284">
                  <c:v>0.28259378727099888</c:v>
                </c:pt>
                <c:pt idx="285">
                  <c:v>0.28200834782216988</c:v>
                </c:pt>
                <c:pt idx="286">
                  <c:v>0.28162786053294064</c:v>
                </c:pt>
                <c:pt idx="287">
                  <c:v>0.28201118447386953</c:v>
                </c:pt>
                <c:pt idx="288">
                  <c:v>0.28202206671881358</c:v>
                </c:pt>
                <c:pt idx="289">
                  <c:v>0.28186039156807996</c:v>
                </c:pt>
                <c:pt idx="290">
                  <c:v>0.28170062201557095</c:v>
                </c:pt>
                <c:pt idx="291">
                  <c:v>0.27936013028255902</c:v>
                </c:pt>
                <c:pt idx="292">
                  <c:v>0.27888585117297199</c:v>
                </c:pt>
                <c:pt idx="293">
                  <c:v>0.27843958473743996</c:v>
                </c:pt>
                <c:pt idx="294">
                  <c:v>0.27595516164681438</c:v>
                </c:pt>
                <c:pt idx="295">
                  <c:v>0.27587048983895329</c:v>
                </c:pt>
                <c:pt idx="296">
                  <c:v>0.27543104518044825</c:v>
                </c:pt>
                <c:pt idx="297">
                  <c:v>0.27411394681044959</c:v>
                </c:pt>
                <c:pt idx="298">
                  <c:v>0.27337400844567583</c:v>
                </c:pt>
                <c:pt idx="299">
                  <c:v>0.27457768060684951</c:v>
                </c:pt>
                <c:pt idx="300">
                  <c:v>0.27401620268536164</c:v>
                </c:pt>
                <c:pt idx="301">
                  <c:v>0.27278684892431559</c:v>
                </c:pt>
                <c:pt idx="302">
                  <c:v>0.27306573992988825</c:v>
                </c:pt>
                <c:pt idx="303">
                  <c:v>0.27462744418335239</c:v>
                </c:pt>
                <c:pt idx="304">
                  <c:v>0.2745986740337984</c:v>
                </c:pt>
                <c:pt idx="305">
                  <c:v>0.27453426540029158</c:v>
                </c:pt>
                <c:pt idx="306">
                  <c:v>0.2735619459665915</c:v>
                </c:pt>
                <c:pt idx="307">
                  <c:v>0.27438976481418403</c:v>
                </c:pt>
                <c:pt idx="308">
                  <c:v>0.27373912648583076</c:v>
                </c:pt>
                <c:pt idx="309">
                  <c:v>0.27331804891150197</c:v>
                </c:pt>
                <c:pt idx="310">
                  <c:v>0.27130566843500875</c:v>
                </c:pt>
                <c:pt idx="311">
                  <c:v>0.27238789733412078</c:v>
                </c:pt>
                <c:pt idx="312">
                  <c:v>0.27259832940717521</c:v>
                </c:pt>
                <c:pt idx="313">
                  <c:v>0.27259885766331554</c:v>
                </c:pt>
                <c:pt idx="314">
                  <c:v>0.27258619723684546</c:v>
                </c:pt>
                <c:pt idx="315">
                  <c:v>0.27427470160344608</c:v>
                </c:pt>
                <c:pt idx="316">
                  <c:v>0.27470753853837021</c:v>
                </c:pt>
                <c:pt idx="317">
                  <c:v>0.27510484738139007</c:v>
                </c:pt>
                <c:pt idx="318">
                  <c:v>0.27509792870371036</c:v>
                </c:pt>
                <c:pt idx="319">
                  <c:v>0.27544435960102259</c:v>
                </c:pt>
                <c:pt idx="320">
                  <c:v>0.27513240222354257</c:v>
                </c:pt>
                <c:pt idx="321">
                  <c:v>0.27524267644030986</c:v>
                </c:pt>
                <c:pt idx="322">
                  <c:v>0.27603573341631032</c:v>
                </c:pt>
                <c:pt idx="323">
                  <c:v>0.27735192602906195</c:v>
                </c:pt>
                <c:pt idx="324">
                  <c:v>0.2773319057008366</c:v>
                </c:pt>
                <c:pt idx="325">
                  <c:v>0.27579067522667361</c:v>
                </c:pt>
                <c:pt idx="326">
                  <c:v>0.27576924673856923</c:v>
                </c:pt>
                <c:pt idx="327">
                  <c:v>0.27391711972308608</c:v>
                </c:pt>
                <c:pt idx="328">
                  <c:v>0.27387378294168691</c:v>
                </c:pt>
                <c:pt idx="329">
                  <c:v>0.2745294997372163</c:v>
                </c:pt>
                <c:pt idx="330">
                  <c:v>0.27561535881720395</c:v>
                </c:pt>
                <c:pt idx="331">
                  <c:v>0.27601650155499258</c:v>
                </c:pt>
                <c:pt idx="332">
                  <c:v>0.27693155838819561</c:v>
                </c:pt>
                <c:pt idx="333">
                  <c:v>0.27783696100676303</c:v>
                </c:pt>
                <c:pt idx="334">
                  <c:v>0.27775782965572443</c:v>
                </c:pt>
                <c:pt idx="335">
                  <c:v>0.27734151216770297</c:v>
                </c:pt>
                <c:pt idx="336">
                  <c:v>0.27789548896673166</c:v>
                </c:pt>
                <c:pt idx="337">
                  <c:v>0.27705408201484183</c:v>
                </c:pt>
                <c:pt idx="338">
                  <c:v>0.27680318756256106</c:v>
                </c:pt>
                <c:pt idx="339">
                  <c:v>0.27675099543708498</c:v>
                </c:pt>
                <c:pt idx="340">
                  <c:v>0.27753623178045467</c:v>
                </c:pt>
                <c:pt idx="341">
                  <c:v>0.27706434262262464</c:v>
                </c:pt>
                <c:pt idx="342">
                  <c:v>0.27633648570199865</c:v>
                </c:pt>
                <c:pt idx="343">
                  <c:v>0.27882983146480494</c:v>
                </c:pt>
                <c:pt idx="344">
                  <c:v>0.27859330238964647</c:v>
                </c:pt>
                <c:pt idx="345">
                  <c:v>0.27769698760702832</c:v>
                </c:pt>
                <c:pt idx="346">
                  <c:v>0.27775259210382086</c:v>
                </c:pt>
                <c:pt idx="347">
                  <c:v>0.27762294115192415</c:v>
                </c:pt>
                <c:pt idx="348">
                  <c:v>0.27752887649714869</c:v>
                </c:pt>
                <c:pt idx="349">
                  <c:v>0.27365425695127416</c:v>
                </c:pt>
                <c:pt idx="350">
                  <c:v>0.27376472157674187</c:v>
                </c:pt>
                <c:pt idx="351">
                  <c:v>0.27378920061994522</c:v>
                </c:pt>
                <c:pt idx="352">
                  <c:v>0.27324263745821287</c:v>
                </c:pt>
                <c:pt idx="353">
                  <c:v>0.27432959088984898</c:v>
                </c:pt>
                <c:pt idx="354">
                  <c:v>0.27468729658546032</c:v>
                </c:pt>
                <c:pt idx="355">
                  <c:v>0.2772823987229035</c:v>
                </c:pt>
                <c:pt idx="356">
                  <c:v>0.27649766693878591</c:v>
                </c:pt>
                <c:pt idx="357">
                  <c:v>0.27706201343864334</c:v>
                </c:pt>
                <c:pt idx="358">
                  <c:v>0.27998332012548666</c:v>
                </c:pt>
                <c:pt idx="359">
                  <c:v>0.27994572826327274</c:v>
                </c:pt>
                <c:pt idx="360">
                  <c:v>0.2806510490765633</c:v>
                </c:pt>
                <c:pt idx="361">
                  <c:v>0.28093488430551489</c:v>
                </c:pt>
                <c:pt idx="362">
                  <c:v>0.28457120371680983</c:v>
                </c:pt>
                <c:pt idx="363">
                  <c:v>0.28425414054236803</c:v>
                </c:pt>
                <c:pt idx="364">
                  <c:v>0.28440592375438889</c:v>
                </c:pt>
                <c:pt idx="365">
                  <c:v>0.28574371750117356</c:v>
                </c:pt>
                <c:pt idx="366">
                  <c:v>0.28850537254504921</c:v>
                </c:pt>
                <c:pt idx="367">
                  <c:v>0.28727819768061769</c:v>
                </c:pt>
                <c:pt idx="368">
                  <c:v>0.28475380453002469</c:v>
                </c:pt>
                <c:pt idx="369">
                  <c:v>0.28500536624707012</c:v>
                </c:pt>
                <c:pt idx="370">
                  <c:v>0.2849335964811005</c:v>
                </c:pt>
                <c:pt idx="371">
                  <c:v>0.2849927752618453</c:v>
                </c:pt>
                <c:pt idx="372">
                  <c:v>0.28499831085935862</c:v>
                </c:pt>
                <c:pt idx="373">
                  <c:v>0.28475568328334383</c:v>
                </c:pt>
                <c:pt idx="374">
                  <c:v>0.28500398900610791</c:v>
                </c:pt>
                <c:pt idx="375">
                  <c:v>0.28475767717940548</c:v>
                </c:pt>
                <c:pt idx="376">
                  <c:v>0.2848537066750722</c:v>
                </c:pt>
                <c:pt idx="377">
                  <c:v>0.28433674422439809</c:v>
                </c:pt>
                <c:pt idx="378">
                  <c:v>0.28575999263271201</c:v>
                </c:pt>
                <c:pt idx="379">
                  <c:v>0.28536700104412788</c:v>
                </c:pt>
                <c:pt idx="380">
                  <c:v>0.28506347246654801</c:v>
                </c:pt>
                <c:pt idx="381">
                  <c:v>0.28506537599696158</c:v>
                </c:pt>
                <c:pt idx="382">
                  <c:v>0.28481013360138174</c:v>
                </c:pt>
                <c:pt idx="383">
                  <c:v>0.28499719895723835</c:v>
                </c:pt>
                <c:pt idx="384">
                  <c:v>0.28413383413040155</c:v>
                </c:pt>
                <c:pt idx="385">
                  <c:v>0.2844862240767343</c:v>
                </c:pt>
                <c:pt idx="386">
                  <c:v>0.28448349489793956</c:v>
                </c:pt>
                <c:pt idx="387">
                  <c:v>0.28390917663913251</c:v>
                </c:pt>
                <c:pt idx="388">
                  <c:v>0.2839249115358517</c:v>
                </c:pt>
                <c:pt idx="389">
                  <c:v>0.2839238615046335</c:v>
                </c:pt>
                <c:pt idx="390">
                  <c:v>0.28397749273078188</c:v>
                </c:pt>
                <c:pt idx="391">
                  <c:v>0.28414396134781922</c:v>
                </c:pt>
                <c:pt idx="392">
                  <c:v>0.28412569028791096</c:v>
                </c:pt>
                <c:pt idx="393">
                  <c:v>0.28411962549103553</c:v>
                </c:pt>
                <c:pt idx="394">
                  <c:v>0.28414404507602098</c:v>
                </c:pt>
                <c:pt idx="395">
                  <c:v>0.28460764686166085</c:v>
                </c:pt>
                <c:pt idx="396">
                  <c:v>0.28436371618990458</c:v>
                </c:pt>
                <c:pt idx="397">
                  <c:v>0.28414008896909609</c:v>
                </c:pt>
                <c:pt idx="398">
                  <c:v>0.28406334047594073</c:v>
                </c:pt>
                <c:pt idx="399">
                  <c:v>0.28425966031061528</c:v>
                </c:pt>
                <c:pt idx="400">
                  <c:v>0.28423766869184064</c:v>
                </c:pt>
                <c:pt idx="401">
                  <c:v>0.28416326868458869</c:v>
                </c:pt>
                <c:pt idx="402">
                  <c:v>0.28471009301538769</c:v>
                </c:pt>
                <c:pt idx="403">
                  <c:v>0.28479255216584226</c:v>
                </c:pt>
                <c:pt idx="404">
                  <c:v>0.28473773637885647</c:v>
                </c:pt>
                <c:pt idx="405">
                  <c:v>0.28507563575432909</c:v>
                </c:pt>
                <c:pt idx="406">
                  <c:v>0.28503716265132867</c:v>
                </c:pt>
                <c:pt idx="407">
                  <c:v>0.28508962959597628</c:v>
                </c:pt>
                <c:pt idx="408">
                  <c:v>0.28406271814667478</c:v>
                </c:pt>
                <c:pt idx="409">
                  <c:v>0.28176694916466982</c:v>
                </c:pt>
                <c:pt idx="410">
                  <c:v>0.27985415042708434</c:v>
                </c:pt>
                <c:pt idx="411">
                  <c:v>0.27933458985022352</c:v>
                </c:pt>
                <c:pt idx="412">
                  <c:v>0.27853257992818387</c:v>
                </c:pt>
                <c:pt idx="413">
                  <c:v>0.2786652712490183</c:v>
                </c:pt>
                <c:pt idx="414">
                  <c:v>0.27880348709737035</c:v>
                </c:pt>
                <c:pt idx="415">
                  <c:v>0.2788064061650562</c:v>
                </c:pt>
                <c:pt idx="416">
                  <c:v>0.2787428596867127</c:v>
                </c:pt>
                <c:pt idx="417">
                  <c:v>0.27889172438499926</c:v>
                </c:pt>
                <c:pt idx="418">
                  <c:v>0.27832047315665143</c:v>
                </c:pt>
                <c:pt idx="419">
                  <c:v>0.27864549376447401</c:v>
                </c:pt>
                <c:pt idx="420">
                  <c:v>0.2785987624478215</c:v>
                </c:pt>
                <c:pt idx="421">
                  <c:v>0.27867945841724218</c:v>
                </c:pt>
                <c:pt idx="422">
                  <c:v>0.27869085993773934</c:v>
                </c:pt>
                <c:pt idx="423">
                  <c:v>0.27878812099620082</c:v>
                </c:pt>
                <c:pt idx="424">
                  <c:v>0.27888155496725037</c:v>
                </c:pt>
                <c:pt idx="425">
                  <c:v>0.27887731744673189</c:v>
                </c:pt>
                <c:pt idx="426">
                  <c:v>0.27889806912810516</c:v>
                </c:pt>
                <c:pt idx="427">
                  <c:v>0.27887084485173491</c:v>
                </c:pt>
                <c:pt idx="428">
                  <c:v>0.27877013112108717</c:v>
                </c:pt>
                <c:pt idx="429">
                  <c:v>0.27729255724837998</c:v>
                </c:pt>
                <c:pt idx="430">
                  <c:v>0.27664664788776089</c:v>
                </c:pt>
                <c:pt idx="431">
                  <c:v>0.27490377707234803</c:v>
                </c:pt>
                <c:pt idx="432">
                  <c:v>0.27547415017227006</c:v>
                </c:pt>
                <c:pt idx="433">
                  <c:v>0.27692838003788206</c:v>
                </c:pt>
                <c:pt idx="434">
                  <c:v>0.27678877555992421</c:v>
                </c:pt>
                <c:pt idx="435">
                  <c:v>0.27738395532275001</c:v>
                </c:pt>
                <c:pt idx="436">
                  <c:v>0.27783881994705961</c:v>
                </c:pt>
                <c:pt idx="437">
                  <c:v>0.27704286885484636</c:v>
                </c:pt>
                <c:pt idx="438">
                  <c:v>0.27660945098583806</c:v>
                </c:pt>
                <c:pt idx="439">
                  <c:v>0.27445790837118306</c:v>
                </c:pt>
                <c:pt idx="440">
                  <c:v>0.2739577080222631</c:v>
                </c:pt>
                <c:pt idx="441">
                  <c:v>0.27388261755664822</c:v>
                </c:pt>
                <c:pt idx="442">
                  <c:v>0.27913112475499635</c:v>
                </c:pt>
                <c:pt idx="443">
                  <c:v>0.27414558035053083</c:v>
                </c:pt>
                <c:pt idx="444">
                  <c:v>0.27366376414316018</c:v>
                </c:pt>
                <c:pt idx="445">
                  <c:v>0.27389320405665929</c:v>
                </c:pt>
                <c:pt idx="446">
                  <c:v>0.27430414585723578</c:v>
                </c:pt>
                <c:pt idx="447">
                  <c:v>0.27467979370831752</c:v>
                </c:pt>
                <c:pt idx="448">
                  <c:v>0.27400297506311749</c:v>
                </c:pt>
                <c:pt idx="449">
                  <c:v>0.27388030820415904</c:v>
                </c:pt>
                <c:pt idx="450">
                  <c:v>0.27396257908606675</c:v>
                </c:pt>
                <c:pt idx="451">
                  <c:v>0.27396465014521648</c:v>
                </c:pt>
                <c:pt idx="452">
                  <c:v>0.2740561986066013</c:v>
                </c:pt>
                <c:pt idx="453">
                  <c:v>0.27405871625608003</c:v>
                </c:pt>
                <c:pt idx="454">
                  <c:v>0.27377712240902863</c:v>
                </c:pt>
                <c:pt idx="455">
                  <c:v>0.27379144593191002</c:v>
                </c:pt>
                <c:pt idx="456">
                  <c:v>0.27379385881920987</c:v>
                </c:pt>
                <c:pt idx="457">
                  <c:v>0.27385237269136714</c:v>
                </c:pt>
                <c:pt idx="458">
                  <c:v>0.27436838588522544</c:v>
                </c:pt>
                <c:pt idx="459">
                  <c:v>0.27471941985119069</c:v>
                </c:pt>
                <c:pt idx="460">
                  <c:v>0.27365025761192541</c:v>
                </c:pt>
                <c:pt idx="461">
                  <c:v>0.2736571429628244</c:v>
                </c:pt>
                <c:pt idx="462">
                  <c:v>0.27289137093151428</c:v>
                </c:pt>
                <c:pt idx="463">
                  <c:v>0.27341062378761349</c:v>
                </c:pt>
                <c:pt idx="464">
                  <c:v>0.27282904267457597</c:v>
                </c:pt>
                <c:pt idx="465">
                  <c:v>0.27237922187832897</c:v>
                </c:pt>
                <c:pt idx="466">
                  <c:v>0.2724650959189075</c:v>
                </c:pt>
                <c:pt idx="467">
                  <c:v>0.27228196774186636</c:v>
                </c:pt>
                <c:pt idx="468">
                  <c:v>0.27212357629272815</c:v>
                </c:pt>
                <c:pt idx="469">
                  <c:v>0.27060974074594013</c:v>
                </c:pt>
                <c:pt idx="470">
                  <c:v>0.26961541030703906</c:v>
                </c:pt>
                <c:pt idx="471">
                  <c:v>0.26860731417001438</c:v>
                </c:pt>
                <c:pt idx="472">
                  <c:v>0.26858801522287112</c:v>
                </c:pt>
                <c:pt idx="473">
                  <c:v>0.26896628100550901</c:v>
                </c:pt>
                <c:pt idx="474">
                  <c:v>0.26677073360976217</c:v>
                </c:pt>
                <c:pt idx="475">
                  <c:v>0.26643470284139453</c:v>
                </c:pt>
                <c:pt idx="476">
                  <c:v>0.26685347962649086</c:v>
                </c:pt>
                <c:pt idx="477">
                  <c:v>0.26663849530762879</c:v>
                </c:pt>
                <c:pt idx="478">
                  <c:v>0.26648393669374437</c:v>
                </c:pt>
                <c:pt idx="479">
                  <c:v>0.26654297654725095</c:v>
                </c:pt>
                <c:pt idx="480">
                  <c:v>0.26541418776614817</c:v>
                </c:pt>
                <c:pt idx="481">
                  <c:v>0.2673076730974574</c:v>
                </c:pt>
                <c:pt idx="482">
                  <c:v>0.26610005949875259</c:v>
                </c:pt>
                <c:pt idx="483">
                  <c:v>0.26437276490417433</c:v>
                </c:pt>
                <c:pt idx="484">
                  <c:v>0.269426181624981</c:v>
                </c:pt>
                <c:pt idx="485">
                  <c:v>0.2696403925693639</c:v>
                </c:pt>
                <c:pt idx="486">
                  <c:v>0.27319036268268376</c:v>
                </c:pt>
                <c:pt idx="487">
                  <c:v>0.27349666817806234</c:v>
                </c:pt>
                <c:pt idx="488">
                  <c:v>0.27371831510777167</c:v>
                </c:pt>
                <c:pt idx="489">
                  <c:v>0.27328907653106049</c:v>
                </c:pt>
                <c:pt idx="490">
                  <c:v>0.27424322751873059</c:v>
                </c:pt>
                <c:pt idx="491">
                  <c:v>0.27320850507620131</c:v>
                </c:pt>
                <c:pt idx="492">
                  <c:v>0.27132069439367501</c:v>
                </c:pt>
                <c:pt idx="493">
                  <c:v>0.27039172280851387</c:v>
                </c:pt>
                <c:pt idx="494">
                  <c:v>0.27116570192886119</c:v>
                </c:pt>
                <c:pt idx="495">
                  <c:v>0.27151964407944418</c:v>
                </c:pt>
                <c:pt idx="496">
                  <c:v>0.27167087991900485</c:v>
                </c:pt>
                <c:pt idx="497">
                  <c:v>0.27139319898745456</c:v>
                </c:pt>
                <c:pt idx="498">
                  <c:v>0.27139464444806977</c:v>
                </c:pt>
                <c:pt idx="499">
                  <c:v>0.26924636419281417</c:v>
                </c:pt>
                <c:pt idx="500">
                  <c:v>0.26922955031094503</c:v>
                </c:pt>
                <c:pt idx="501">
                  <c:v>0.2717759623378222</c:v>
                </c:pt>
                <c:pt idx="502">
                  <c:v>0.27377283567480803</c:v>
                </c:pt>
                <c:pt idx="503">
                  <c:v>0.27447345215551988</c:v>
                </c:pt>
                <c:pt idx="504">
                  <c:v>0.27088192646182568</c:v>
                </c:pt>
                <c:pt idx="505">
                  <c:v>0.27080437264630863</c:v>
                </c:pt>
                <c:pt idx="506">
                  <c:v>0.27184797026038277</c:v>
                </c:pt>
                <c:pt idx="507">
                  <c:v>0.27233816690687207</c:v>
                </c:pt>
                <c:pt idx="508">
                  <c:v>0.27176604602385163</c:v>
                </c:pt>
                <c:pt idx="509">
                  <c:v>0.27192543788561868</c:v>
                </c:pt>
                <c:pt idx="510">
                  <c:v>0.27163667538003272</c:v>
                </c:pt>
                <c:pt idx="511">
                  <c:v>0.2709350796253282</c:v>
                </c:pt>
                <c:pt idx="512">
                  <c:v>0.27042025663333324</c:v>
                </c:pt>
                <c:pt idx="513">
                  <c:v>0.26616667687116824</c:v>
                </c:pt>
                <c:pt idx="514">
                  <c:v>0.26612821847816803</c:v>
                </c:pt>
                <c:pt idx="515">
                  <c:v>0.26617396175748648</c:v>
                </c:pt>
                <c:pt idx="516">
                  <c:v>0.26444355576150558</c:v>
                </c:pt>
                <c:pt idx="517">
                  <c:v>0.26458915825783613</c:v>
                </c:pt>
                <c:pt idx="518">
                  <c:v>0.26429782503742455</c:v>
                </c:pt>
                <c:pt idx="519">
                  <c:v>0.26591382168149696</c:v>
                </c:pt>
                <c:pt idx="520">
                  <c:v>0.26600396837380191</c:v>
                </c:pt>
                <c:pt idx="521">
                  <c:v>0.26599569794023187</c:v>
                </c:pt>
                <c:pt idx="522">
                  <c:v>0.26379570953830883</c:v>
                </c:pt>
                <c:pt idx="523">
                  <c:v>0.2639834245712801</c:v>
                </c:pt>
                <c:pt idx="524">
                  <c:v>0.2631354394236598</c:v>
                </c:pt>
                <c:pt idx="525">
                  <c:v>0.26178946217048921</c:v>
                </c:pt>
                <c:pt idx="526">
                  <c:v>0.26175837943538072</c:v>
                </c:pt>
                <c:pt idx="527">
                  <c:v>0.26365663421287311</c:v>
                </c:pt>
                <c:pt idx="528">
                  <c:v>0.26288116215196489</c:v>
                </c:pt>
                <c:pt idx="529">
                  <c:v>0.26297813715107665</c:v>
                </c:pt>
                <c:pt idx="530">
                  <c:v>0.26206247183936637</c:v>
                </c:pt>
                <c:pt idx="531">
                  <c:v>0.26319598632019808</c:v>
                </c:pt>
                <c:pt idx="532">
                  <c:v>0.26444603261355548</c:v>
                </c:pt>
                <c:pt idx="533">
                  <c:v>0.26382847674369941</c:v>
                </c:pt>
                <c:pt idx="534">
                  <c:v>0.26390021262566271</c:v>
                </c:pt>
                <c:pt idx="535">
                  <c:v>0.26403495882502009</c:v>
                </c:pt>
                <c:pt idx="536">
                  <c:v>0.2642266692957283</c:v>
                </c:pt>
                <c:pt idx="537">
                  <c:v>0.26474671467265437</c:v>
                </c:pt>
                <c:pt idx="538">
                  <c:v>0.26464801496206231</c:v>
                </c:pt>
                <c:pt idx="539">
                  <c:v>0.26699447778779395</c:v>
                </c:pt>
                <c:pt idx="540">
                  <c:v>0.26678415763739444</c:v>
                </c:pt>
                <c:pt idx="541">
                  <c:v>0.26749764150300415</c:v>
                </c:pt>
                <c:pt idx="542">
                  <c:v>0.26667148616675346</c:v>
                </c:pt>
                <c:pt idx="543">
                  <c:v>0.2666331498990287</c:v>
                </c:pt>
                <c:pt idx="544">
                  <c:v>0.26644125162661464</c:v>
                </c:pt>
                <c:pt idx="545">
                  <c:v>0.26597906297256824</c:v>
                </c:pt>
                <c:pt idx="546">
                  <c:v>0.26788823522799682</c:v>
                </c:pt>
                <c:pt idx="547">
                  <c:v>0.26816506568713183</c:v>
                </c:pt>
                <c:pt idx="548">
                  <c:v>0.26834833903034716</c:v>
                </c:pt>
                <c:pt idx="549">
                  <c:v>0.2684989040853194</c:v>
                </c:pt>
                <c:pt idx="550">
                  <c:v>0.26719140914279887</c:v>
                </c:pt>
                <c:pt idx="551">
                  <c:v>0.26647814064152558</c:v>
                </c:pt>
                <c:pt idx="552">
                  <c:v>0.26635936881008171</c:v>
                </c:pt>
                <c:pt idx="553">
                  <c:v>0.26608384101386862</c:v>
                </c:pt>
                <c:pt idx="554">
                  <c:v>0.26503488148667931</c:v>
                </c:pt>
                <c:pt idx="555">
                  <c:v>0.26498492622126391</c:v>
                </c:pt>
                <c:pt idx="556">
                  <c:v>0.26509434721494229</c:v>
                </c:pt>
                <c:pt idx="557">
                  <c:v>0.26511228929855513</c:v>
                </c:pt>
                <c:pt idx="558">
                  <c:v>0.26498851301107607</c:v>
                </c:pt>
                <c:pt idx="559">
                  <c:v>0.262748661766252</c:v>
                </c:pt>
                <c:pt idx="560">
                  <c:v>0.26367573935938704</c:v>
                </c:pt>
                <c:pt idx="561">
                  <c:v>0.26416089323031805</c:v>
                </c:pt>
                <c:pt idx="562">
                  <c:v>0.26348016042215616</c:v>
                </c:pt>
                <c:pt idx="563">
                  <c:v>0.26366866197985273</c:v>
                </c:pt>
                <c:pt idx="564">
                  <c:v>0.26369469182981031</c:v>
                </c:pt>
                <c:pt idx="565">
                  <c:v>0.26427298777156782</c:v>
                </c:pt>
                <c:pt idx="566">
                  <c:v>0.26247391180382829</c:v>
                </c:pt>
                <c:pt idx="567">
                  <c:v>0.26122440528032981</c:v>
                </c:pt>
                <c:pt idx="568">
                  <c:v>0.26210052137620077</c:v>
                </c:pt>
                <c:pt idx="569">
                  <c:v>0.26219372997565132</c:v>
                </c:pt>
                <c:pt idx="570">
                  <c:v>0.26127661693687654</c:v>
                </c:pt>
                <c:pt idx="571">
                  <c:v>0.26117044018770674</c:v>
                </c:pt>
                <c:pt idx="572">
                  <c:v>0.26118697208958797</c:v>
                </c:pt>
                <c:pt idx="573">
                  <c:v>0.2609979436021852</c:v>
                </c:pt>
                <c:pt idx="574">
                  <c:v>0.25941585866597766</c:v>
                </c:pt>
                <c:pt idx="575">
                  <c:v>0.25961092039619987</c:v>
                </c:pt>
                <c:pt idx="576">
                  <c:v>0.25964480227148951</c:v>
                </c:pt>
                <c:pt idx="577">
                  <c:v>0.25923097419677266</c:v>
                </c:pt>
                <c:pt idx="578">
                  <c:v>0.25895177878739262</c:v>
                </c:pt>
                <c:pt idx="579">
                  <c:v>0.25877915223537207</c:v>
                </c:pt>
                <c:pt idx="580">
                  <c:v>0.25864165312071935</c:v>
                </c:pt>
                <c:pt idx="581">
                  <c:v>0.25831040613608974</c:v>
                </c:pt>
                <c:pt idx="582">
                  <c:v>0.25795037149716593</c:v>
                </c:pt>
                <c:pt idx="583">
                  <c:v>0.25650169677415363</c:v>
                </c:pt>
                <c:pt idx="584">
                  <c:v>0.25589301944508253</c:v>
                </c:pt>
                <c:pt idx="585">
                  <c:v>0.25540097524809269</c:v>
                </c:pt>
                <c:pt idx="586">
                  <c:v>0.25550253835607967</c:v>
                </c:pt>
                <c:pt idx="587">
                  <c:v>0.25505401533237482</c:v>
                </c:pt>
                <c:pt idx="588">
                  <c:v>0.25493846127300968</c:v>
                </c:pt>
                <c:pt idx="589">
                  <c:v>0.2554085601042822</c:v>
                </c:pt>
                <c:pt idx="590">
                  <c:v>0.25631145305624514</c:v>
                </c:pt>
                <c:pt idx="591">
                  <c:v>0.25531815374612526</c:v>
                </c:pt>
                <c:pt idx="592">
                  <c:v>0.25534528470480955</c:v>
                </c:pt>
                <c:pt idx="593">
                  <c:v>0.25570137437547091</c:v>
                </c:pt>
                <c:pt idx="594">
                  <c:v>0.25317462958576842</c:v>
                </c:pt>
                <c:pt idx="595">
                  <c:v>0.25289849244300305</c:v>
                </c:pt>
                <c:pt idx="596">
                  <c:v>0.25341911438126608</c:v>
                </c:pt>
                <c:pt idx="597">
                  <c:v>0.25391756561360224</c:v>
                </c:pt>
                <c:pt idx="598">
                  <c:v>0.25391891648151466</c:v>
                </c:pt>
                <c:pt idx="599">
                  <c:v>0.25399342869347852</c:v>
                </c:pt>
                <c:pt idx="600">
                  <c:v>0.25353894288787837</c:v>
                </c:pt>
                <c:pt idx="601">
                  <c:v>0.25346695128172181</c:v>
                </c:pt>
                <c:pt idx="602">
                  <c:v>0.25366427901065197</c:v>
                </c:pt>
                <c:pt idx="603">
                  <c:v>0.25342526298960022</c:v>
                </c:pt>
                <c:pt idx="604">
                  <c:v>0.25179424313878662</c:v>
                </c:pt>
                <c:pt idx="605">
                  <c:v>0.25167166222489845</c:v>
                </c:pt>
                <c:pt idx="606">
                  <c:v>0.24841684673060255</c:v>
                </c:pt>
                <c:pt idx="607">
                  <c:v>0.24906834587738863</c:v>
                </c:pt>
                <c:pt idx="608">
                  <c:v>0.24854522159755729</c:v>
                </c:pt>
                <c:pt idx="609">
                  <c:v>0.24549544286476507</c:v>
                </c:pt>
                <c:pt idx="610">
                  <c:v>0.24624651936777903</c:v>
                </c:pt>
                <c:pt idx="611">
                  <c:v>0.24670733650049412</c:v>
                </c:pt>
                <c:pt idx="612">
                  <c:v>0.24647187548362184</c:v>
                </c:pt>
                <c:pt idx="613">
                  <c:v>0.24249294570573648</c:v>
                </c:pt>
                <c:pt idx="614">
                  <c:v>0.24248988928631002</c:v>
                </c:pt>
                <c:pt idx="615">
                  <c:v>0.24286381221323403</c:v>
                </c:pt>
                <c:pt idx="616">
                  <c:v>0.24110671508055559</c:v>
                </c:pt>
                <c:pt idx="617">
                  <c:v>0.2374577764050807</c:v>
                </c:pt>
                <c:pt idx="618">
                  <c:v>0.23705265004299272</c:v>
                </c:pt>
                <c:pt idx="619">
                  <c:v>0.23705140828578319</c:v>
                </c:pt>
                <c:pt idx="620">
                  <c:v>0.23745535331724574</c:v>
                </c:pt>
                <c:pt idx="621">
                  <c:v>0.23791592103853756</c:v>
                </c:pt>
                <c:pt idx="622">
                  <c:v>0.23780816476500882</c:v>
                </c:pt>
                <c:pt idx="623">
                  <c:v>0.23972002355346264</c:v>
                </c:pt>
                <c:pt idx="624">
                  <c:v>0.24046508962636071</c:v>
                </c:pt>
                <c:pt idx="625">
                  <c:v>0.23906091099582047</c:v>
                </c:pt>
                <c:pt idx="626">
                  <c:v>0.23958498591719221</c:v>
                </c:pt>
                <c:pt idx="627">
                  <c:v>0.23939494937786093</c:v>
                </c:pt>
                <c:pt idx="628">
                  <c:v>0.24007460304563671</c:v>
                </c:pt>
                <c:pt idx="629">
                  <c:v>0.23791384354256201</c:v>
                </c:pt>
                <c:pt idx="630">
                  <c:v>0.23778092625263689</c:v>
                </c:pt>
                <c:pt idx="631">
                  <c:v>0.23780193813388381</c:v>
                </c:pt>
                <c:pt idx="632">
                  <c:v>0.23789111267777779</c:v>
                </c:pt>
                <c:pt idx="633">
                  <c:v>0.23786260121807354</c:v>
                </c:pt>
                <c:pt idx="634">
                  <c:v>0.23762209988125718</c:v>
                </c:pt>
                <c:pt idx="635">
                  <c:v>0.23763086109084916</c:v>
                </c:pt>
                <c:pt idx="636">
                  <c:v>0.23734192350769653</c:v>
                </c:pt>
                <c:pt idx="637">
                  <c:v>0.23734902011261727</c:v>
                </c:pt>
                <c:pt idx="638">
                  <c:v>0.23735110868878762</c:v>
                </c:pt>
                <c:pt idx="639">
                  <c:v>0.23740058416287796</c:v>
                </c:pt>
                <c:pt idx="640">
                  <c:v>0.23741839996012559</c:v>
                </c:pt>
                <c:pt idx="641">
                  <c:v>0.2374429705641663</c:v>
                </c:pt>
                <c:pt idx="642">
                  <c:v>0.23606630627085087</c:v>
                </c:pt>
                <c:pt idx="643">
                  <c:v>0.23642850032756244</c:v>
                </c:pt>
                <c:pt idx="644">
                  <c:v>0.23571174655947383</c:v>
                </c:pt>
                <c:pt idx="645">
                  <c:v>0.23548741661466402</c:v>
                </c:pt>
                <c:pt idx="646">
                  <c:v>0.23555378202804581</c:v>
                </c:pt>
                <c:pt idx="647">
                  <c:v>0.23604775068557202</c:v>
                </c:pt>
                <c:pt idx="648">
                  <c:v>0.2360527988987248</c:v>
                </c:pt>
                <c:pt idx="649">
                  <c:v>0.23603696290474738</c:v>
                </c:pt>
                <c:pt idx="650">
                  <c:v>0.23586005483833364</c:v>
                </c:pt>
                <c:pt idx="651">
                  <c:v>0.2365207100469022</c:v>
                </c:pt>
                <c:pt idx="652">
                  <c:v>0.23622927343687766</c:v>
                </c:pt>
                <c:pt idx="653">
                  <c:v>0.23495293996736075</c:v>
                </c:pt>
                <c:pt idx="654">
                  <c:v>0.23458907253101913</c:v>
                </c:pt>
                <c:pt idx="655">
                  <c:v>0.23450081310533266</c:v>
                </c:pt>
                <c:pt idx="656">
                  <c:v>0.23392734452346567</c:v>
                </c:pt>
                <c:pt idx="657">
                  <c:v>0.23381074825970877</c:v>
                </c:pt>
                <c:pt idx="658">
                  <c:v>0.23371735903653373</c:v>
                </c:pt>
                <c:pt idx="659">
                  <c:v>0.23374869775496601</c:v>
                </c:pt>
                <c:pt idx="660">
                  <c:v>0.23374272587995557</c:v>
                </c:pt>
                <c:pt idx="661">
                  <c:v>0.23382377877307167</c:v>
                </c:pt>
                <c:pt idx="662">
                  <c:v>0.23380573248471029</c:v>
                </c:pt>
                <c:pt idx="663">
                  <c:v>0.23381549999196652</c:v>
                </c:pt>
                <c:pt idx="664">
                  <c:v>0.23371830062307752</c:v>
                </c:pt>
                <c:pt idx="665">
                  <c:v>0.233547285751662</c:v>
                </c:pt>
                <c:pt idx="666">
                  <c:v>0.23423101469919014</c:v>
                </c:pt>
                <c:pt idx="667">
                  <c:v>0.23303910235926728</c:v>
                </c:pt>
                <c:pt idx="668">
                  <c:v>0.23277639935995773</c:v>
                </c:pt>
                <c:pt idx="669">
                  <c:v>0.23245294635581737</c:v>
                </c:pt>
                <c:pt idx="670">
                  <c:v>0.23181166362889277</c:v>
                </c:pt>
                <c:pt idx="671">
                  <c:v>0.23179809195036608</c:v>
                </c:pt>
                <c:pt idx="672">
                  <c:v>0.23196701910359921</c:v>
                </c:pt>
                <c:pt idx="673">
                  <c:v>0.23345558940148722</c:v>
                </c:pt>
                <c:pt idx="674">
                  <c:v>0.23332921754760733</c:v>
                </c:pt>
                <c:pt idx="675">
                  <c:v>0.23314360226742525</c:v>
                </c:pt>
                <c:pt idx="676">
                  <c:v>0.23313100906273199</c:v>
                </c:pt>
                <c:pt idx="677">
                  <c:v>0.23284986296069979</c:v>
                </c:pt>
                <c:pt idx="678">
                  <c:v>0.23285180107225176</c:v>
                </c:pt>
                <c:pt idx="679">
                  <c:v>0.23282017617358827</c:v>
                </c:pt>
                <c:pt idx="680">
                  <c:v>0.23329236873813008</c:v>
                </c:pt>
                <c:pt idx="681">
                  <c:v>0.23338796444585383</c:v>
                </c:pt>
                <c:pt idx="682">
                  <c:v>0.23316472561442594</c:v>
                </c:pt>
                <c:pt idx="683">
                  <c:v>0.23263568157547806</c:v>
                </c:pt>
                <c:pt idx="684">
                  <c:v>0.23161500885660524</c:v>
                </c:pt>
                <c:pt idx="685">
                  <c:v>0.23169310320956213</c:v>
                </c:pt>
                <c:pt idx="686">
                  <c:v>0.23056153955918318</c:v>
                </c:pt>
                <c:pt idx="687">
                  <c:v>0.22997141420493891</c:v>
                </c:pt>
                <c:pt idx="688">
                  <c:v>0.22994487077973449</c:v>
                </c:pt>
                <c:pt idx="689">
                  <c:v>0.23025404716289685</c:v>
                </c:pt>
                <c:pt idx="690">
                  <c:v>0.2298691517383501</c:v>
                </c:pt>
                <c:pt idx="691">
                  <c:v>0.22991790600257922</c:v>
                </c:pt>
                <c:pt idx="692">
                  <c:v>0.22992220008256542</c:v>
                </c:pt>
                <c:pt idx="693">
                  <c:v>0.22303706821282931</c:v>
                </c:pt>
                <c:pt idx="694">
                  <c:v>0.22305084719075471</c:v>
                </c:pt>
                <c:pt idx="695">
                  <c:v>0.2230256149255464</c:v>
                </c:pt>
                <c:pt idx="696">
                  <c:v>0.22284623868607562</c:v>
                </c:pt>
                <c:pt idx="697">
                  <c:v>0.22236434139145156</c:v>
                </c:pt>
                <c:pt idx="698">
                  <c:v>0.22178700164916265</c:v>
                </c:pt>
                <c:pt idx="699">
                  <c:v>0.22223010662882597</c:v>
                </c:pt>
                <c:pt idx="700">
                  <c:v>0.2224432574381203</c:v>
                </c:pt>
                <c:pt idx="701">
                  <c:v>0.22241939910181438</c:v>
                </c:pt>
                <c:pt idx="702">
                  <c:v>0.22280053059193994</c:v>
                </c:pt>
                <c:pt idx="703">
                  <c:v>0.22256667771805669</c:v>
                </c:pt>
                <c:pt idx="704">
                  <c:v>0.22313860690943468</c:v>
                </c:pt>
                <c:pt idx="705">
                  <c:v>0.22312520285653767</c:v>
                </c:pt>
                <c:pt idx="706">
                  <c:v>0.22347186494276378</c:v>
                </c:pt>
                <c:pt idx="707">
                  <c:v>0.22331035460305132</c:v>
                </c:pt>
                <c:pt idx="708">
                  <c:v>0.22590319224848632</c:v>
                </c:pt>
                <c:pt idx="709">
                  <c:v>0.22496877792633099</c:v>
                </c:pt>
                <c:pt idx="710">
                  <c:v>0.2243066456756567</c:v>
                </c:pt>
                <c:pt idx="711">
                  <c:v>0.22405820405393012</c:v>
                </c:pt>
                <c:pt idx="712">
                  <c:v>0.22448482051420343</c:v>
                </c:pt>
                <c:pt idx="713">
                  <c:v>0.22448991456573311</c:v>
                </c:pt>
                <c:pt idx="714">
                  <c:v>0.2266840002157553</c:v>
                </c:pt>
                <c:pt idx="715">
                  <c:v>0.22666126007373946</c:v>
                </c:pt>
                <c:pt idx="716">
                  <c:v>0.22550071191456725</c:v>
                </c:pt>
                <c:pt idx="717">
                  <c:v>0.22626342931347376</c:v>
                </c:pt>
                <c:pt idx="718">
                  <c:v>0.2266439917165079</c:v>
                </c:pt>
                <c:pt idx="719">
                  <c:v>0.22903597583150348</c:v>
                </c:pt>
                <c:pt idx="720">
                  <c:v>0.23229529803013577</c:v>
                </c:pt>
                <c:pt idx="721">
                  <c:v>0.23232431145248897</c:v>
                </c:pt>
                <c:pt idx="722">
                  <c:v>0.23223404713173992</c:v>
                </c:pt>
                <c:pt idx="723">
                  <c:v>0.23220249262264014</c:v>
                </c:pt>
                <c:pt idx="724">
                  <c:v>0.23158331015501687</c:v>
                </c:pt>
                <c:pt idx="725">
                  <c:v>0.23170846007384946</c:v>
                </c:pt>
                <c:pt idx="726">
                  <c:v>0.23128016653547998</c:v>
                </c:pt>
                <c:pt idx="727">
                  <c:v>0.23091880201220644</c:v>
                </c:pt>
                <c:pt idx="728">
                  <c:v>0.23125441201955232</c:v>
                </c:pt>
                <c:pt idx="729">
                  <c:v>0.23106528473270374</c:v>
                </c:pt>
                <c:pt idx="730">
                  <c:v>0.23211257993593257</c:v>
                </c:pt>
                <c:pt idx="731">
                  <c:v>0.232070508706815</c:v>
                </c:pt>
                <c:pt idx="732">
                  <c:v>0.22962758295841543</c:v>
                </c:pt>
                <c:pt idx="733">
                  <c:v>0.22961402254667415</c:v>
                </c:pt>
                <c:pt idx="734">
                  <c:v>0.22937605318390503</c:v>
                </c:pt>
                <c:pt idx="735">
                  <c:v>0.22283534969550636</c:v>
                </c:pt>
                <c:pt idx="736">
                  <c:v>0.22248528461862185</c:v>
                </c:pt>
                <c:pt idx="737">
                  <c:v>0.2175810740857585</c:v>
                </c:pt>
                <c:pt idx="738">
                  <c:v>0.21651125528564649</c:v>
                </c:pt>
                <c:pt idx="739">
                  <c:v>0.21693099265920593</c:v>
                </c:pt>
                <c:pt idx="740">
                  <c:v>0.2172532428886445</c:v>
                </c:pt>
                <c:pt idx="741">
                  <c:v>0.21581906990374819</c:v>
                </c:pt>
                <c:pt idx="742">
                  <c:v>0.21506044885548689</c:v>
                </c:pt>
                <c:pt idx="743">
                  <c:v>0.21520881547145701</c:v>
                </c:pt>
                <c:pt idx="744">
                  <c:v>0.21537454097442987</c:v>
                </c:pt>
                <c:pt idx="745">
                  <c:v>0.21452073086160958</c:v>
                </c:pt>
                <c:pt idx="746">
                  <c:v>0.21345961577849976</c:v>
                </c:pt>
                <c:pt idx="747">
                  <c:v>0.21285196415593624</c:v>
                </c:pt>
                <c:pt idx="748">
                  <c:v>0.21195709238301053</c:v>
                </c:pt>
                <c:pt idx="749">
                  <c:v>0.21198308494055501</c:v>
                </c:pt>
                <c:pt idx="750">
                  <c:v>0.21198112972105451</c:v>
                </c:pt>
                <c:pt idx="751">
                  <c:v>0.21243732464868628</c:v>
                </c:pt>
                <c:pt idx="752">
                  <c:v>0.20836285770232571</c:v>
                </c:pt>
                <c:pt idx="753">
                  <c:v>0.20744059695592346</c:v>
                </c:pt>
                <c:pt idx="754">
                  <c:v>0.20904402395943444</c:v>
                </c:pt>
                <c:pt idx="755">
                  <c:v>0.20916260743696835</c:v>
                </c:pt>
                <c:pt idx="756">
                  <c:v>0.20939590334949451</c:v>
                </c:pt>
                <c:pt idx="757">
                  <c:v>0.20785877527311883</c:v>
                </c:pt>
                <c:pt idx="758">
                  <c:v>0.20853820092873515</c:v>
                </c:pt>
                <c:pt idx="759">
                  <c:v>0.20793921991608474</c:v>
                </c:pt>
                <c:pt idx="760">
                  <c:v>0.20822752109107884</c:v>
                </c:pt>
                <c:pt idx="761">
                  <c:v>0.20801961002073519</c:v>
                </c:pt>
                <c:pt idx="762">
                  <c:v>0.20999442236555102</c:v>
                </c:pt>
                <c:pt idx="763">
                  <c:v>0.21070095302945543</c:v>
                </c:pt>
                <c:pt idx="764">
                  <c:v>0.21063919876760065</c:v>
                </c:pt>
                <c:pt idx="765">
                  <c:v>0.21043127009734255</c:v>
                </c:pt>
                <c:pt idx="766">
                  <c:v>0.21040391496778896</c:v>
                </c:pt>
                <c:pt idx="767">
                  <c:v>0.21227343043678074</c:v>
                </c:pt>
                <c:pt idx="768">
                  <c:v>0.21297365818416666</c:v>
                </c:pt>
                <c:pt idx="769">
                  <c:v>0.21251039777681005</c:v>
                </c:pt>
                <c:pt idx="770">
                  <c:v>0.21041772308632387</c:v>
                </c:pt>
                <c:pt idx="771">
                  <c:v>0.21063259583657185</c:v>
                </c:pt>
                <c:pt idx="772">
                  <c:v>0.21061673037533091</c:v>
                </c:pt>
                <c:pt idx="773">
                  <c:v>0.21067441598377126</c:v>
                </c:pt>
                <c:pt idx="774">
                  <c:v>0.21091571657497865</c:v>
                </c:pt>
                <c:pt idx="775">
                  <c:v>0.21094561835161468</c:v>
                </c:pt>
                <c:pt idx="776">
                  <c:v>0.21213227337737722</c:v>
                </c:pt>
                <c:pt idx="777">
                  <c:v>0.21270154251767279</c:v>
                </c:pt>
                <c:pt idx="778">
                  <c:v>0.2124141018943784</c:v>
                </c:pt>
                <c:pt idx="779">
                  <c:v>0.21243032652790345</c:v>
                </c:pt>
                <c:pt idx="780">
                  <c:v>0.21238674308623423</c:v>
                </c:pt>
                <c:pt idx="781">
                  <c:v>0.21234512080640783</c:v>
                </c:pt>
                <c:pt idx="782">
                  <c:v>0.21101131196261147</c:v>
                </c:pt>
                <c:pt idx="783">
                  <c:v>0.20939068866553995</c:v>
                </c:pt>
                <c:pt idx="784">
                  <c:v>0.20930565885118319</c:v>
                </c:pt>
                <c:pt idx="785">
                  <c:v>0.2081515123438798</c:v>
                </c:pt>
                <c:pt idx="786">
                  <c:v>0.20777019340583869</c:v>
                </c:pt>
                <c:pt idx="787">
                  <c:v>0.21025973631963421</c:v>
                </c:pt>
                <c:pt idx="788">
                  <c:v>0.20964162727916458</c:v>
                </c:pt>
                <c:pt idx="789">
                  <c:v>0.20974741883945441</c:v>
                </c:pt>
                <c:pt idx="790">
                  <c:v>0.20711190951938629</c:v>
                </c:pt>
                <c:pt idx="791">
                  <c:v>0.20817315871298586</c:v>
                </c:pt>
                <c:pt idx="792">
                  <c:v>0.2068108262768297</c:v>
                </c:pt>
                <c:pt idx="793">
                  <c:v>0.20661976350621422</c:v>
                </c:pt>
                <c:pt idx="794">
                  <c:v>0.20664650751157387</c:v>
                </c:pt>
                <c:pt idx="795">
                  <c:v>0.2062911471730316</c:v>
                </c:pt>
                <c:pt idx="796">
                  <c:v>0.2064326829115706</c:v>
                </c:pt>
                <c:pt idx="797">
                  <c:v>0.20408510996404866</c:v>
                </c:pt>
                <c:pt idx="798">
                  <c:v>0.20377863007158917</c:v>
                </c:pt>
                <c:pt idx="799">
                  <c:v>0.20369843026676174</c:v>
                </c:pt>
                <c:pt idx="800">
                  <c:v>0.20357007665536792</c:v>
                </c:pt>
                <c:pt idx="801">
                  <c:v>0.20393349983529752</c:v>
                </c:pt>
                <c:pt idx="802">
                  <c:v>0.20455147475138952</c:v>
                </c:pt>
                <c:pt idx="803">
                  <c:v>0.20481148310081757</c:v>
                </c:pt>
                <c:pt idx="804">
                  <c:v>0.20459430268279089</c:v>
                </c:pt>
                <c:pt idx="805">
                  <c:v>0.20401270651308609</c:v>
                </c:pt>
                <c:pt idx="806">
                  <c:v>0.20359718680665462</c:v>
                </c:pt>
                <c:pt idx="807">
                  <c:v>0.20352607902066508</c:v>
                </c:pt>
                <c:pt idx="808">
                  <c:v>0.20444476766870145</c:v>
                </c:pt>
                <c:pt idx="809">
                  <c:v>0.20365881185781456</c:v>
                </c:pt>
                <c:pt idx="810">
                  <c:v>0.203092827161826</c:v>
                </c:pt>
                <c:pt idx="811">
                  <c:v>0.20312661273666527</c:v>
                </c:pt>
                <c:pt idx="812">
                  <c:v>0.20227413927673971</c:v>
                </c:pt>
                <c:pt idx="813">
                  <c:v>0.20224526204340371</c:v>
                </c:pt>
                <c:pt idx="814">
                  <c:v>0.20213557029697288</c:v>
                </c:pt>
                <c:pt idx="815">
                  <c:v>0.20289148007681984</c:v>
                </c:pt>
                <c:pt idx="816">
                  <c:v>0.20217622611165115</c:v>
                </c:pt>
                <c:pt idx="817">
                  <c:v>0.20238898128216432</c:v>
                </c:pt>
                <c:pt idx="818">
                  <c:v>0.21237982714915429</c:v>
                </c:pt>
                <c:pt idx="819">
                  <c:v>0.21312751531586938</c:v>
                </c:pt>
                <c:pt idx="820">
                  <c:v>0.21813088931200228</c:v>
                </c:pt>
                <c:pt idx="821">
                  <c:v>0.21922517359971602</c:v>
                </c:pt>
                <c:pt idx="822">
                  <c:v>0.22111926158717005</c:v>
                </c:pt>
                <c:pt idx="823">
                  <c:v>0.22062757648489953</c:v>
                </c:pt>
                <c:pt idx="824">
                  <c:v>0.22175031234295869</c:v>
                </c:pt>
                <c:pt idx="825">
                  <c:v>0.22148608059073432</c:v>
                </c:pt>
                <c:pt idx="826">
                  <c:v>0.22156437516739189</c:v>
                </c:pt>
                <c:pt idx="827">
                  <c:v>0.22156379254090455</c:v>
                </c:pt>
                <c:pt idx="828">
                  <c:v>0.22423804828447122</c:v>
                </c:pt>
                <c:pt idx="829">
                  <c:v>0.22409135656987464</c:v>
                </c:pt>
                <c:pt idx="830">
                  <c:v>0.22931678884541518</c:v>
                </c:pt>
                <c:pt idx="831">
                  <c:v>0.22899428939950556</c:v>
                </c:pt>
                <c:pt idx="832">
                  <c:v>0.22802575762645153</c:v>
                </c:pt>
                <c:pt idx="833">
                  <c:v>0.22809892319053693</c:v>
                </c:pt>
                <c:pt idx="834">
                  <c:v>0.23248492928495598</c:v>
                </c:pt>
                <c:pt idx="835">
                  <c:v>0.2348194815996589</c:v>
                </c:pt>
                <c:pt idx="836">
                  <c:v>0.23474585377950977</c:v>
                </c:pt>
                <c:pt idx="837">
                  <c:v>0.23466064457935296</c:v>
                </c:pt>
                <c:pt idx="838">
                  <c:v>0.23482107524912768</c:v>
                </c:pt>
                <c:pt idx="839">
                  <c:v>0.23469993294504304</c:v>
                </c:pt>
                <c:pt idx="840">
                  <c:v>0.23449306734052763</c:v>
                </c:pt>
                <c:pt idx="841">
                  <c:v>0.23364455545062099</c:v>
                </c:pt>
                <c:pt idx="842">
                  <c:v>0.23469800062942808</c:v>
                </c:pt>
                <c:pt idx="843">
                  <c:v>0.2350440435387007</c:v>
                </c:pt>
                <c:pt idx="844">
                  <c:v>0.23498442135180539</c:v>
                </c:pt>
                <c:pt idx="845">
                  <c:v>0.23530037982952379</c:v>
                </c:pt>
                <c:pt idx="846">
                  <c:v>0.23528440609460968</c:v>
                </c:pt>
                <c:pt idx="847">
                  <c:v>0.23480860041587009</c:v>
                </c:pt>
                <c:pt idx="848">
                  <c:v>0.23507319691310619</c:v>
                </c:pt>
                <c:pt idx="849">
                  <c:v>0.23505667223318322</c:v>
                </c:pt>
                <c:pt idx="850">
                  <c:v>0.23489496690806766</c:v>
                </c:pt>
                <c:pt idx="851">
                  <c:v>0.23470409146638266</c:v>
                </c:pt>
                <c:pt idx="852">
                  <c:v>0.2347023266453451</c:v>
                </c:pt>
                <c:pt idx="853">
                  <c:v>0.23445743405958042</c:v>
                </c:pt>
                <c:pt idx="854">
                  <c:v>0.2346729307521786</c:v>
                </c:pt>
                <c:pt idx="855">
                  <c:v>0.2348008037679436</c:v>
                </c:pt>
                <c:pt idx="856">
                  <c:v>0.23453776651641545</c:v>
                </c:pt>
                <c:pt idx="857">
                  <c:v>0.23452382046229006</c:v>
                </c:pt>
                <c:pt idx="858">
                  <c:v>0.23394185924104077</c:v>
                </c:pt>
                <c:pt idx="859">
                  <c:v>0.23394577664030972</c:v>
                </c:pt>
                <c:pt idx="860">
                  <c:v>0.2338808720951645</c:v>
                </c:pt>
                <c:pt idx="861">
                  <c:v>0.23325613787636076</c:v>
                </c:pt>
                <c:pt idx="862">
                  <c:v>0.23188638606324813</c:v>
                </c:pt>
                <c:pt idx="863">
                  <c:v>0.23168403736557311</c:v>
                </c:pt>
                <c:pt idx="864">
                  <c:v>0.23120607193985332</c:v>
                </c:pt>
                <c:pt idx="865">
                  <c:v>0.23097001216410748</c:v>
                </c:pt>
                <c:pt idx="866">
                  <c:v>0.23083568970866361</c:v>
                </c:pt>
                <c:pt idx="867">
                  <c:v>0.23082440114915523</c:v>
                </c:pt>
                <c:pt idx="868">
                  <c:v>0.23089218375879611</c:v>
                </c:pt>
                <c:pt idx="869">
                  <c:v>0.23080575970010059</c:v>
                </c:pt>
                <c:pt idx="870">
                  <c:v>0.23088610440543592</c:v>
                </c:pt>
                <c:pt idx="871">
                  <c:v>0.23047516646358671</c:v>
                </c:pt>
                <c:pt idx="872">
                  <c:v>0.2303589637609853</c:v>
                </c:pt>
                <c:pt idx="873">
                  <c:v>0.23039300478890551</c:v>
                </c:pt>
                <c:pt idx="874">
                  <c:v>0.22827045196727305</c:v>
                </c:pt>
                <c:pt idx="875">
                  <c:v>0.22753373622191986</c:v>
                </c:pt>
                <c:pt idx="876">
                  <c:v>0.22773827361410684</c:v>
                </c:pt>
                <c:pt idx="877">
                  <c:v>0.22727517950325857</c:v>
                </c:pt>
                <c:pt idx="878">
                  <c:v>0.22922864726756961</c:v>
                </c:pt>
                <c:pt idx="879">
                  <c:v>0.22831333447264823</c:v>
                </c:pt>
                <c:pt idx="880">
                  <c:v>0.22844305444115673</c:v>
                </c:pt>
                <c:pt idx="881">
                  <c:v>0.22869088953538325</c:v>
                </c:pt>
                <c:pt idx="882">
                  <c:v>0.22886508167912137</c:v>
                </c:pt>
                <c:pt idx="883">
                  <c:v>0.2288787921253847</c:v>
                </c:pt>
                <c:pt idx="884">
                  <c:v>0.22887672937073478</c:v>
                </c:pt>
                <c:pt idx="885">
                  <c:v>0.22874974938836581</c:v>
                </c:pt>
                <c:pt idx="886">
                  <c:v>0.22962317763977469</c:v>
                </c:pt>
                <c:pt idx="887">
                  <c:v>0.22942826335406011</c:v>
                </c:pt>
                <c:pt idx="888">
                  <c:v>0.22941715607066457</c:v>
                </c:pt>
                <c:pt idx="889">
                  <c:v>0.23020394520749896</c:v>
                </c:pt>
                <c:pt idx="890">
                  <c:v>0.22979605261766711</c:v>
                </c:pt>
                <c:pt idx="891">
                  <c:v>0.22978906618950679</c:v>
                </c:pt>
                <c:pt idx="892">
                  <c:v>0.22935125201183884</c:v>
                </c:pt>
                <c:pt idx="893">
                  <c:v>0.22936783265844113</c:v>
                </c:pt>
                <c:pt idx="894">
                  <c:v>0.22936487320058951</c:v>
                </c:pt>
                <c:pt idx="895">
                  <c:v>0.2288607036671168</c:v>
                </c:pt>
                <c:pt idx="896">
                  <c:v>0.23029293458765207</c:v>
                </c:pt>
                <c:pt idx="897">
                  <c:v>0.22973447779961911</c:v>
                </c:pt>
                <c:pt idx="898">
                  <c:v>0.22912683008434392</c:v>
                </c:pt>
                <c:pt idx="899">
                  <c:v>0.22954465172161875</c:v>
                </c:pt>
                <c:pt idx="900">
                  <c:v>0.23028215350329903</c:v>
                </c:pt>
                <c:pt idx="901">
                  <c:v>0.23100856420510704</c:v>
                </c:pt>
                <c:pt idx="902">
                  <c:v>0.23017203975818273</c:v>
                </c:pt>
                <c:pt idx="903">
                  <c:v>0.22975742329040111</c:v>
                </c:pt>
                <c:pt idx="904">
                  <c:v>0.22970761177058996</c:v>
                </c:pt>
                <c:pt idx="905">
                  <c:v>0.229826120433341</c:v>
                </c:pt>
                <c:pt idx="906">
                  <c:v>0.23030823302272985</c:v>
                </c:pt>
                <c:pt idx="907">
                  <c:v>0.23018750850473285</c:v>
                </c:pt>
                <c:pt idx="908">
                  <c:v>0.23073485571622898</c:v>
                </c:pt>
                <c:pt idx="909">
                  <c:v>0.23073095224370233</c:v>
                </c:pt>
                <c:pt idx="910">
                  <c:v>0.23072577059726629</c:v>
                </c:pt>
                <c:pt idx="911">
                  <c:v>0.23119422285831664</c:v>
                </c:pt>
                <c:pt idx="912">
                  <c:v>0.23119753233943979</c:v>
                </c:pt>
                <c:pt idx="913">
                  <c:v>0.23175454239459833</c:v>
                </c:pt>
                <c:pt idx="914">
                  <c:v>0.23182790786769417</c:v>
                </c:pt>
                <c:pt idx="915">
                  <c:v>0.2322264021423594</c:v>
                </c:pt>
                <c:pt idx="916">
                  <c:v>0.2322269586087391</c:v>
                </c:pt>
                <c:pt idx="917">
                  <c:v>0.23167396994324568</c:v>
                </c:pt>
                <c:pt idx="918">
                  <c:v>0.23159170175723595</c:v>
                </c:pt>
                <c:pt idx="919">
                  <c:v>0.23163118673876013</c:v>
                </c:pt>
                <c:pt idx="920">
                  <c:v>0.23160849619752044</c:v>
                </c:pt>
                <c:pt idx="921">
                  <c:v>0.23160759726107272</c:v>
                </c:pt>
                <c:pt idx="922">
                  <c:v>0.23194588572455044</c:v>
                </c:pt>
                <c:pt idx="923">
                  <c:v>0.23180254318815621</c:v>
                </c:pt>
                <c:pt idx="924">
                  <c:v>0.23026571459130568</c:v>
                </c:pt>
                <c:pt idx="925">
                  <c:v>0.231181300576382</c:v>
                </c:pt>
                <c:pt idx="926">
                  <c:v>0.2311990435647383</c:v>
                </c:pt>
                <c:pt idx="927">
                  <c:v>0.23141880775539928</c:v>
                </c:pt>
                <c:pt idx="928">
                  <c:v>0.23115784933644079</c:v>
                </c:pt>
                <c:pt idx="929">
                  <c:v>0.23118694821335872</c:v>
                </c:pt>
                <c:pt idx="930">
                  <c:v>0.23109624556959038</c:v>
                </c:pt>
                <c:pt idx="931">
                  <c:v>0.23048138612672261</c:v>
                </c:pt>
                <c:pt idx="932">
                  <c:v>0.23053711609940583</c:v>
                </c:pt>
                <c:pt idx="933">
                  <c:v>0.23050193197585697</c:v>
                </c:pt>
                <c:pt idx="934">
                  <c:v>0.23051246633495159</c:v>
                </c:pt>
                <c:pt idx="935">
                  <c:v>0.23049984954522498</c:v>
                </c:pt>
                <c:pt idx="936">
                  <c:v>0.23205465569094677</c:v>
                </c:pt>
                <c:pt idx="937">
                  <c:v>0.23209398789430719</c:v>
                </c:pt>
                <c:pt idx="938">
                  <c:v>0.23535280920969054</c:v>
                </c:pt>
                <c:pt idx="939">
                  <c:v>0.23691379035394064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2A9-4376-A281-586A357B6C0E}"/>
            </c:ext>
          </c:extLst>
        </c:ser>
        <c:ser>
          <c:idx val="5"/>
          <c:order val="5"/>
          <c:tx>
            <c:strRef>
              <c:f>Волатильность!$G$1</c:f>
              <c:strCache>
                <c:ptCount val="1"/>
                <c:pt idx="0">
                  <c:v>Газпром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Волатильность!$A$2:$A$941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Волатильность!$G$2:$G$941</c:f>
              <c:numCache>
                <c:formatCode>0.00</c:formatCode>
                <c:ptCount val="940"/>
                <c:pt idx="0">
                  <c:v>0.28821240322612068</c:v>
                </c:pt>
                <c:pt idx="1">
                  <c:v>0.28992910072347078</c:v>
                </c:pt>
                <c:pt idx="2">
                  <c:v>0.29438239032650798</c:v>
                </c:pt>
                <c:pt idx="3">
                  <c:v>0.296012587578382</c:v>
                </c:pt>
                <c:pt idx="4">
                  <c:v>0.29610203616190683</c:v>
                </c:pt>
                <c:pt idx="5">
                  <c:v>0.2965225550157265</c:v>
                </c:pt>
                <c:pt idx="6">
                  <c:v>0.29738578243672614</c:v>
                </c:pt>
                <c:pt idx="7">
                  <c:v>0.29741984700957086</c:v>
                </c:pt>
                <c:pt idx="8">
                  <c:v>0.2979167800647376</c:v>
                </c:pt>
                <c:pt idx="9">
                  <c:v>0.29809407139290617</c:v>
                </c:pt>
                <c:pt idx="10">
                  <c:v>0.29798529233396398</c:v>
                </c:pt>
                <c:pt idx="11">
                  <c:v>0.29577908870604264</c:v>
                </c:pt>
                <c:pt idx="12">
                  <c:v>0.2963041569163144</c:v>
                </c:pt>
                <c:pt idx="13">
                  <c:v>0.2964171335257571</c:v>
                </c:pt>
                <c:pt idx="14">
                  <c:v>0.29810245776850247</c:v>
                </c:pt>
                <c:pt idx="15">
                  <c:v>0.29863927373202515</c:v>
                </c:pt>
                <c:pt idx="16">
                  <c:v>0.29940041109304683</c:v>
                </c:pt>
                <c:pt idx="17">
                  <c:v>0.2999554325598871</c:v>
                </c:pt>
                <c:pt idx="18">
                  <c:v>0.30004545563287593</c:v>
                </c:pt>
                <c:pt idx="19">
                  <c:v>0.30230073395913676</c:v>
                </c:pt>
                <c:pt idx="20">
                  <c:v>0.30174143628213379</c:v>
                </c:pt>
                <c:pt idx="21">
                  <c:v>0.30212258961252586</c:v>
                </c:pt>
                <c:pt idx="22">
                  <c:v>0.30399028687003382</c:v>
                </c:pt>
                <c:pt idx="23">
                  <c:v>0.30491714614583904</c:v>
                </c:pt>
                <c:pt idx="24">
                  <c:v>0.30464378508402767</c:v>
                </c:pt>
                <c:pt idx="25">
                  <c:v>0.30463864146025926</c:v>
                </c:pt>
                <c:pt idx="26">
                  <c:v>0.30471597551535068</c:v>
                </c:pt>
                <c:pt idx="27">
                  <c:v>0.30814191292173371</c:v>
                </c:pt>
                <c:pt idx="28">
                  <c:v>0.30903336262110453</c:v>
                </c:pt>
                <c:pt idx="29">
                  <c:v>0.30869351768550257</c:v>
                </c:pt>
                <c:pt idx="30">
                  <c:v>0.30841813846503147</c:v>
                </c:pt>
                <c:pt idx="31">
                  <c:v>0.30908867765014059</c:v>
                </c:pt>
                <c:pt idx="32">
                  <c:v>0.30713093179205625</c:v>
                </c:pt>
                <c:pt idx="33">
                  <c:v>0.30765405121806416</c:v>
                </c:pt>
                <c:pt idx="34">
                  <c:v>0.30819709878036339</c:v>
                </c:pt>
                <c:pt idx="35">
                  <c:v>0.30948089168586157</c:v>
                </c:pt>
                <c:pt idx="36">
                  <c:v>0.30891298827461861</c:v>
                </c:pt>
                <c:pt idx="37">
                  <c:v>0.30845057663440933</c:v>
                </c:pt>
                <c:pt idx="38">
                  <c:v>0.30814958507503215</c:v>
                </c:pt>
                <c:pt idx="39">
                  <c:v>0.30888999160319758</c:v>
                </c:pt>
                <c:pt idx="40">
                  <c:v>0.27402721865337093</c:v>
                </c:pt>
                <c:pt idx="41">
                  <c:v>0.26602729981312273</c:v>
                </c:pt>
                <c:pt idx="42">
                  <c:v>0.26492127862289544</c:v>
                </c:pt>
                <c:pt idx="43">
                  <c:v>0.26610628441001649</c:v>
                </c:pt>
                <c:pt idx="44">
                  <c:v>0.26650147287308251</c:v>
                </c:pt>
                <c:pt idx="45">
                  <c:v>0.26551321163719205</c:v>
                </c:pt>
                <c:pt idx="46">
                  <c:v>0.26575506316473796</c:v>
                </c:pt>
                <c:pt idx="47">
                  <c:v>0.26614524565822378</c:v>
                </c:pt>
                <c:pt idx="48">
                  <c:v>0.2660796308854726</c:v>
                </c:pt>
                <c:pt idx="49">
                  <c:v>0.26536506694006962</c:v>
                </c:pt>
                <c:pt idx="50">
                  <c:v>0.26109305998600574</c:v>
                </c:pt>
                <c:pt idx="51">
                  <c:v>0.26090147415076925</c:v>
                </c:pt>
                <c:pt idx="52">
                  <c:v>0.26107943736880129</c:v>
                </c:pt>
                <c:pt idx="53">
                  <c:v>0.26155977815015591</c:v>
                </c:pt>
                <c:pt idx="54">
                  <c:v>0.26184741378363957</c:v>
                </c:pt>
                <c:pt idx="55">
                  <c:v>0.26041009020093731</c:v>
                </c:pt>
                <c:pt idx="56">
                  <c:v>0.2582811551314998</c:v>
                </c:pt>
                <c:pt idx="57">
                  <c:v>0.25821325069347278</c:v>
                </c:pt>
                <c:pt idx="58">
                  <c:v>0.25810471902408999</c:v>
                </c:pt>
                <c:pt idx="59">
                  <c:v>0.25900796059043119</c:v>
                </c:pt>
                <c:pt idx="60">
                  <c:v>0.25906508948057133</c:v>
                </c:pt>
                <c:pt idx="61">
                  <c:v>0.25895489893915996</c:v>
                </c:pt>
                <c:pt idx="62">
                  <c:v>0.25920608354203939</c:v>
                </c:pt>
                <c:pt idx="63">
                  <c:v>0.25832704896465142</c:v>
                </c:pt>
                <c:pt idx="64">
                  <c:v>0.25711500124880138</c:v>
                </c:pt>
                <c:pt idx="65">
                  <c:v>0.25709947558138579</c:v>
                </c:pt>
                <c:pt idx="66">
                  <c:v>0.25699206903074945</c:v>
                </c:pt>
                <c:pt idx="67">
                  <c:v>0.25638265025629808</c:v>
                </c:pt>
                <c:pt idx="68">
                  <c:v>0.25809362749196274</c:v>
                </c:pt>
                <c:pt idx="69">
                  <c:v>0.25989788280499387</c:v>
                </c:pt>
                <c:pt idx="70">
                  <c:v>0.25903054518067359</c:v>
                </c:pt>
                <c:pt idx="71">
                  <c:v>0.25973693872345682</c:v>
                </c:pt>
                <c:pt idx="72">
                  <c:v>0.26141344701593888</c:v>
                </c:pt>
                <c:pt idx="73">
                  <c:v>0.25978478196629368</c:v>
                </c:pt>
                <c:pt idx="74">
                  <c:v>0.26136310410961738</c:v>
                </c:pt>
                <c:pt idx="75">
                  <c:v>0.26128753520439485</c:v>
                </c:pt>
                <c:pt idx="76">
                  <c:v>0.26220775616160208</c:v>
                </c:pt>
                <c:pt idx="77">
                  <c:v>0.26075908055739894</c:v>
                </c:pt>
                <c:pt idx="78">
                  <c:v>0.2605595471679974</c:v>
                </c:pt>
                <c:pt idx="79">
                  <c:v>0.25974796893842944</c:v>
                </c:pt>
                <c:pt idx="80">
                  <c:v>0.25981248411741253</c:v>
                </c:pt>
                <c:pt idx="81">
                  <c:v>0.26038657342674587</c:v>
                </c:pt>
                <c:pt idx="82">
                  <c:v>0.26008997124897437</c:v>
                </c:pt>
                <c:pt idx="83">
                  <c:v>0.26081413526316993</c:v>
                </c:pt>
                <c:pt idx="84">
                  <c:v>0.26034497629629699</c:v>
                </c:pt>
                <c:pt idx="85">
                  <c:v>0.25823317160612458</c:v>
                </c:pt>
                <c:pt idx="86">
                  <c:v>0.25853785082383557</c:v>
                </c:pt>
                <c:pt idx="87">
                  <c:v>0.25853781645475105</c:v>
                </c:pt>
                <c:pt idx="88">
                  <c:v>0.25789474946355762</c:v>
                </c:pt>
                <c:pt idx="89">
                  <c:v>0.25781726011191464</c:v>
                </c:pt>
                <c:pt idx="90">
                  <c:v>0.25803923223364617</c:v>
                </c:pt>
                <c:pt idx="91">
                  <c:v>0.25820953637865607</c:v>
                </c:pt>
                <c:pt idx="92">
                  <c:v>0.25698543613028968</c:v>
                </c:pt>
                <c:pt idx="93">
                  <c:v>0.2565609734496217</c:v>
                </c:pt>
                <c:pt idx="94">
                  <c:v>0.25682421579852255</c:v>
                </c:pt>
                <c:pt idx="95">
                  <c:v>0.25671635698754453</c:v>
                </c:pt>
                <c:pt idx="96">
                  <c:v>0.25721778433301612</c:v>
                </c:pt>
                <c:pt idx="97">
                  <c:v>0.25723043094743436</c:v>
                </c:pt>
                <c:pt idx="98">
                  <c:v>0.26095405559300744</c:v>
                </c:pt>
                <c:pt idx="99">
                  <c:v>0.26085769590511965</c:v>
                </c:pt>
                <c:pt idx="100">
                  <c:v>0.26024081297551099</c:v>
                </c:pt>
                <c:pt idx="101">
                  <c:v>0.25965676216354666</c:v>
                </c:pt>
                <c:pt idx="102">
                  <c:v>0.25912850154288802</c:v>
                </c:pt>
                <c:pt idx="103">
                  <c:v>0.25959986659321727</c:v>
                </c:pt>
                <c:pt idx="104">
                  <c:v>0.25960467540769661</c:v>
                </c:pt>
                <c:pt idx="105">
                  <c:v>0.26058123701054275</c:v>
                </c:pt>
                <c:pt idx="106">
                  <c:v>0.26047486195667557</c:v>
                </c:pt>
                <c:pt idx="107">
                  <c:v>0.26046202096108306</c:v>
                </c:pt>
                <c:pt idx="108">
                  <c:v>0.26046956446903785</c:v>
                </c:pt>
                <c:pt idx="109">
                  <c:v>0.26032287142329974</c:v>
                </c:pt>
                <c:pt idx="110">
                  <c:v>0.26041891229432357</c:v>
                </c:pt>
                <c:pt idx="111">
                  <c:v>0.26041994672019647</c:v>
                </c:pt>
                <c:pt idx="112">
                  <c:v>0.26041548498483341</c:v>
                </c:pt>
                <c:pt idx="113">
                  <c:v>0.26056971858382988</c:v>
                </c:pt>
                <c:pt idx="114">
                  <c:v>0.26100582135937123</c:v>
                </c:pt>
                <c:pt idx="115">
                  <c:v>0.26080195913231163</c:v>
                </c:pt>
                <c:pt idx="116">
                  <c:v>0.2584254291036111</c:v>
                </c:pt>
                <c:pt idx="117">
                  <c:v>0.25730561636301125</c:v>
                </c:pt>
                <c:pt idx="118">
                  <c:v>0.25724931152169578</c:v>
                </c:pt>
                <c:pt idx="119">
                  <c:v>0.25738871957665149</c:v>
                </c:pt>
                <c:pt idx="120">
                  <c:v>0.25738396871392771</c:v>
                </c:pt>
                <c:pt idx="121">
                  <c:v>0.25739289553158312</c:v>
                </c:pt>
                <c:pt idx="122">
                  <c:v>0.25681274666168491</c:v>
                </c:pt>
                <c:pt idx="123">
                  <c:v>0.25695900065815375</c:v>
                </c:pt>
                <c:pt idx="124">
                  <c:v>0.25613541471019718</c:v>
                </c:pt>
                <c:pt idx="125">
                  <c:v>0.25609867735679875</c:v>
                </c:pt>
                <c:pt idx="126">
                  <c:v>0.25649271215666802</c:v>
                </c:pt>
                <c:pt idx="127">
                  <c:v>0.25640925413402482</c:v>
                </c:pt>
                <c:pt idx="128">
                  <c:v>0.25636917004541199</c:v>
                </c:pt>
                <c:pt idx="129">
                  <c:v>0.25647503059681631</c:v>
                </c:pt>
                <c:pt idx="130">
                  <c:v>0.25777302387630596</c:v>
                </c:pt>
                <c:pt idx="131">
                  <c:v>0.25790537304421074</c:v>
                </c:pt>
                <c:pt idx="132">
                  <c:v>0.25643595130090713</c:v>
                </c:pt>
                <c:pt idx="133">
                  <c:v>0.2561413949517598</c:v>
                </c:pt>
                <c:pt idx="134">
                  <c:v>0.25609930894774824</c:v>
                </c:pt>
                <c:pt idx="135">
                  <c:v>0.25503739495178179</c:v>
                </c:pt>
                <c:pt idx="136">
                  <c:v>0.25532381263748216</c:v>
                </c:pt>
                <c:pt idx="137">
                  <c:v>0.25550012090803431</c:v>
                </c:pt>
                <c:pt idx="138">
                  <c:v>0.25584346584321083</c:v>
                </c:pt>
                <c:pt idx="139">
                  <c:v>0.25554233401342008</c:v>
                </c:pt>
                <c:pt idx="140">
                  <c:v>0.2558467545710093</c:v>
                </c:pt>
                <c:pt idx="141">
                  <c:v>0.25590354439082491</c:v>
                </c:pt>
                <c:pt idx="142">
                  <c:v>0.25612785207410005</c:v>
                </c:pt>
                <c:pt idx="143">
                  <c:v>0.25601399909050304</c:v>
                </c:pt>
                <c:pt idx="144">
                  <c:v>0.25599691297748661</c:v>
                </c:pt>
                <c:pt idx="145">
                  <c:v>0.25583993542759953</c:v>
                </c:pt>
                <c:pt idx="146">
                  <c:v>0.25562353708487751</c:v>
                </c:pt>
                <c:pt idx="147">
                  <c:v>0.2551777194114912</c:v>
                </c:pt>
                <c:pt idx="148">
                  <c:v>0.2545996060256277</c:v>
                </c:pt>
                <c:pt idx="149">
                  <c:v>0.25459354738950818</c:v>
                </c:pt>
                <c:pt idx="150">
                  <c:v>0.25433513169665911</c:v>
                </c:pt>
                <c:pt idx="151">
                  <c:v>0.25435978384830304</c:v>
                </c:pt>
                <c:pt idx="152">
                  <c:v>0.25344368860382338</c:v>
                </c:pt>
                <c:pt idx="153">
                  <c:v>0.25346352860998478</c:v>
                </c:pt>
                <c:pt idx="154">
                  <c:v>0.25355625374651553</c:v>
                </c:pt>
                <c:pt idx="155">
                  <c:v>0.25362550991989241</c:v>
                </c:pt>
                <c:pt idx="156">
                  <c:v>0.25356546239477357</c:v>
                </c:pt>
                <c:pt idx="157">
                  <c:v>0.25409409654710902</c:v>
                </c:pt>
                <c:pt idx="158">
                  <c:v>0.2566104059053394</c:v>
                </c:pt>
                <c:pt idx="159">
                  <c:v>0.25896801342945625</c:v>
                </c:pt>
                <c:pt idx="160">
                  <c:v>0.25884828690812151</c:v>
                </c:pt>
                <c:pt idx="161">
                  <c:v>0.26028120172604063</c:v>
                </c:pt>
                <c:pt idx="162">
                  <c:v>0.26060492352629</c:v>
                </c:pt>
                <c:pt idx="163">
                  <c:v>0.26048628398066209</c:v>
                </c:pt>
                <c:pt idx="164">
                  <c:v>0.26134989603855224</c:v>
                </c:pt>
                <c:pt idx="165">
                  <c:v>0.2617010567404176</c:v>
                </c:pt>
                <c:pt idx="166">
                  <c:v>0.26226551462410341</c:v>
                </c:pt>
                <c:pt idx="167">
                  <c:v>0.26035740775704402</c:v>
                </c:pt>
                <c:pt idx="168">
                  <c:v>0.26048051824353291</c:v>
                </c:pt>
                <c:pt idx="169">
                  <c:v>0.26063066437147381</c:v>
                </c:pt>
                <c:pt idx="170">
                  <c:v>0.26072181706442116</c:v>
                </c:pt>
                <c:pt idx="171">
                  <c:v>0.26086675567238232</c:v>
                </c:pt>
                <c:pt idx="172">
                  <c:v>0.26089842125562096</c:v>
                </c:pt>
                <c:pt idx="173">
                  <c:v>0.26035852006910587</c:v>
                </c:pt>
                <c:pt idx="174">
                  <c:v>0.26053537709645774</c:v>
                </c:pt>
                <c:pt idx="175">
                  <c:v>0.26036162921249256</c:v>
                </c:pt>
                <c:pt idx="176">
                  <c:v>0.25970592646787805</c:v>
                </c:pt>
                <c:pt idx="177">
                  <c:v>0.26051474220555038</c:v>
                </c:pt>
                <c:pt idx="178">
                  <c:v>0.26037085798238285</c:v>
                </c:pt>
                <c:pt idx="179">
                  <c:v>0.26081112612796858</c:v>
                </c:pt>
                <c:pt idx="180">
                  <c:v>0.2611799749450664</c:v>
                </c:pt>
                <c:pt idx="181">
                  <c:v>0.26142943918348444</c:v>
                </c:pt>
                <c:pt idx="182">
                  <c:v>0.26155319220133227</c:v>
                </c:pt>
                <c:pt idx="183">
                  <c:v>0.26241382219194059</c:v>
                </c:pt>
                <c:pt idx="184">
                  <c:v>0.2629965788266751</c:v>
                </c:pt>
                <c:pt idx="185">
                  <c:v>0.2630122493482942</c:v>
                </c:pt>
                <c:pt idx="186">
                  <c:v>0.2628312508087004</c:v>
                </c:pt>
                <c:pt idx="187">
                  <c:v>0.26299978944253188</c:v>
                </c:pt>
                <c:pt idx="188">
                  <c:v>0.26503667499960776</c:v>
                </c:pt>
                <c:pt idx="189">
                  <c:v>0.2649034961799771</c:v>
                </c:pt>
                <c:pt idx="190">
                  <c:v>0.26438630935348811</c:v>
                </c:pt>
                <c:pt idx="191">
                  <c:v>0.26406582469596696</c:v>
                </c:pt>
                <c:pt idx="192">
                  <c:v>0.26491259173778636</c:v>
                </c:pt>
                <c:pt idx="193">
                  <c:v>0.26523358072607151</c:v>
                </c:pt>
                <c:pt idx="194">
                  <c:v>0.26460273503926274</c:v>
                </c:pt>
                <c:pt idx="195">
                  <c:v>0.26418155981188141</c:v>
                </c:pt>
                <c:pt idx="196">
                  <c:v>0.26420696229593815</c:v>
                </c:pt>
                <c:pt idx="197">
                  <c:v>0.2643499617516798</c:v>
                </c:pt>
                <c:pt idx="198">
                  <c:v>0.2639284071967698</c:v>
                </c:pt>
                <c:pt idx="199">
                  <c:v>0.2634314339665354</c:v>
                </c:pt>
                <c:pt idx="200">
                  <c:v>0.26348711057926932</c:v>
                </c:pt>
                <c:pt idx="201">
                  <c:v>0.26349225610822058</c:v>
                </c:pt>
                <c:pt idx="202">
                  <c:v>0.26347426760123904</c:v>
                </c:pt>
                <c:pt idx="203">
                  <c:v>0.26349519872638111</c:v>
                </c:pt>
                <c:pt idx="204">
                  <c:v>0.26347166264555727</c:v>
                </c:pt>
                <c:pt idx="205">
                  <c:v>0.26348851556330555</c:v>
                </c:pt>
                <c:pt idx="206">
                  <c:v>0.26360057914352941</c:v>
                </c:pt>
                <c:pt idx="207">
                  <c:v>0.26284688930569822</c:v>
                </c:pt>
                <c:pt idx="208">
                  <c:v>0.26317747861084068</c:v>
                </c:pt>
                <c:pt idx="209">
                  <c:v>0.26430862717535714</c:v>
                </c:pt>
                <c:pt idx="210">
                  <c:v>0.26403087458746721</c:v>
                </c:pt>
                <c:pt idx="211">
                  <c:v>0.26502757969983792</c:v>
                </c:pt>
                <c:pt idx="212">
                  <c:v>0.26509953800990349</c:v>
                </c:pt>
                <c:pt idx="213">
                  <c:v>0.26516285003682249</c:v>
                </c:pt>
                <c:pt idx="214">
                  <c:v>0.265141416127045</c:v>
                </c:pt>
                <c:pt idx="215">
                  <c:v>0.26521782648439635</c:v>
                </c:pt>
                <c:pt idx="216">
                  <c:v>0.26524986550096485</c:v>
                </c:pt>
                <c:pt idx="217">
                  <c:v>0.26513446314701011</c:v>
                </c:pt>
                <c:pt idx="218">
                  <c:v>0.26804198946502261</c:v>
                </c:pt>
                <c:pt idx="219">
                  <c:v>0.26999770478239177</c:v>
                </c:pt>
                <c:pt idx="220">
                  <c:v>0.26997393936916303</c:v>
                </c:pt>
                <c:pt idx="221">
                  <c:v>0.26994566793503394</c:v>
                </c:pt>
                <c:pt idx="222">
                  <c:v>0.27119140483340043</c:v>
                </c:pt>
                <c:pt idx="223">
                  <c:v>0.27452253780678398</c:v>
                </c:pt>
                <c:pt idx="224">
                  <c:v>0.27475337419256152</c:v>
                </c:pt>
                <c:pt idx="225">
                  <c:v>0.27477997585542019</c:v>
                </c:pt>
                <c:pt idx="226">
                  <c:v>0.27519622563783525</c:v>
                </c:pt>
                <c:pt idx="227">
                  <c:v>0.27538661309286</c:v>
                </c:pt>
                <c:pt idx="228">
                  <c:v>0.2754081104030654</c:v>
                </c:pt>
                <c:pt idx="229">
                  <c:v>0.27529547973595647</c:v>
                </c:pt>
                <c:pt idx="230">
                  <c:v>0.27618824119348723</c:v>
                </c:pt>
                <c:pt idx="231">
                  <c:v>0.27651846236901706</c:v>
                </c:pt>
                <c:pt idx="232">
                  <c:v>0.27725005615732534</c:v>
                </c:pt>
                <c:pt idx="233">
                  <c:v>0.27585155832860109</c:v>
                </c:pt>
                <c:pt idx="234">
                  <c:v>0.27314750802058263</c:v>
                </c:pt>
                <c:pt idx="235">
                  <c:v>0.27314845153825801</c:v>
                </c:pt>
                <c:pt idx="236">
                  <c:v>0.27340131182544491</c:v>
                </c:pt>
                <c:pt idx="237">
                  <c:v>0.27347444629172063</c:v>
                </c:pt>
                <c:pt idx="238">
                  <c:v>0.2742685945539412</c:v>
                </c:pt>
                <c:pt idx="239">
                  <c:v>0.27251830553997358</c:v>
                </c:pt>
                <c:pt idx="240">
                  <c:v>0.27354273265649898</c:v>
                </c:pt>
                <c:pt idx="241">
                  <c:v>0.27672261059530612</c:v>
                </c:pt>
                <c:pt idx="242">
                  <c:v>0.27312240329803744</c:v>
                </c:pt>
                <c:pt idx="243">
                  <c:v>0.27314632884041329</c:v>
                </c:pt>
                <c:pt idx="244">
                  <c:v>0.27313338012255278</c:v>
                </c:pt>
                <c:pt idx="245">
                  <c:v>0.27221851408471992</c:v>
                </c:pt>
                <c:pt idx="246">
                  <c:v>0.27237380185395432</c:v>
                </c:pt>
                <c:pt idx="247">
                  <c:v>0.27237066670576193</c:v>
                </c:pt>
                <c:pt idx="248">
                  <c:v>0.27299081321033219</c:v>
                </c:pt>
                <c:pt idx="249">
                  <c:v>0.27310445847911669</c:v>
                </c:pt>
                <c:pt idx="250">
                  <c:v>0.27042899066385573</c:v>
                </c:pt>
                <c:pt idx="251">
                  <c:v>0.26926767228813353</c:v>
                </c:pt>
                <c:pt idx="252">
                  <c:v>0.26681702859711914</c:v>
                </c:pt>
                <c:pt idx="253">
                  <c:v>0.26366030918261474</c:v>
                </c:pt>
                <c:pt idx="254">
                  <c:v>0.2621527236626558</c:v>
                </c:pt>
                <c:pt idx="255">
                  <c:v>0.2624819503528788</c:v>
                </c:pt>
                <c:pt idx="256">
                  <c:v>0.26192146649940323</c:v>
                </c:pt>
                <c:pt idx="257">
                  <c:v>0.26442249745273111</c:v>
                </c:pt>
                <c:pt idx="258">
                  <c:v>0.26438845454541082</c:v>
                </c:pt>
                <c:pt idx="259">
                  <c:v>0.26401975704372233</c:v>
                </c:pt>
                <c:pt idx="260">
                  <c:v>0.26385492189482562</c:v>
                </c:pt>
                <c:pt idx="261">
                  <c:v>0.26387004151926202</c:v>
                </c:pt>
                <c:pt idx="262">
                  <c:v>0.26550257138605232</c:v>
                </c:pt>
                <c:pt idx="263">
                  <c:v>0.2649064772647618</c:v>
                </c:pt>
                <c:pt idx="264">
                  <c:v>0.2648591095121049</c:v>
                </c:pt>
                <c:pt idx="265">
                  <c:v>0.26347318592365931</c:v>
                </c:pt>
                <c:pt idx="266">
                  <c:v>0.26340561576609334</c:v>
                </c:pt>
                <c:pt idx="267">
                  <c:v>0.26256311145151329</c:v>
                </c:pt>
                <c:pt idx="268">
                  <c:v>0.2626720440160924</c:v>
                </c:pt>
                <c:pt idx="269">
                  <c:v>0.26275235549259518</c:v>
                </c:pt>
                <c:pt idx="270">
                  <c:v>0.25996486524278706</c:v>
                </c:pt>
                <c:pt idx="271">
                  <c:v>0.26129642553086985</c:v>
                </c:pt>
                <c:pt idx="272">
                  <c:v>0.26083984785713449</c:v>
                </c:pt>
                <c:pt idx="273">
                  <c:v>0.25859556677814943</c:v>
                </c:pt>
                <c:pt idx="274">
                  <c:v>0.25722036304230222</c:v>
                </c:pt>
                <c:pt idx="275">
                  <c:v>0.2568119259919931</c:v>
                </c:pt>
                <c:pt idx="276">
                  <c:v>0.2574970452936986</c:v>
                </c:pt>
                <c:pt idx="277">
                  <c:v>0.25743419899420039</c:v>
                </c:pt>
                <c:pt idx="278">
                  <c:v>0.25365673453536675</c:v>
                </c:pt>
                <c:pt idx="279">
                  <c:v>0.2525601934073432</c:v>
                </c:pt>
                <c:pt idx="280">
                  <c:v>0.25241481485019557</c:v>
                </c:pt>
                <c:pt idx="281">
                  <c:v>0.25245351233412905</c:v>
                </c:pt>
                <c:pt idx="282">
                  <c:v>0.25139696797354649</c:v>
                </c:pt>
                <c:pt idx="283">
                  <c:v>0.2520824790438439</c:v>
                </c:pt>
                <c:pt idx="284">
                  <c:v>0.25220435032281624</c:v>
                </c:pt>
                <c:pt idx="285">
                  <c:v>0.25159190669495268</c:v>
                </c:pt>
                <c:pt idx="286">
                  <c:v>0.25012504309788158</c:v>
                </c:pt>
                <c:pt idx="287">
                  <c:v>0.25082103884155926</c:v>
                </c:pt>
                <c:pt idx="288">
                  <c:v>0.25070658143446906</c:v>
                </c:pt>
                <c:pt idx="289">
                  <c:v>0.2504658309349867</c:v>
                </c:pt>
                <c:pt idx="290">
                  <c:v>0.25136232559081806</c:v>
                </c:pt>
                <c:pt idx="291">
                  <c:v>0.24963601282112827</c:v>
                </c:pt>
                <c:pt idx="292">
                  <c:v>0.25104550111217627</c:v>
                </c:pt>
                <c:pt idx="293">
                  <c:v>0.25110326085220952</c:v>
                </c:pt>
                <c:pt idx="294">
                  <c:v>0.24966405052069118</c:v>
                </c:pt>
                <c:pt idx="295">
                  <c:v>0.24992835340772285</c:v>
                </c:pt>
                <c:pt idx="296">
                  <c:v>0.2498881176400814</c:v>
                </c:pt>
                <c:pt idx="297">
                  <c:v>0.24911016804701894</c:v>
                </c:pt>
                <c:pt idx="298">
                  <c:v>0.2491499674111517</c:v>
                </c:pt>
                <c:pt idx="299">
                  <c:v>0.24973445501099617</c:v>
                </c:pt>
                <c:pt idx="300">
                  <c:v>0.250713934806786</c:v>
                </c:pt>
                <c:pt idx="301">
                  <c:v>0.24950512495824281</c:v>
                </c:pt>
                <c:pt idx="302">
                  <c:v>0.24943538715906921</c:v>
                </c:pt>
                <c:pt idx="303">
                  <c:v>0.25044429823329634</c:v>
                </c:pt>
                <c:pt idx="304">
                  <c:v>0.24977221680704251</c:v>
                </c:pt>
                <c:pt idx="305">
                  <c:v>0.24920887882940959</c:v>
                </c:pt>
                <c:pt idx="306">
                  <c:v>0.24845230532818199</c:v>
                </c:pt>
                <c:pt idx="307">
                  <c:v>0.24768577248856904</c:v>
                </c:pt>
                <c:pt idx="308">
                  <c:v>0.24809492361069502</c:v>
                </c:pt>
                <c:pt idx="309">
                  <c:v>0.24772815723543484</c:v>
                </c:pt>
                <c:pt idx="310">
                  <c:v>0.24606657636109933</c:v>
                </c:pt>
                <c:pt idx="311">
                  <c:v>0.24605442139711564</c:v>
                </c:pt>
                <c:pt idx="312">
                  <c:v>0.24645648027877046</c:v>
                </c:pt>
                <c:pt idx="313">
                  <c:v>0.24615776019713606</c:v>
                </c:pt>
                <c:pt idx="314">
                  <c:v>0.24614214231294765</c:v>
                </c:pt>
                <c:pt idx="315">
                  <c:v>0.24635258759070766</c:v>
                </c:pt>
                <c:pt idx="316">
                  <c:v>0.24653120373743739</c:v>
                </c:pt>
                <c:pt idx="317">
                  <c:v>0.24676682668941261</c:v>
                </c:pt>
                <c:pt idx="318">
                  <c:v>0.24827952591921529</c:v>
                </c:pt>
                <c:pt idx="319">
                  <c:v>0.24708805436949244</c:v>
                </c:pt>
                <c:pt idx="320">
                  <c:v>0.24459556091250587</c:v>
                </c:pt>
                <c:pt idx="321">
                  <c:v>0.24438044766513922</c:v>
                </c:pt>
                <c:pt idx="322">
                  <c:v>0.2517512760878351</c:v>
                </c:pt>
                <c:pt idx="323">
                  <c:v>0.25269874007782733</c:v>
                </c:pt>
                <c:pt idx="324">
                  <c:v>0.2525476916727955</c:v>
                </c:pt>
                <c:pt idx="325">
                  <c:v>0.25079746094699468</c:v>
                </c:pt>
                <c:pt idx="326">
                  <c:v>0.25082409450218413</c:v>
                </c:pt>
                <c:pt idx="327">
                  <c:v>0.25018047397072224</c:v>
                </c:pt>
                <c:pt idx="328">
                  <c:v>0.25019934384119347</c:v>
                </c:pt>
                <c:pt idx="329">
                  <c:v>0.25119618273336203</c:v>
                </c:pt>
                <c:pt idx="330">
                  <c:v>0.2521459644843787</c:v>
                </c:pt>
                <c:pt idx="331">
                  <c:v>0.25477101875235925</c:v>
                </c:pt>
                <c:pt idx="332">
                  <c:v>0.25440700249349685</c:v>
                </c:pt>
                <c:pt idx="333">
                  <c:v>0.25442917436278284</c:v>
                </c:pt>
                <c:pt idx="334">
                  <c:v>0.2540615601913635</c:v>
                </c:pt>
                <c:pt idx="335">
                  <c:v>0.25362256480842049</c:v>
                </c:pt>
                <c:pt idx="336">
                  <c:v>0.25349042754626644</c:v>
                </c:pt>
                <c:pt idx="337">
                  <c:v>0.25301819685900034</c:v>
                </c:pt>
                <c:pt idx="338">
                  <c:v>0.25327399984592586</c:v>
                </c:pt>
                <c:pt idx="339">
                  <c:v>0.25480307776393379</c:v>
                </c:pt>
                <c:pt idx="340">
                  <c:v>0.25488867519663294</c:v>
                </c:pt>
                <c:pt idx="341">
                  <c:v>0.25575994575557809</c:v>
                </c:pt>
                <c:pt idx="342">
                  <c:v>0.25490603078740015</c:v>
                </c:pt>
                <c:pt idx="343">
                  <c:v>0.25537214108954587</c:v>
                </c:pt>
                <c:pt idx="344">
                  <c:v>0.25551824668340972</c:v>
                </c:pt>
                <c:pt idx="345">
                  <c:v>0.25512461587858937</c:v>
                </c:pt>
                <c:pt idx="346">
                  <c:v>0.25541249203171063</c:v>
                </c:pt>
                <c:pt idx="347">
                  <c:v>0.25497448628378561</c:v>
                </c:pt>
                <c:pt idx="348">
                  <c:v>0.25476027101967158</c:v>
                </c:pt>
                <c:pt idx="349">
                  <c:v>0.25135696837299581</c:v>
                </c:pt>
                <c:pt idx="350">
                  <c:v>0.25140652400160235</c:v>
                </c:pt>
                <c:pt idx="351">
                  <c:v>0.25127542872666486</c:v>
                </c:pt>
                <c:pt idx="352">
                  <c:v>0.25131007438090269</c:v>
                </c:pt>
                <c:pt idx="353">
                  <c:v>0.25211772781523994</c:v>
                </c:pt>
                <c:pt idx="354">
                  <c:v>0.25180790090204419</c:v>
                </c:pt>
                <c:pt idx="355">
                  <c:v>0.25186363422867097</c:v>
                </c:pt>
                <c:pt idx="356">
                  <c:v>0.25105754389214019</c:v>
                </c:pt>
                <c:pt idx="357">
                  <c:v>0.25164533746197687</c:v>
                </c:pt>
                <c:pt idx="358">
                  <c:v>0.25167593237756275</c:v>
                </c:pt>
                <c:pt idx="359">
                  <c:v>0.25166451356370478</c:v>
                </c:pt>
                <c:pt idx="360">
                  <c:v>0.25197985988647487</c:v>
                </c:pt>
                <c:pt idx="361">
                  <c:v>0.25173737615606573</c:v>
                </c:pt>
                <c:pt idx="362">
                  <c:v>0.25306355743767461</c:v>
                </c:pt>
                <c:pt idx="363">
                  <c:v>0.25309651620550611</c:v>
                </c:pt>
                <c:pt idx="364">
                  <c:v>0.25295342229399292</c:v>
                </c:pt>
                <c:pt idx="365">
                  <c:v>0.25264016218588131</c:v>
                </c:pt>
                <c:pt idx="366">
                  <c:v>0.25345768873333552</c:v>
                </c:pt>
                <c:pt idx="367">
                  <c:v>0.25337857172622547</c:v>
                </c:pt>
                <c:pt idx="368">
                  <c:v>0.25322125323881833</c:v>
                </c:pt>
                <c:pt idx="369">
                  <c:v>0.25304892906049969</c:v>
                </c:pt>
                <c:pt idx="370">
                  <c:v>0.2525803988671792</c:v>
                </c:pt>
                <c:pt idx="371">
                  <c:v>0.25260259751449748</c:v>
                </c:pt>
                <c:pt idx="372">
                  <c:v>0.25283864315936178</c:v>
                </c:pt>
                <c:pt idx="373">
                  <c:v>0.25267969373779636</c:v>
                </c:pt>
                <c:pt idx="374">
                  <c:v>0.25260337133607313</c:v>
                </c:pt>
                <c:pt idx="375">
                  <c:v>0.25259541300512606</c:v>
                </c:pt>
                <c:pt idx="376">
                  <c:v>0.25249941931360109</c:v>
                </c:pt>
                <c:pt idx="377">
                  <c:v>0.25212347810503916</c:v>
                </c:pt>
                <c:pt idx="378">
                  <c:v>0.25217397029383881</c:v>
                </c:pt>
                <c:pt idx="379">
                  <c:v>0.25220891868335715</c:v>
                </c:pt>
                <c:pt idx="380">
                  <c:v>0.25210150995347458</c:v>
                </c:pt>
                <c:pt idx="381">
                  <c:v>0.25166288107832341</c:v>
                </c:pt>
                <c:pt idx="382">
                  <c:v>0.25166922995115409</c:v>
                </c:pt>
                <c:pt idx="383">
                  <c:v>0.25554905621823482</c:v>
                </c:pt>
                <c:pt idx="384">
                  <c:v>0.25523952322290783</c:v>
                </c:pt>
                <c:pt idx="385">
                  <c:v>0.25529882022526479</c:v>
                </c:pt>
                <c:pt idx="386">
                  <c:v>0.255287735067453</c:v>
                </c:pt>
                <c:pt idx="387">
                  <c:v>0.25469226625122932</c:v>
                </c:pt>
                <c:pt idx="388">
                  <c:v>0.25428712022171179</c:v>
                </c:pt>
                <c:pt idx="389">
                  <c:v>0.25403910258086948</c:v>
                </c:pt>
                <c:pt idx="390">
                  <c:v>0.25402428686103806</c:v>
                </c:pt>
                <c:pt idx="391">
                  <c:v>0.25332511513584516</c:v>
                </c:pt>
                <c:pt idx="392">
                  <c:v>0.25321372268660941</c:v>
                </c:pt>
                <c:pt idx="393">
                  <c:v>0.25310134482424806</c:v>
                </c:pt>
                <c:pt idx="394">
                  <c:v>0.25301995218215045</c:v>
                </c:pt>
                <c:pt idx="395">
                  <c:v>0.25377469240729261</c:v>
                </c:pt>
                <c:pt idx="396">
                  <c:v>0.25356608549631582</c:v>
                </c:pt>
                <c:pt idx="397">
                  <c:v>0.2531808626519228</c:v>
                </c:pt>
                <c:pt idx="398">
                  <c:v>0.25315988212126689</c:v>
                </c:pt>
                <c:pt idx="399">
                  <c:v>0.25315741318022356</c:v>
                </c:pt>
                <c:pt idx="400">
                  <c:v>0.25313788805837323</c:v>
                </c:pt>
                <c:pt idx="401">
                  <c:v>0.25307803792651923</c:v>
                </c:pt>
                <c:pt idx="402">
                  <c:v>0.25303030416786521</c:v>
                </c:pt>
                <c:pt idx="403">
                  <c:v>0.25291000415215642</c:v>
                </c:pt>
                <c:pt idx="404">
                  <c:v>0.25289253430285397</c:v>
                </c:pt>
                <c:pt idx="405">
                  <c:v>0.25271019830502017</c:v>
                </c:pt>
                <c:pt idx="406">
                  <c:v>0.25264123518111647</c:v>
                </c:pt>
                <c:pt idx="407">
                  <c:v>0.25240964806586297</c:v>
                </c:pt>
                <c:pt idx="408">
                  <c:v>0.25188770504052832</c:v>
                </c:pt>
                <c:pt idx="409">
                  <c:v>0.24934075248328519</c:v>
                </c:pt>
                <c:pt idx="410">
                  <c:v>0.24689854485134374</c:v>
                </c:pt>
                <c:pt idx="411">
                  <c:v>0.24696678585473072</c:v>
                </c:pt>
                <c:pt idx="412">
                  <c:v>0.24527315905584132</c:v>
                </c:pt>
                <c:pt idx="413">
                  <c:v>0.2449088939374725</c:v>
                </c:pt>
                <c:pt idx="414">
                  <c:v>0.24469525725790564</c:v>
                </c:pt>
                <c:pt idx="415">
                  <c:v>0.24342649051002341</c:v>
                </c:pt>
                <c:pt idx="416">
                  <c:v>0.24310717151041095</c:v>
                </c:pt>
                <c:pt idx="417">
                  <c:v>0.24237947056106096</c:v>
                </c:pt>
                <c:pt idx="418">
                  <c:v>0.24484916202889379</c:v>
                </c:pt>
                <c:pt idx="419">
                  <c:v>0.24500509040688181</c:v>
                </c:pt>
                <c:pt idx="420">
                  <c:v>0.24503399871595136</c:v>
                </c:pt>
                <c:pt idx="421">
                  <c:v>0.24580186130823231</c:v>
                </c:pt>
                <c:pt idx="422">
                  <c:v>0.24567503170707705</c:v>
                </c:pt>
                <c:pt idx="423">
                  <c:v>0.24566492736662554</c:v>
                </c:pt>
                <c:pt idx="424">
                  <c:v>0.24561093004650733</c:v>
                </c:pt>
                <c:pt idx="425">
                  <c:v>0.24567007941031216</c:v>
                </c:pt>
                <c:pt idx="426">
                  <c:v>0.2457066237492733</c:v>
                </c:pt>
                <c:pt idx="427">
                  <c:v>0.24570820002283889</c:v>
                </c:pt>
                <c:pt idx="428">
                  <c:v>0.24462508084566537</c:v>
                </c:pt>
                <c:pt idx="429">
                  <c:v>0.24468467863733256</c:v>
                </c:pt>
                <c:pt idx="430">
                  <c:v>0.2437099644655551</c:v>
                </c:pt>
                <c:pt idx="431">
                  <c:v>0.24321303607423064</c:v>
                </c:pt>
                <c:pt idx="432">
                  <c:v>0.2429310753104747</c:v>
                </c:pt>
                <c:pt idx="433">
                  <c:v>0.24282270063429487</c:v>
                </c:pt>
                <c:pt idx="434">
                  <c:v>0.24179639080675019</c:v>
                </c:pt>
                <c:pt idx="435">
                  <c:v>0.24134097002273686</c:v>
                </c:pt>
                <c:pt idx="436">
                  <c:v>0.24115128210906311</c:v>
                </c:pt>
                <c:pt idx="437">
                  <c:v>0.24085776826173727</c:v>
                </c:pt>
                <c:pt idx="438">
                  <c:v>0.24070063368767866</c:v>
                </c:pt>
                <c:pt idx="439">
                  <c:v>0.23767829223912285</c:v>
                </c:pt>
                <c:pt idx="440">
                  <c:v>0.23768962280560624</c:v>
                </c:pt>
                <c:pt idx="441">
                  <c:v>0.23719426324136827</c:v>
                </c:pt>
                <c:pt idx="442">
                  <c:v>0.2381964180036529</c:v>
                </c:pt>
                <c:pt idx="443">
                  <c:v>0.23650361914635248</c:v>
                </c:pt>
                <c:pt idx="444">
                  <c:v>0.23613684642752397</c:v>
                </c:pt>
                <c:pt idx="445">
                  <c:v>0.23617351864341243</c:v>
                </c:pt>
                <c:pt idx="446">
                  <c:v>0.23634458581512749</c:v>
                </c:pt>
                <c:pt idx="447">
                  <c:v>0.23634555976452198</c:v>
                </c:pt>
                <c:pt idx="448">
                  <c:v>0.23608907649999181</c:v>
                </c:pt>
                <c:pt idx="449">
                  <c:v>0.23604551959672823</c:v>
                </c:pt>
                <c:pt idx="450">
                  <c:v>0.23610825000731381</c:v>
                </c:pt>
                <c:pt idx="451">
                  <c:v>0.23603059616573011</c:v>
                </c:pt>
                <c:pt idx="452">
                  <c:v>0.23602653870718043</c:v>
                </c:pt>
                <c:pt idx="453">
                  <c:v>0.23602523024939134</c:v>
                </c:pt>
                <c:pt idx="454">
                  <c:v>0.23600535754346733</c:v>
                </c:pt>
                <c:pt idx="455">
                  <c:v>0.23601359848140288</c:v>
                </c:pt>
                <c:pt idx="456">
                  <c:v>0.23599711377660429</c:v>
                </c:pt>
                <c:pt idx="457">
                  <c:v>0.23721530625149392</c:v>
                </c:pt>
                <c:pt idx="458">
                  <c:v>0.23823892621729145</c:v>
                </c:pt>
                <c:pt idx="459">
                  <c:v>0.23792386716215611</c:v>
                </c:pt>
                <c:pt idx="460">
                  <c:v>0.23633082510202377</c:v>
                </c:pt>
                <c:pt idx="461">
                  <c:v>0.23647919452816762</c:v>
                </c:pt>
                <c:pt idx="462">
                  <c:v>0.23542317646090483</c:v>
                </c:pt>
                <c:pt idx="463">
                  <c:v>0.23933418363597903</c:v>
                </c:pt>
                <c:pt idx="464">
                  <c:v>0.23952360127660638</c:v>
                </c:pt>
                <c:pt idx="465">
                  <c:v>0.2394963449128652</c:v>
                </c:pt>
                <c:pt idx="466">
                  <c:v>0.23949008069674801</c:v>
                </c:pt>
                <c:pt idx="467">
                  <c:v>0.23946006759749586</c:v>
                </c:pt>
                <c:pt idx="468">
                  <c:v>0.23932438664910055</c:v>
                </c:pt>
                <c:pt idx="469">
                  <c:v>0.23652421003735938</c:v>
                </c:pt>
                <c:pt idx="470">
                  <c:v>0.23434017193439557</c:v>
                </c:pt>
                <c:pt idx="471">
                  <c:v>0.23501389545713147</c:v>
                </c:pt>
                <c:pt idx="472">
                  <c:v>0.23499983585807266</c:v>
                </c:pt>
                <c:pt idx="473">
                  <c:v>0.23354401380164821</c:v>
                </c:pt>
                <c:pt idx="474">
                  <c:v>0.22985564767162636</c:v>
                </c:pt>
                <c:pt idx="475">
                  <c:v>0.22956388195925989</c:v>
                </c:pt>
                <c:pt idx="476">
                  <c:v>0.23004822454305437</c:v>
                </c:pt>
                <c:pt idx="477">
                  <c:v>0.22947807863550337</c:v>
                </c:pt>
                <c:pt idx="478">
                  <c:v>0.22876972221897141</c:v>
                </c:pt>
                <c:pt idx="479">
                  <c:v>0.23022318943534947</c:v>
                </c:pt>
                <c:pt idx="480">
                  <c:v>0.2302032987149194</c:v>
                </c:pt>
                <c:pt idx="481">
                  <c:v>0.22928958180338083</c:v>
                </c:pt>
                <c:pt idx="482">
                  <c:v>0.22917506385070155</c:v>
                </c:pt>
                <c:pt idx="483">
                  <c:v>0.22793461993390376</c:v>
                </c:pt>
                <c:pt idx="484">
                  <c:v>0.22803267760389426</c:v>
                </c:pt>
                <c:pt idx="485">
                  <c:v>0.22789099933479948</c:v>
                </c:pt>
                <c:pt idx="486">
                  <c:v>0.23065338308650762</c:v>
                </c:pt>
                <c:pt idx="487">
                  <c:v>0.23023098049165971</c:v>
                </c:pt>
                <c:pt idx="488">
                  <c:v>0.22987754494370755</c:v>
                </c:pt>
                <c:pt idx="489">
                  <c:v>0.22904415344528972</c:v>
                </c:pt>
                <c:pt idx="490">
                  <c:v>0.22945122596545478</c:v>
                </c:pt>
                <c:pt idx="491">
                  <c:v>0.22840252864886287</c:v>
                </c:pt>
                <c:pt idx="492">
                  <c:v>0.22447093418162831</c:v>
                </c:pt>
                <c:pt idx="493">
                  <c:v>0.22489319068620614</c:v>
                </c:pt>
                <c:pt idx="494">
                  <c:v>0.22535369053590082</c:v>
                </c:pt>
                <c:pt idx="495">
                  <c:v>0.22500366346863093</c:v>
                </c:pt>
                <c:pt idx="496">
                  <c:v>0.22495517693069483</c:v>
                </c:pt>
                <c:pt idx="497">
                  <c:v>0.22483995985066094</c:v>
                </c:pt>
                <c:pt idx="498">
                  <c:v>0.2248472412211181</c:v>
                </c:pt>
                <c:pt idx="499">
                  <c:v>0.22435399358652963</c:v>
                </c:pt>
                <c:pt idx="500">
                  <c:v>0.22442558236523003</c:v>
                </c:pt>
                <c:pt idx="501">
                  <c:v>0.22508999646284725</c:v>
                </c:pt>
                <c:pt idx="502">
                  <c:v>0.22484415511994202</c:v>
                </c:pt>
                <c:pt idx="503">
                  <c:v>0.22593914633388293</c:v>
                </c:pt>
                <c:pt idx="504">
                  <c:v>0.22326081019489771</c:v>
                </c:pt>
                <c:pt idx="505">
                  <c:v>0.22271210227259736</c:v>
                </c:pt>
                <c:pt idx="506">
                  <c:v>0.22312491408557089</c:v>
                </c:pt>
                <c:pt idx="507">
                  <c:v>0.22319189574821072</c:v>
                </c:pt>
                <c:pt idx="508">
                  <c:v>0.21843636499901087</c:v>
                </c:pt>
                <c:pt idx="509">
                  <c:v>0.21840892215615973</c:v>
                </c:pt>
                <c:pt idx="510">
                  <c:v>0.21865816236115801</c:v>
                </c:pt>
                <c:pt idx="511">
                  <c:v>0.21914795704997994</c:v>
                </c:pt>
                <c:pt idx="512">
                  <c:v>0.2187549785133753</c:v>
                </c:pt>
                <c:pt idx="513">
                  <c:v>0.21635895253408097</c:v>
                </c:pt>
                <c:pt idx="514">
                  <c:v>0.21647489601149783</c:v>
                </c:pt>
                <c:pt idx="515">
                  <c:v>0.21658442942401615</c:v>
                </c:pt>
                <c:pt idx="516">
                  <c:v>0.21644360710083602</c:v>
                </c:pt>
                <c:pt idx="517">
                  <c:v>0.21636793794509679</c:v>
                </c:pt>
                <c:pt idx="518">
                  <c:v>0.21717442092748657</c:v>
                </c:pt>
                <c:pt idx="519">
                  <c:v>0.21744842729897457</c:v>
                </c:pt>
                <c:pt idx="520">
                  <c:v>0.2182911978229452</c:v>
                </c:pt>
                <c:pt idx="521">
                  <c:v>0.21808836682789462</c:v>
                </c:pt>
                <c:pt idx="522">
                  <c:v>0.21601343417881577</c:v>
                </c:pt>
                <c:pt idx="523">
                  <c:v>0.21603810040430554</c:v>
                </c:pt>
                <c:pt idx="524">
                  <c:v>0.21593708705500336</c:v>
                </c:pt>
                <c:pt idx="525">
                  <c:v>0.21592823893781704</c:v>
                </c:pt>
                <c:pt idx="526">
                  <c:v>0.21592049848982892</c:v>
                </c:pt>
                <c:pt idx="527">
                  <c:v>0.2163822944348773</c:v>
                </c:pt>
                <c:pt idx="528">
                  <c:v>0.21740798548546247</c:v>
                </c:pt>
                <c:pt idx="529">
                  <c:v>0.21714375834202121</c:v>
                </c:pt>
                <c:pt idx="530">
                  <c:v>0.21646641867727567</c:v>
                </c:pt>
                <c:pt idx="531">
                  <c:v>0.21631954281707552</c:v>
                </c:pt>
                <c:pt idx="532">
                  <c:v>0.21632038321441832</c:v>
                </c:pt>
                <c:pt idx="533">
                  <c:v>0.21620854036237525</c:v>
                </c:pt>
                <c:pt idx="534">
                  <c:v>0.21525083307192688</c:v>
                </c:pt>
                <c:pt idx="535">
                  <c:v>0.214351609207411</c:v>
                </c:pt>
                <c:pt idx="536">
                  <c:v>0.2142722673572946</c:v>
                </c:pt>
                <c:pt idx="537">
                  <c:v>0.21455459611629316</c:v>
                </c:pt>
                <c:pt idx="538">
                  <c:v>0.21365914582972942</c:v>
                </c:pt>
                <c:pt idx="539">
                  <c:v>0.21396164019109742</c:v>
                </c:pt>
                <c:pt idx="540">
                  <c:v>0.21370767044974057</c:v>
                </c:pt>
                <c:pt idx="541">
                  <c:v>0.21146679657484951</c:v>
                </c:pt>
                <c:pt idx="542">
                  <c:v>0.21197941604142131</c:v>
                </c:pt>
                <c:pt idx="543">
                  <c:v>0.21189959170637027</c:v>
                </c:pt>
                <c:pt idx="544">
                  <c:v>0.21114626364654787</c:v>
                </c:pt>
                <c:pt idx="545">
                  <c:v>0.211489760593393</c:v>
                </c:pt>
                <c:pt idx="546">
                  <c:v>0.21277232576114274</c:v>
                </c:pt>
                <c:pt idx="547">
                  <c:v>0.21265368224989198</c:v>
                </c:pt>
                <c:pt idx="548">
                  <c:v>0.21281443579383147</c:v>
                </c:pt>
                <c:pt idx="549">
                  <c:v>0.21238985919558928</c:v>
                </c:pt>
                <c:pt idx="550">
                  <c:v>0.21182915881188924</c:v>
                </c:pt>
                <c:pt idx="551">
                  <c:v>0.21058421396183097</c:v>
                </c:pt>
                <c:pt idx="552">
                  <c:v>0.21067426409402182</c:v>
                </c:pt>
                <c:pt idx="553">
                  <c:v>0.21067118872801188</c:v>
                </c:pt>
                <c:pt idx="554">
                  <c:v>0.20935343168210785</c:v>
                </c:pt>
                <c:pt idx="555">
                  <c:v>0.21016341614433245</c:v>
                </c:pt>
                <c:pt idx="556">
                  <c:v>0.21020374032963648</c:v>
                </c:pt>
                <c:pt idx="557">
                  <c:v>0.21022639150948272</c:v>
                </c:pt>
                <c:pt idx="558">
                  <c:v>0.21041527401116347</c:v>
                </c:pt>
                <c:pt idx="559">
                  <c:v>0.20932459065586537</c:v>
                </c:pt>
                <c:pt idx="560">
                  <c:v>0.20933920594377373</c:v>
                </c:pt>
                <c:pt idx="561">
                  <c:v>0.20932399031335516</c:v>
                </c:pt>
                <c:pt idx="562">
                  <c:v>0.20930258162458329</c:v>
                </c:pt>
                <c:pt idx="563">
                  <c:v>0.20892306764727589</c:v>
                </c:pt>
                <c:pt idx="564">
                  <c:v>0.20932503975078176</c:v>
                </c:pt>
                <c:pt idx="565">
                  <c:v>0.20984792942285058</c:v>
                </c:pt>
                <c:pt idx="566">
                  <c:v>0.20945292955671249</c:v>
                </c:pt>
                <c:pt idx="567">
                  <c:v>0.20956096136044514</c:v>
                </c:pt>
                <c:pt idx="568">
                  <c:v>0.21015622122371302</c:v>
                </c:pt>
                <c:pt idx="569">
                  <c:v>0.20819277816621307</c:v>
                </c:pt>
                <c:pt idx="570">
                  <c:v>0.20761197672805248</c:v>
                </c:pt>
                <c:pt idx="571">
                  <c:v>0.2070494380945764</c:v>
                </c:pt>
                <c:pt idx="572">
                  <c:v>0.20717436343899548</c:v>
                </c:pt>
                <c:pt idx="573">
                  <c:v>0.19696788329399309</c:v>
                </c:pt>
                <c:pt idx="574">
                  <c:v>0.19342753157987969</c:v>
                </c:pt>
                <c:pt idx="575">
                  <c:v>0.19347670382056437</c:v>
                </c:pt>
                <c:pt idx="576">
                  <c:v>0.19351738389015866</c:v>
                </c:pt>
                <c:pt idx="577">
                  <c:v>0.19368943489649831</c:v>
                </c:pt>
                <c:pt idx="578">
                  <c:v>0.1971573147448612</c:v>
                </c:pt>
                <c:pt idx="579">
                  <c:v>0.19763786847257514</c:v>
                </c:pt>
                <c:pt idx="580">
                  <c:v>0.19781461046090046</c:v>
                </c:pt>
                <c:pt idx="581">
                  <c:v>0.19644923218548593</c:v>
                </c:pt>
                <c:pt idx="582">
                  <c:v>0.19482393771358708</c:v>
                </c:pt>
                <c:pt idx="583">
                  <c:v>0.19450992855888347</c:v>
                </c:pt>
                <c:pt idx="584">
                  <c:v>0.19443582338133417</c:v>
                </c:pt>
                <c:pt idx="585">
                  <c:v>0.1939690717292587</c:v>
                </c:pt>
                <c:pt idx="586">
                  <c:v>0.1932424079467531</c:v>
                </c:pt>
                <c:pt idx="587">
                  <c:v>0.19323486115918984</c:v>
                </c:pt>
                <c:pt idx="588">
                  <c:v>0.19445891789655828</c:v>
                </c:pt>
                <c:pt idx="589">
                  <c:v>0.19451037621620312</c:v>
                </c:pt>
                <c:pt idx="590">
                  <c:v>0.19258598902911817</c:v>
                </c:pt>
                <c:pt idx="591">
                  <c:v>0.19238460847289343</c:v>
                </c:pt>
                <c:pt idx="592">
                  <c:v>0.19096304580562432</c:v>
                </c:pt>
                <c:pt idx="593">
                  <c:v>0.19470326783143832</c:v>
                </c:pt>
                <c:pt idx="594">
                  <c:v>0.19519085493674956</c:v>
                </c:pt>
                <c:pt idx="595">
                  <c:v>0.195063300638978</c:v>
                </c:pt>
                <c:pt idx="596">
                  <c:v>0.19515989774330772</c:v>
                </c:pt>
                <c:pt idx="597">
                  <c:v>0.19468726214235035</c:v>
                </c:pt>
                <c:pt idx="598">
                  <c:v>0.19455453057020727</c:v>
                </c:pt>
                <c:pt idx="599">
                  <c:v>0.19463398568227344</c:v>
                </c:pt>
                <c:pt idx="600">
                  <c:v>0.19291713955008322</c:v>
                </c:pt>
                <c:pt idx="601">
                  <c:v>0.19300474154923486</c:v>
                </c:pt>
                <c:pt idx="602">
                  <c:v>0.19349078364527134</c:v>
                </c:pt>
                <c:pt idx="603">
                  <c:v>0.19433378704886081</c:v>
                </c:pt>
                <c:pt idx="604">
                  <c:v>0.19373153882318508</c:v>
                </c:pt>
                <c:pt idx="605">
                  <c:v>0.19353598105794176</c:v>
                </c:pt>
                <c:pt idx="606">
                  <c:v>0.19348598184122803</c:v>
                </c:pt>
                <c:pt idx="607">
                  <c:v>0.19307008546568272</c:v>
                </c:pt>
                <c:pt idx="608">
                  <c:v>0.19236694357401843</c:v>
                </c:pt>
                <c:pt idx="609">
                  <c:v>0.19263095516018108</c:v>
                </c:pt>
                <c:pt idx="610">
                  <c:v>0.1935628187360442</c:v>
                </c:pt>
                <c:pt idx="611">
                  <c:v>0.1944509137901983</c:v>
                </c:pt>
                <c:pt idx="612">
                  <c:v>0.19446009885216234</c:v>
                </c:pt>
                <c:pt idx="613">
                  <c:v>0.19269993968119806</c:v>
                </c:pt>
                <c:pt idx="614">
                  <c:v>0.19301646463176625</c:v>
                </c:pt>
                <c:pt idx="615">
                  <c:v>0.19300129558880535</c:v>
                </c:pt>
                <c:pt idx="616">
                  <c:v>0.19285703648344463</c:v>
                </c:pt>
                <c:pt idx="617">
                  <c:v>0.19233655735623026</c:v>
                </c:pt>
                <c:pt idx="618">
                  <c:v>0.19143304988413401</c:v>
                </c:pt>
                <c:pt idx="619">
                  <c:v>0.19136853360122968</c:v>
                </c:pt>
                <c:pt idx="620">
                  <c:v>0.19137731694755522</c:v>
                </c:pt>
                <c:pt idx="621">
                  <c:v>0.19138854714652948</c:v>
                </c:pt>
                <c:pt idx="622">
                  <c:v>0.19137550365463615</c:v>
                </c:pt>
                <c:pt idx="623">
                  <c:v>0.19108297058973864</c:v>
                </c:pt>
                <c:pt idx="624">
                  <c:v>0.1914301642706418</c:v>
                </c:pt>
                <c:pt idx="625">
                  <c:v>0.19285847662234612</c:v>
                </c:pt>
                <c:pt idx="626">
                  <c:v>0.19283145486704506</c:v>
                </c:pt>
                <c:pt idx="627">
                  <c:v>0.19283173159431213</c:v>
                </c:pt>
                <c:pt idx="628">
                  <c:v>0.19266702431723964</c:v>
                </c:pt>
                <c:pt idx="629">
                  <c:v>0.19287953110237507</c:v>
                </c:pt>
                <c:pt idx="630">
                  <c:v>0.19263078888913604</c:v>
                </c:pt>
                <c:pt idx="631">
                  <c:v>0.19257686213479439</c:v>
                </c:pt>
                <c:pt idx="632">
                  <c:v>0.19137063030518098</c:v>
                </c:pt>
                <c:pt idx="633">
                  <c:v>0.19115609055621405</c:v>
                </c:pt>
                <c:pt idx="634">
                  <c:v>0.18601497055746319</c:v>
                </c:pt>
                <c:pt idx="635">
                  <c:v>0.18607258834159232</c:v>
                </c:pt>
                <c:pt idx="636">
                  <c:v>0.18927595477120246</c:v>
                </c:pt>
                <c:pt idx="637">
                  <c:v>0.1892878600681687</c:v>
                </c:pt>
                <c:pt idx="638">
                  <c:v>0.18973829230395936</c:v>
                </c:pt>
                <c:pt idx="639">
                  <c:v>0.18975400345090612</c:v>
                </c:pt>
                <c:pt idx="640">
                  <c:v>0.18968156120431734</c:v>
                </c:pt>
                <c:pt idx="641">
                  <c:v>0.1897347927154783</c:v>
                </c:pt>
                <c:pt idx="642">
                  <c:v>0.18887643305183191</c:v>
                </c:pt>
                <c:pt idx="643">
                  <c:v>0.18942113520513953</c:v>
                </c:pt>
                <c:pt idx="644">
                  <c:v>0.1887335019748764</c:v>
                </c:pt>
                <c:pt idx="645">
                  <c:v>0.18944860381355888</c:v>
                </c:pt>
                <c:pt idx="646">
                  <c:v>0.18862602130610223</c:v>
                </c:pt>
                <c:pt idx="647">
                  <c:v>0.18850047812532192</c:v>
                </c:pt>
                <c:pt idx="648">
                  <c:v>0.18790650041760459</c:v>
                </c:pt>
                <c:pt idx="649">
                  <c:v>0.18790863016644938</c:v>
                </c:pt>
                <c:pt idx="650">
                  <c:v>0.18791639475599506</c:v>
                </c:pt>
                <c:pt idx="651">
                  <c:v>0.18807338074329413</c:v>
                </c:pt>
                <c:pt idx="652">
                  <c:v>0.18805942087454866</c:v>
                </c:pt>
                <c:pt idx="653">
                  <c:v>0.18826032614606222</c:v>
                </c:pt>
                <c:pt idx="654">
                  <c:v>0.18831718382280285</c:v>
                </c:pt>
                <c:pt idx="655">
                  <c:v>0.18832375562342821</c:v>
                </c:pt>
                <c:pt idx="656">
                  <c:v>0.18834503147521048</c:v>
                </c:pt>
                <c:pt idx="657">
                  <c:v>0.18806577649521178</c:v>
                </c:pt>
                <c:pt idx="658">
                  <c:v>0.18790162427906687</c:v>
                </c:pt>
                <c:pt idx="659">
                  <c:v>0.18788572836295889</c:v>
                </c:pt>
                <c:pt idx="660">
                  <c:v>0.18787970839068482</c:v>
                </c:pt>
                <c:pt idx="661">
                  <c:v>0.18756611215569688</c:v>
                </c:pt>
                <c:pt idx="662">
                  <c:v>0.187611892415917</c:v>
                </c:pt>
                <c:pt idx="663">
                  <c:v>0.18796951481176347</c:v>
                </c:pt>
                <c:pt idx="664">
                  <c:v>0.18810537914635928</c:v>
                </c:pt>
                <c:pt idx="665">
                  <c:v>0.18808680822285376</c:v>
                </c:pt>
                <c:pt idx="666">
                  <c:v>0.18808527662084856</c:v>
                </c:pt>
                <c:pt idx="667">
                  <c:v>0.18803227378602905</c:v>
                </c:pt>
                <c:pt idx="668">
                  <c:v>0.18803274392101527</c:v>
                </c:pt>
                <c:pt idx="669">
                  <c:v>0.18391288815044879</c:v>
                </c:pt>
                <c:pt idx="670">
                  <c:v>0.18364555012466072</c:v>
                </c:pt>
                <c:pt idx="671">
                  <c:v>0.18364030016713806</c:v>
                </c:pt>
                <c:pt idx="672">
                  <c:v>0.18269558039940073</c:v>
                </c:pt>
                <c:pt idx="673">
                  <c:v>0.18382903994765387</c:v>
                </c:pt>
                <c:pt idx="674">
                  <c:v>0.18390474985745392</c:v>
                </c:pt>
                <c:pt idx="675">
                  <c:v>0.18397595518811088</c:v>
                </c:pt>
                <c:pt idx="676">
                  <c:v>0.18404676523518176</c:v>
                </c:pt>
                <c:pt idx="677">
                  <c:v>0.18388521051724976</c:v>
                </c:pt>
                <c:pt idx="678">
                  <c:v>0.18398969560874881</c:v>
                </c:pt>
                <c:pt idx="679">
                  <c:v>0.18397118040101582</c:v>
                </c:pt>
                <c:pt idx="680">
                  <c:v>0.18405451574173998</c:v>
                </c:pt>
                <c:pt idx="681">
                  <c:v>0.18407255302626579</c:v>
                </c:pt>
                <c:pt idx="682">
                  <c:v>0.18407579778461139</c:v>
                </c:pt>
                <c:pt idx="683">
                  <c:v>0.18381586374832254</c:v>
                </c:pt>
                <c:pt idx="684">
                  <c:v>0.18379602183883836</c:v>
                </c:pt>
                <c:pt idx="685">
                  <c:v>0.18378929381353201</c:v>
                </c:pt>
                <c:pt idx="686">
                  <c:v>0.18357317136881568</c:v>
                </c:pt>
                <c:pt idx="687">
                  <c:v>0.18367324626532619</c:v>
                </c:pt>
                <c:pt idx="688">
                  <c:v>0.18364389704394654</c:v>
                </c:pt>
                <c:pt idx="689">
                  <c:v>0.18353076092945644</c:v>
                </c:pt>
                <c:pt idx="690">
                  <c:v>0.18346266423249027</c:v>
                </c:pt>
                <c:pt idx="691">
                  <c:v>0.18346052543275709</c:v>
                </c:pt>
                <c:pt idx="692">
                  <c:v>0.18403104857998395</c:v>
                </c:pt>
                <c:pt idx="693">
                  <c:v>0.18268307159197011</c:v>
                </c:pt>
                <c:pt idx="694">
                  <c:v>0.18302843638708288</c:v>
                </c:pt>
                <c:pt idx="695">
                  <c:v>0.18294289129342611</c:v>
                </c:pt>
                <c:pt idx="696">
                  <c:v>0.18334977653923451</c:v>
                </c:pt>
                <c:pt idx="697">
                  <c:v>0.18313126607675653</c:v>
                </c:pt>
                <c:pt idx="698">
                  <c:v>0.18323925330230026</c:v>
                </c:pt>
                <c:pt idx="699">
                  <c:v>0.18324793600935352</c:v>
                </c:pt>
                <c:pt idx="700">
                  <c:v>0.18390955397225076</c:v>
                </c:pt>
                <c:pt idx="701">
                  <c:v>0.18426029004766664</c:v>
                </c:pt>
                <c:pt idx="702">
                  <c:v>0.18448093164318333</c:v>
                </c:pt>
                <c:pt idx="703">
                  <c:v>0.18473803822450155</c:v>
                </c:pt>
                <c:pt idx="704">
                  <c:v>0.18472899321734157</c:v>
                </c:pt>
                <c:pt idx="705">
                  <c:v>0.18482269225744802</c:v>
                </c:pt>
                <c:pt idx="706">
                  <c:v>0.18498000389164293</c:v>
                </c:pt>
                <c:pt idx="707">
                  <c:v>0.18508057226543589</c:v>
                </c:pt>
                <c:pt idx="708">
                  <c:v>0.1834435320928105</c:v>
                </c:pt>
                <c:pt idx="709">
                  <c:v>0.18202311453076836</c:v>
                </c:pt>
                <c:pt idx="710">
                  <c:v>0.18185541517920806</c:v>
                </c:pt>
                <c:pt idx="711">
                  <c:v>0.18182815591239701</c:v>
                </c:pt>
                <c:pt idx="712">
                  <c:v>0.18167662964895304</c:v>
                </c:pt>
                <c:pt idx="713">
                  <c:v>0.18158103459816008</c:v>
                </c:pt>
                <c:pt idx="714">
                  <c:v>0.18292990594222996</c:v>
                </c:pt>
                <c:pt idx="715">
                  <c:v>0.182499326234208</c:v>
                </c:pt>
                <c:pt idx="716">
                  <c:v>0.18254821856636344</c:v>
                </c:pt>
                <c:pt idx="717">
                  <c:v>0.18241689012682638</c:v>
                </c:pt>
                <c:pt idx="718">
                  <c:v>0.18252236284141807</c:v>
                </c:pt>
                <c:pt idx="719">
                  <c:v>0.18252486361129228</c:v>
                </c:pt>
                <c:pt idx="720">
                  <c:v>0.18230857187058347</c:v>
                </c:pt>
                <c:pt idx="721">
                  <c:v>0.18286401358002785</c:v>
                </c:pt>
                <c:pt idx="722">
                  <c:v>0.18198574010987287</c:v>
                </c:pt>
                <c:pt idx="723">
                  <c:v>0.18198093586553166</c:v>
                </c:pt>
                <c:pt idx="724">
                  <c:v>0.18303297736562962</c:v>
                </c:pt>
                <c:pt idx="725">
                  <c:v>0.18268841799374272</c:v>
                </c:pt>
                <c:pt idx="726">
                  <c:v>0.18280563850800577</c:v>
                </c:pt>
                <c:pt idx="727">
                  <c:v>0.18281079008392415</c:v>
                </c:pt>
                <c:pt idx="728">
                  <c:v>0.18265265449918727</c:v>
                </c:pt>
                <c:pt idx="729">
                  <c:v>0.1829549261622109</c:v>
                </c:pt>
                <c:pt idx="730">
                  <c:v>0.18131997708291325</c:v>
                </c:pt>
                <c:pt idx="731">
                  <c:v>0.18157807974110593</c:v>
                </c:pt>
                <c:pt idx="732">
                  <c:v>0.18144749139985311</c:v>
                </c:pt>
                <c:pt idx="733">
                  <c:v>0.18097997772233057</c:v>
                </c:pt>
                <c:pt idx="734">
                  <c:v>0.18094714788253236</c:v>
                </c:pt>
                <c:pt idx="735">
                  <c:v>0.18080900243849229</c:v>
                </c:pt>
                <c:pt idx="736">
                  <c:v>0.18093664667694348</c:v>
                </c:pt>
                <c:pt idx="737">
                  <c:v>0.17716503134062486</c:v>
                </c:pt>
                <c:pt idx="738">
                  <c:v>0.17786815717922103</c:v>
                </c:pt>
                <c:pt idx="739">
                  <c:v>0.1776960091855804</c:v>
                </c:pt>
                <c:pt idx="740">
                  <c:v>0.17755066889585591</c:v>
                </c:pt>
                <c:pt idx="741">
                  <c:v>0.17714165255943201</c:v>
                </c:pt>
                <c:pt idx="742">
                  <c:v>0.17689018712582422</c:v>
                </c:pt>
                <c:pt idx="743">
                  <c:v>0.17703214808974715</c:v>
                </c:pt>
                <c:pt idx="744">
                  <c:v>0.17648715764649642</c:v>
                </c:pt>
                <c:pt idx="745">
                  <c:v>0.17588934567105188</c:v>
                </c:pt>
                <c:pt idx="746">
                  <c:v>0.17581060527601008</c:v>
                </c:pt>
                <c:pt idx="747">
                  <c:v>0.17591058068332019</c:v>
                </c:pt>
                <c:pt idx="748">
                  <c:v>0.17564866710498658</c:v>
                </c:pt>
                <c:pt idx="749">
                  <c:v>0.17566502332837719</c:v>
                </c:pt>
                <c:pt idx="750">
                  <c:v>0.17530699712943346</c:v>
                </c:pt>
                <c:pt idx="751">
                  <c:v>0.1748324460923408</c:v>
                </c:pt>
                <c:pt idx="752">
                  <c:v>0.17358055085762289</c:v>
                </c:pt>
                <c:pt idx="753">
                  <c:v>0.17411537479685449</c:v>
                </c:pt>
                <c:pt idx="754">
                  <c:v>0.17505793679676021</c:v>
                </c:pt>
                <c:pt idx="755">
                  <c:v>0.17531146500887881</c:v>
                </c:pt>
                <c:pt idx="756">
                  <c:v>0.1765743357886399</c:v>
                </c:pt>
                <c:pt idx="757">
                  <c:v>0.17675659751762926</c:v>
                </c:pt>
                <c:pt idx="758">
                  <c:v>0.17686027323150971</c:v>
                </c:pt>
                <c:pt idx="759">
                  <c:v>0.17689015675223904</c:v>
                </c:pt>
                <c:pt idx="760">
                  <c:v>0.17694756338272394</c:v>
                </c:pt>
                <c:pt idx="761">
                  <c:v>0.1771975222560418</c:v>
                </c:pt>
                <c:pt idx="762">
                  <c:v>0.17820627150195462</c:v>
                </c:pt>
                <c:pt idx="763">
                  <c:v>0.1784820876816611</c:v>
                </c:pt>
                <c:pt idx="764">
                  <c:v>0.17817856361834142</c:v>
                </c:pt>
                <c:pt idx="765">
                  <c:v>0.17818689560054041</c:v>
                </c:pt>
                <c:pt idx="766">
                  <c:v>0.17814511512545697</c:v>
                </c:pt>
                <c:pt idx="767">
                  <c:v>0.17771639106842055</c:v>
                </c:pt>
                <c:pt idx="768">
                  <c:v>0.1769204750610891</c:v>
                </c:pt>
                <c:pt idx="769">
                  <c:v>0.17676451191268863</c:v>
                </c:pt>
                <c:pt idx="770">
                  <c:v>0.17593363647369717</c:v>
                </c:pt>
                <c:pt idx="771">
                  <c:v>0.17483659542083169</c:v>
                </c:pt>
                <c:pt idx="772">
                  <c:v>0.17471873557018394</c:v>
                </c:pt>
                <c:pt idx="773">
                  <c:v>0.17529321181863103</c:v>
                </c:pt>
                <c:pt idx="774">
                  <c:v>0.17546107335098338</c:v>
                </c:pt>
                <c:pt idx="775">
                  <c:v>0.17546073389833422</c:v>
                </c:pt>
                <c:pt idx="776">
                  <c:v>0.17655452529272314</c:v>
                </c:pt>
                <c:pt idx="777">
                  <c:v>0.1765924893348251</c:v>
                </c:pt>
                <c:pt idx="778">
                  <c:v>0.17709442128442879</c:v>
                </c:pt>
                <c:pt idx="779">
                  <c:v>0.1762051597624914</c:v>
                </c:pt>
                <c:pt idx="780">
                  <c:v>0.17631748883890228</c:v>
                </c:pt>
                <c:pt idx="781">
                  <c:v>0.17721044605477029</c:v>
                </c:pt>
                <c:pt idx="782">
                  <c:v>0.17729580894947075</c:v>
                </c:pt>
                <c:pt idx="783">
                  <c:v>0.17767283221121169</c:v>
                </c:pt>
                <c:pt idx="784">
                  <c:v>0.17762898787979636</c:v>
                </c:pt>
                <c:pt idx="785">
                  <c:v>0.17770515639437179</c:v>
                </c:pt>
                <c:pt idx="786">
                  <c:v>0.17897897325543941</c:v>
                </c:pt>
                <c:pt idx="787">
                  <c:v>0.17994573081871959</c:v>
                </c:pt>
                <c:pt idx="788">
                  <c:v>0.18001879482945804</c:v>
                </c:pt>
                <c:pt idx="789">
                  <c:v>0.18014538707920069</c:v>
                </c:pt>
                <c:pt idx="790">
                  <c:v>0.17973784160348388</c:v>
                </c:pt>
                <c:pt idx="791">
                  <c:v>0.18106127910161857</c:v>
                </c:pt>
                <c:pt idx="792">
                  <c:v>0.18236746416522787</c:v>
                </c:pt>
                <c:pt idx="793">
                  <c:v>0.18167336921504293</c:v>
                </c:pt>
                <c:pt idx="794">
                  <c:v>0.18106058516507118</c:v>
                </c:pt>
                <c:pt idx="795">
                  <c:v>0.18120173615846574</c:v>
                </c:pt>
                <c:pt idx="796">
                  <c:v>0.18133596648123046</c:v>
                </c:pt>
                <c:pt idx="797">
                  <c:v>0.17905837453827395</c:v>
                </c:pt>
                <c:pt idx="798">
                  <c:v>0.17936063280366929</c:v>
                </c:pt>
                <c:pt idx="799">
                  <c:v>0.17940907084542801</c:v>
                </c:pt>
                <c:pt idx="800">
                  <c:v>0.18141588906783307</c:v>
                </c:pt>
                <c:pt idx="801">
                  <c:v>0.18120856467201454</c:v>
                </c:pt>
                <c:pt idx="802">
                  <c:v>0.18221064153937874</c:v>
                </c:pt>
                <c:pt idx="803">
                  <c:v>0.18227282868563763</c:v>
                </c:pt>
                <c:pt idx="804">
                  <c:v>0.1831169178374451</c:v>
                </c:pt>
                <c:pt idx="805">
                  <c:v>0.18321590259606862</c:v>
                </c:pt>
                <c:pt idx="806">
                  <c:v>0.18294091954623695</c:v>
                </c:pt>
                <c:pt idx="807">
                  <c:v>0.18369822950204634</c:v>
                </c:pt>
                <c:pt idx="808">
                  <c:v>0.1855066407315131</c:v>
                </c:pt>
                <c:pt idx="809">
                  <c:v>0.18609556560832929</c:v>
                </c:pt>
                <c:pt idx="810">
                  <c:v>0.18609459699669653</c:v>
                </c:pt>
                <c:pt idx="811">
                  <c:v>0.18675708855362166</c:v>
                </c:pt>
                <c:pt idx="812">
                  <c:v>0.18677139499034087</c:v>
                </c:pt>
                <c:pt idx="813">
                  <c:v>0.18727555247889582</c:v>
                </c:pt>
                <c:pt idx="814">
                  <c:v>0.18726254098082259</c:v>
                </c:pt>
                <c:pt idx="815">
                  <c:v>0.18700561994856518</c:v>
                </c:pt>
                <c:pt idx="816">
                  <c:v>0.18647784432897455</c:v>
                </c:pt>
                <c:pt idx="817">
                  <c:v>0.18659300374542367</c:v>
                </c:pt>
                <c:pt idx="818">
                  <c:v>0.19196286457829162</c:v>
                </c:pt>
                <c:pt idx="819">
                  <c:v>0.19699895836806963</c:v>
                </c:pt>
                <c:pt idx="820">
                  <c:v>0.19840666823552094</c:v>
                </c:pt>
                <c:pt idx="821">
                  <c:v>0.19828655777525478</c:v>
                </c:pt>
                <c:pt idx="822">
                  <c:v>0.19970492927365752</c:v>
                </c:pt>
                <c:pt idx="823">
                  <c:v>0.19936529619836044</c:v>
                </c:pt>
                <c:pt idx="824">
                  <c:v>0.19934844037162416</c:v>
                </c:pt>
                <c:pt idx="825">
                  <c:v>0.19956893301622522</c:v>
                </c:pt>
                <c:pt idx="826">
                  <c:v>0.19972607266856601</c:v>
                </c:pt>
                <c:pt idx="827">
                  <c:v>0.19980315780821367</c:v>
                </c:pt>
                <c:pt idx="828">
                  <c:v>0.19968929153482354</c:v>
                </c:pt>
                <c:pt idx="829">
                  <c:v>0.19578539048570062</c:v>
                </c:pt>
                <c:pt idx="830">
                  <c:v>0.19535870619309231</c:v>
                </c:pt>
                <c:pt idx="831">
                  <c:v>0.19478315253857764</c:v>
                </c:pt>
                <c:pt idx="832">
                  <c:v>0.19491156698668188</c:v>
                </c:pt>
                <c:pt idx="833">
                  <c:v>0.19360949592737592</c:v>
                </c:pt>
                <c:pt idx="834">
                  <c:v>0.19372839050745744</c:v>
                </c:pt>
                <c:pt idx="835">
                  <c:v>0.19429514955564381</c:v>
                </c:pt>
                <c:pt idx="836">
                  <c:v>0.19430369128415123</c:v>
                </c:pt>
                <c:pt idx="837">
                  <c:v>0.19426978577703566</c:v>
                </c:pt>
                <c:pt idx="838">
                  <c:v>0.19449616914164097</c:v>
                </c:pt>
                <c:pt idx="839">
                  <c:v>0.19313636125289782</c:v>
                </c:pt>
                <c:pt idx="840">
                  <c:v>0.19497997195414465</c:v>
                </c:pt>
                <c:pt idx="841">
                  <c:v>0.19481584873698626</c:v>
                </c:pt>
                <c:pt idx="842">
                  <c:v>0.19518082646895402</c:v>
                </c:pt>
                <c:pt idx="843">
                  <c:v>0.19512144189040928</c:v>
                </c:pt>
                <c:pt idx="844">
                  <c:v>0.19115596566351992</c:v>
                </c:pt>
                <c:pt idx="845">
                  <c:v>0.19017283132480456</c:v>
                </c:pt>
                <c:pt idx="846">
                  <c:v>0.18976681081886476</c:v>
                </c:pt>
                <c:pt idx="847">
                  <c:v>0.18971513797403491</c:v>
                </c:pt>
                <c:pt idx="848">
                  <c:v>0.18944754865693131</c:v>
                </c:pt>
                <c:pt idx="849">
                  <c:v>0.18950646939453236</c:v>
                </c:pt>
                <c:pt idx="850">
                  <c:v>0.18947105285579086</c:v>
                </c:pt>
                <c:pt idx="851">
                  <c:v>0.18935196308869234</c:v>
                </c:pt>
                <c:pt idx="852">
                  <c:v>0.18935185706589819</c:v>
                </c:pt>
                <c:pt idx="853">
                  <c:v>0.18877019266576131</c:v>
                </c:pt>
                <c:pt idx="854">
                  <c:v>0.18805934947195235</c:v>
                </c:pt>
                <c:pt idx="855">
                  <c:v>0.18773630307496356</c:v>
                </c:pt>
                <c:pt idx="856">
                  <c:v>0.18830430095358477</c:v>
                </c:pt>
                <c:pt idx="857">
                  <c:v>0.18834280230815414</c:v>
                </c:pt>
                <c:pt idx="858">
                  <c:v>0.1884080847169286</c:v>
                </c:pt>
                <c:pt idx="859">
                  <c:v>0.18850974327243381</c:v>
                </c:pt>
                <c:pt idx="860">
                  <c:v>0.18950550703325011</c:v>
                </c:pt>
                <c:pt idx="861">
                  <c:v>0.18850259183809803</c:v>
                </c:pt>
                <c:pt idx="862">
                  <c:v>0.18712733264677411</c:v>
                </c:pt>
                <c:pt idx="863">
                  <c:v>0.18752326370840508</c:v>
                </c:pt>
                <c:pt idx="864">
                  <c:v>0.18791780161475277</c:v>
                </c:pt>
                <c:pt idx="865">
                  <c:v>0.18785820423197375</c:v>
                </c:pt>
                <c:pt idx="866">
                  <c:v>0.18803182852240871</c:v>
                </c:pt>
                <c:pt idx="867">
                  <c:v>0.18824467261020023</c:v>
                </c:pt>
                <c:pt idx="868">
                  <c:v>0.1887726969192326</c:v>
                </c:pt>
                <c:pt idx="869">
                  <c:v>0.18947921272105764</c:v>
                </c:pt>
                <c:pt idx="870">
                  <c:v>0.18944283187136554</c:v>
                </c:pt>
                <c:pt idx="871">
                  <c:v>0.18948377228866956</c:v>
                </c:pt>
                <c:pt idx="872">
                  <c:v>0.18956829961144822</c:v>
                </c:pt>
                <c:pt idx="873">
                  <c:v>0.18951338853997995</c:v>
                </c:pt>
                <c:pt idx="874">
                  <c:v>0.19003688841428665</c:v>
                </c:pt>
                <c:pt idx="875">
                  <c:v>0.19081042494216785</c:v>
                </c:pt>
                <c:pt idx="876">
                  <c:v>0.18975030411774796</c:v>
                </c:pt>
                <c:pt idx="877">
                  <c:v>0.18976298589373275</c:v>
                </c:pt>
                <c:pt idx="878">
                  <c:v>0.19107518624848138</c:v>
                </c:pt>
                <c:pt idx="879">
                  <c:v>0.19112389383605927</c:v>
                </c:pt>
                <c:pt idx="880">
                  <c:v>0.19194391890135162</c:v>
                </c:pt>
                <c:pt idx="881">
                  <c:v>0.19198709437124967</c:v>
                </c:pt>
                <c:pt idx="882">
                  <c:v>0.19282438232940438</c:v>
                </c:pt>
                <c:pt idx="883">
                  <c:v>0.19276970422515388</c:v>
                </c:pt>
                <c:pt idx="884">
                  <c:v>0.19305689219930189</c:v>
                </c:pt>
                <c:pt idx="885">
                  <c:v>0.19305645448527897</c:v>
                </c:pt>
                <c:pt idx="886">
                  <c:v>0.19335297788671998</c:v>
                </c:pt>
                <c:pt idx="887">
                  <c:v>0.19639373821672684</c:v>
                </c:pt>
                <c:pt idx="888">
                  <c:v>0.19644448302877565</c:v>
                </c:pt>
                <c:pt idx="889">
                  <c:v>0.19611270355635871</c:v>
                </c:pt>
                <c:pt idx="890">
                  <c:v>0.19655600333149081</c:v>
                </c:pt>
                <c:pt idx="891">
                  <c:v>0.19644847232546206</c:v>
                </c:pt>
                <c:pt idx="892">
                  <c:v>0.1964680759532571</c:v>
                </c:pt>
                <c:pt idx="893">
                  <c:v>0.19644216692279748</c:v>
                </c:pt>
                <c:pt idx="894">
                  <c:v>0.19582044318471697</c:v>
                </c:pt>
                <c:pt idx="895">
                  <c:v>0.1957631557600594</c:v>
                </c:pt>
                <c:pt idx="896">
                  <c:v>0.19807037439276626</c:v>
                </c:pt>
                <c:pt idx="897">
                  <c:v>0.19826761465544707</c:v>
                </c:pt>
                <c:pt idx="898">
                  <c:v>0.19868175313963982</c:v>
                </c:pt>
                <c:pt idx="899">
                  <c:v>0.19914510152950113</c:v>
                </c:pt>
                <c:pt idx="900">
                  <c:v>0.19930900659892553</c:v>
                </c:pt>
                <c:pt idx="901">
                  <c:v>0.19951853089491231</c:v>
                </c:pt>
                <c:pt idx="902">
                  <c:v>0.19950515577301814</c:v>
                </c:pt>
                <c:pt idx="903">
                  <c:v>0.19952731920520733</c:v>
                </c:pt>
                <c:pt idx="904">
                  <c:v>0.19929006620076231</c:v>
                </c:pt>
                <c:pt idx="905">
                  <c:v>0.19975748196703061</c:v>
                </c:pt>
                <c:pt idx="906">
                  <c:v>0.20014268049233652</c:v>
                </c:pt>
                <c:pt idx="907">
                  <c:v>0.1999890040731136</c:v>
                </c:pt>
                <c:pt idx="908">
                  <c:v>0.19998484838950958</c:v>
                </c:pt>
                <c:pt idx="909">
                  <c:v>0.19996712043665779</c:v>
                </c:pt>
                <c:pt idx="910">
                  <c:v>0.19998062616026646</c:v>
                </c:pt>
                <c:pt idx="911">
                  <c:v>0.2003255700365314</c:v>
                </c:pt>
                <c:pt idx="912">
                  <c:v>0.20036842827516355</c:v>
                </c:pt>
                <c:pt idx="913">
                  <c:v>0.20121603294807849</c:v>
                </c:pt>
                <c:pt idx="914">
                  <c:v>0.20143973937234966</c:v>
                </c:pt>
                <c:pt idx="915">
                  <c:v>0.20140206441666292</c:v>
                </c:pt>
                <c:pt idx="916">
                  <c:v>0.20145895882680812</c:v>
                </c:pt>
                <c:pt idx="917">
                  <c:v>0.2019857672942808</c:v>
                </c:pt>
                <c:pt idx="918">
                  <c:v>0.20243716605876044</c:v>
                </c:pt>
                <c:pt idx="919">
                  <c:v>0.20400870250725744</c:v>
                </c:pt>
                <c:pt idx="920">
                  <c:v>0.20416616893860412</c:v>
                </c:pt>
                <c:pt idx="921">
                  <c:v>0.20418519292711557</c:v>
                </c:pt>
                <c:pt idx="922">
                  <c:v>0.20401906476916049</c:v>
                </c:pt>
                <c:pt idx="923">
                  <c:v>0.20393281666462293</c:v>
                </c:pt>
                <c:pt idx="924">
                  <c:v>0.20331956341374988</c:v>
                </c:pt>
                <c:pt idx="925">
                  <c:v>0.20363065673616099</c:v>
                </c:pt>
                <c:pt idx="926">
                  <c:v>0.2037339960017629</c:v>
                </c:pt>
                <c:pt idx="927">
                  <c:v>0.20406811322441626</c:v>
                </c:pt>
                <c:pt idx="928">
                  <c:v>0.20434345092026485</c:v>
                </c:pt>
                <c:pt idx="929">
                  <c:v>0.20443163428296654</c:v>
                </c:pt>
                <c:pt idx="930">
                  <c:v>0.20546685884375576</c:v>
                </c:pt>
                <c:pt idx="931">
                  <c:v>0.20548796651819168</c:v>
                </c:pt>
                <c:pt idx="932">
                  <c:v>0.20546701582274834</c:v>
                </c:pt>
                <c:pt idx="933">
                  <c:v>0.20648408256155198</c:v>
                </c:pt>
                <c:pt idx="934">
                  <c:v>0.2081264835585257</c:v>
                </c:pt>
                <c:pt idx="935">
                  <c:v>0.20798458449679899</c:v>
                </c:pt>
                <c:pt idx="936">
                  <c:v>0.20824488331880275</c:v>
                </c:pt>
                <c:pt idx="937">
                  <c:v>0.20852103223322913</c:v>
                </c:pt>
                <c:pt idx="938">
                  <c:v>0.20888291040275617</c:v>
                </c:pt>
                <c:pt idx="939">
                  <c:v>0.20888816644781197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A9-4376-A281-586A357B6C0E}"/>
            </c:ext>
          </c:extLst>
        </c:ser>
        <c:ser>
          <c:idx val="6"/>
          <c:order val="6"/>
          <c:tx>
            <c:strRef>
              <c:f>Волатильность!$H$1</c:f>
              <c:strCache>
                <c:ptCount val="1"/>
                <c:pt idx="0">
                  <c:v>Башнефть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Волатильность!$A$2:$A$941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Волатильность!$H$2:$H$941</c:f>
              <c:numCache>
                <c:formatCode>0.00</c:formatCode>
                <c:ptCount val="940"/>
                <c:pt idx="0">
                  <c:v>0.54848953280271173</c:v>
                </c:pt>
                <c:pt idx="1">
                  <c:v>0.54739312572043874</c:v>
                </c:pt>
                <c:pt idx="2">
                  <c:v>0.54841397864431563</c:v>
                </c:pt>
                <c:pt idx="3">
                  <c:v>0.5484951644277799</c:v>
                </c:pt>
                <c:pt idx="4">
                  <c:v>0.54836721807867039</c:v>
                </c:pt>
                <c:pt idx="5">
                  <c:v>0.5483919492136895</c:v>
                </c:pt>
                <c:pt idx="6">
                  <c:v>0.5483973506361639</c:v>
                </c:pt>
                <c:pt idx="7">
                  <c:v>0.54709612293954701</c:v>
                </c:pt>
                <c:pt idx="8">
                  <c:v>0.54702716704699872</c:v>
                </c:pt>
                <c:pt idx="9">
                  <c:v>0.55486956276940735</c:v>
                </c:pt>
                <c:pt idx="10">
                  <c:v>0.55490162467456383</c:v>
                </c:pt>
                <c:pt idx="11">
                  <c:v>0.55529656804878402</c:v>
                </c:pt>
                <c:pt idx="12">
                  <c:v>0.55742299973614562</c:v>
                </c:pt>
                <c:pt idx="13">
                  <c:v>0.55688038046128197</c:v>
                </c:pt>
                <c:pt idx="14">
                  <c:v>0.55893140506902339</c:v>
                </c:pt>
                <c:pt idx="15">
                  <c:v>0.55857632221309839</c:v>
                </c:pt>
                <c:pt idx="16">
                  <c:v>0.55861445762622985</c:v>
                </c:pt>
                <c:pt idx="17">
                  <c:v>0.55854602670794284</c:v>
                </c:pt>
                <c:pt idx="18">
                  <c:v>0.55953092886084232</c:v>
                </c:pt>
                <c:pt idx="19">
                  <c:v>0.56079628370268464</c:v>
                </c:pt>
                <c:pt idx="20">
                  <c:v>0.56154050768324248</c:v>
                </c:pt>
                <c:pt idx="21">
                  <c:v>0.56153908284029508</c:v>
                </c:pt>
                <c:pt idx="22">
                  <c:v>0.55996631749434012</c:v>
                </c:pt>
                <c:pt idx="23">
                  <c:v>0.5602531226210764</c:v>
                </c:pt>
                <c:pt idx="24">
                  <c:v>0.5608149586432315</c:v>
                </c:pt>
                <c:pt idx="25">
                  <c:v>0.55951489815557609</c:v>
                </c:pt>
                <c:pt idx="26">
                  <c:v>0.55953648498715614</c:v>
                </c:pt>
                <c:pt idx="27">
                  <c:v>0.55941406178149533</c:v>
                </c:pt>
                <c:pt idx="28">
                  <c:v>0.56104969527276327</c:v>
                </c:pt>
                <c:pt idx="29">
                  <c:v>0.56104886837221857</c:v>
                </c:pt>
                <c:pt idx="30">
                  <c:v>0.56334737189089723</c:v>
                </c:pt>
                <c:pt idx="31">
                  <c:v>0.56332493683657892</c:v>
                </c:pt>
                <c:pt idx="32">
                  <c:v>0.56341663994778279</c:v>
                </c:pt>
                <c:pt idx="33">
                  <c:v>0.56343043704789508</c:v>
                </c:pt>
                <c:pt idx="34">
                  <c:v>0.56378614468799704</c:v>
                </c:pt>
                <c:pt idx="35">
                  <c:v>0.56359748839971824</c:v>
                </c:pt>
                <c:pt idx="36">
                  <c:v>0.56309163297472242</c:v>
                </c:pt>
                <c:pt idx="37">
                  <c:v>0.56300605420319738</c:v>
                </c:pt>
                <c:pt idx="38">
                  <c:v>0.56276754647768223</c:v>
                </c:pt>
                <c:pt idx="39">
                  <c:v>0.56294958528411454</c:v>
                </c:pt>
                <c:pt idx="40">
                  <c:v>0.55962306310339038</c:v>
                </c:pt>
                <c:pt idx="41">
                  <c:v>0.56211882463981411</c:v>
                </c:pt>
                <c:pt idx="42">
                  <c:v>0.56270449258970723</c:v>
                </c:pt>
                <c:pt idx="43">
                  <c:v>0.56284650619068566</c:v>
                </c:pt>
                <c:pt idx="44">
                  <c:v>0.56300478955293998</c:v>
                </c:pt>
                <c:pt idx="45">
                  <c:v>0.56296671382381591</c:v>
                </c:pt>
                <c:pt idx="46">
                  <c:v>0.56167806633164918</c:v>
                </c:pt>
                <c:pt idx="47">
                  <c:v>0.56136968560765421</c:v>
                </c:pt>
                <c:pt idx="48">
                  <c:v>0.56082808892626523</c:v>
                </c:pt>
                <c:pt idx="49">
                  <c:v>0.55628094620460322</c:v>
                </c:pt>
                <c:pt idx="50">
                  <c:v>0.55469237346862432</c:v>
                </c:pt>
                <c:pt idx="51">
                  <c:v>0.55825688100044435</c:v>
                </c:pt>
                <c:pt idx="52">
                  <c:v>0.55903034594466983</c:v>
                </c:pt>
                <c:pt idx="53">
                  <c:v>0.55972335707277121</c:v>
                </c:pt>
                <c:pt idx="54">
                  <c:v>0.55939153864927282</c:v>
                </c:pt>
                <c:pt idx="55">
                  <c:v>0.56291897645388111</c:v>
                </c:pt>
                <c:pt idx="56">
                  <c:v>0.56292519620282366</c:v>
                </c:pt>
                <c:pt idx="57">
                  <c:v>0.56373237258148623</c:v>
                </c:pt>
                <c:pt idx="58">
                  <c:v>0.56477662922171223</c:v>
                </c:pt>
                <c:pt idx="59">
                  <c:v>0.56519209075282173</c:v>
                </c:pt>
                <c:pt idx="60">
                  <c:v>0.56510793861805408</c:v>
                </c:pt>
                <c:pt idx="61">
                  <c:v>0.56502754823048229</c:v>
                </c:pt>
                <c:pt idx="62">
                  <c:v>0.56505761781824126</c:v>
                </c:pt>
                <c:pt idx="63">
                  <c:v>0.56602521615078327</c:v>
                </c:pt>
                <c:pt idx="64">
                  <c:v>0.56503541948654668</c:v>
                </c:pt>
                <c:pt idx="65">
                  <c:v>0.56497742525388206</c:v>
                </c:pt>
                <c:pt idx="66">
                  <c:v>0.56479237690310347</c:v>
                </c:pt>
                <c:pt idx="67">
                  <c:v>0.56475777174326736</c:v>
                </c:pt>
                <c:pt idx="68">
                  <c:v>0.56455477265638043</c:v>
                </c:pt>
                <c:pt idx="69">
                  <c:v>0.56643017081871094</c:v>
                </c:pt>
                <c:pt idx="70">
                  <c:v>0.56624269899403157</c:v>
                </c:pt>
                <c:pt idx="71">
                  <c:v>0.56689184208179721</c:v>
                </c:pt>
                <c:pt idx="72">
                  <c:v>0.56929732733136063</c:v>
                </c:pt>
                <c:pt idx="73">
                  <c:v>0.56922886128190353</c:v>
                </c:pt>
                <c:pt idx="74">
                  <c:v>0.56905955682092746</c:v>
                </c:pt>
                <c:pt idx="75">
                  <c:v>0.56943998964736386</c:v>
                </c:pt>
                <c:pt idx="76">
                  <c:v>0.56950263489821074</c:v>
                </c:pt>
                <c:pt idx="77">
                  <c:v>0.57050622493936143</c:v>
                </c:pt>
                <c:pt idx="78">
                  <c:v>0.57053678575848965</c:v>
                </c:pt>
                <c:pt idx="79">
                  <c:v>0.57057581020190196</c:v>
                </c:pt>
                <c:pt idx="80">
                  <c:v>0.57211099920106867</c:v>
                </c:pt>
                <c:pt idx="81">
                  <c:v>0.57475884376463271</c:v>
                </c:pt>
                <c:pt idx="82">
                  <c:v>0.57500075997887024</c:v>
                </c:pt>
                <c:pt idx="83">
                  <c:v>0.57552876500257799</c:v>
                </c:pt>
                <c:pt idx="84">
                  <c:v>0.57510302941122893</c:v>
                </c:pt>
                <c:pt idx="85">
                  <c:v>0.57144425954792477</c:v>
                </c:pt>
                <c:pt idx="86">
                  <c:v>0.57018842882315013</c:v>
                </c:pt>
                <c:pt idx="87">
                  <c:v>0.56974325193558217</c:v>
                </c:pt>
                <c:pt idx="88">
                  <c:v>0.56998142980654276</c:v>
                </c:pt>
                <c:pt idx="89">
                  <c:v>0.57047305324841702</c:v>
                </c:pt>
                <c:pt idx="90">
                  <c:v>0.57065442622044493</c:v>
                </c:pt>
                <c:pt idx="91">
                  <c:v>0.57166953086145744</c:v>
                </c:pt>
                <c:pt idx="92">
                  <c:v>0.57230500166746967</c:v>
                </c:pt>
                <c:pt idx="93">
                  <c:v>0.57059832175848157</c:v>
                </c:pt>
                <c:pt idx="94">
                  <c:v>0.57063966030086588</c:v>
                </c:pt>
                <c:pt idx="95">
                  <c:v>0.57057724703661417</c:v>
                </c:pt>
                <c:pt idx="96">
                  <c:v>0.57058945682274587</c:v>
                </c:pt>
                <c:pt idx="97">
                  <c:v>0.57083778755080972</c:v>
                </c:pt>
                <c:pt idx="98">
                  <c:v>0.57069036524139427</c:v>
                </c:pt>
                <c:pt idx="99">
                  <c:v>0.57110317281280565</c:v>
                </c:pt>
                <c:pt idx="100">
                  <c:v>0.57049228873558211</c:v>
                </c:pt>
                <c:pt idx="101">
                  <c:v>0.57043795250999785</c:v>
                </c:pt>
                <c:pt idx="102">
                  <c:v>0.57027751416873207</c:v>
                </c:pt>
                <c:pt idx="103">
                  <c:v>0.57037733564326309</c:v>
                </c:pt>
                <c:pt idx="104">
                  <c:v>0.5704144380388203</c:v>
                </c:pt>
                <c:pt idx="105">
                  <c:v>0.57154548146899509</c:v>
                </c:pt>
                <c:pt idx="106">
                  <c:v>0.57086045027010401</c:v>
                </c:pt>
                <c:pt idx="107">
                  <c:v>0.57040757798791508</c:v>
                </c:pt>
                <c:pt idx="108">
                  <c:v>0.57033852380072214</c:v>
                </c:pt>
                <c:pt idx="109">
                  <c:v>0.57046581562188714</c:v>
                </c:pt>
                <c:pt idx="110">
                  <c:v>0.57116997899899735</c:v>
                </c:pt>
                <c:pt idx="111">
                  <c:v>0.57124999596645343</c:v>
                </c:pt>
                <c:pt idx="112">
                  <c:v>0.57174495734212738</c:v>
                </c:pt>
                <c:pt idx="113">
                  <c:v>0.57127961259945714</c:v>
                </c:pt>
                <c:pt idx="114">
                  <c:v>0.57070464398011278</c:v>
                </c:pt>
                <c:pt idx="115">
                  <c:v>0.57009734690370995</c:v>
                </c:pt>
                <c:pt idx="116">
                  <c:v>0.5684623670528004</c:v>
                </c:pt>
                <c:pt idx="117">
                  <c:v>0.56836822901237949</c:v>
                </c:pt>
                <c:pt idx="118">
                  <c:v>0.56840337500146376</c:v>
                </c:pt>
                <c:pt idx="119">
                  <c:v>0.56837023764832151</c:v>
                </c:pt>
                <c:pt idx="120">
                  <c:v>0.56852706948178044</c:v>
                </c:pt>
                <c:pt idx="121">
                  <c:v>0.56865727049887005</c:v>
                </c:pt>
                <c:pt idx="122">
                  <c:v>0.56388701965409416</c:v>
                </c:pt>
                <c:pt idx="123">
                  <c:v>0.56347870310894188</c:v>
                </c:pt>
                <c:pt idx="124">
                  <c:v>0.56345608493604959</c:v>
                </c:pt>
                <c:pt idx="125">
                  <c:v>0.56237923180788085</c:v>
                </c:pt>
                <c:pt idx="126">
                  <c:v>0.56212390173861115</c:v>
                </c:pt>
                <c:pt idx="127">
                  <c:v>0.56217761499918673</c:v>
                </c:pt>
                <c:pt idx="128">
                  <c:v>0.56230502399802906</c:v>
                </c:pt>
                <c:pt idx="129">
                  <c:v>0.5622067647000335</c:v>
                </c:pt>
                <c:pt idx="130">
                  <c:v>0.56304606080647868</c:v>
                </c:pt>
                <c:pt idx="131">
                  <c:v>0.56379884231197985</c:v>
                </c:pt>
                <c:pt idx="132">
                  <c:v>0.56280484908860118</c:v>
                </c:pt>
                <c:pt idx="133">
                  <c:v>0.55868031313098121</c:v>
                </c:pt>
                <c:pt idx="134">
                  <c:v>0.55532916612172256</c:v>
                </c:pt>
                <c:pt idx="135">
                  <c:v>0.55090505988310468</c:v>
                </c:pt>
                <c:pt idx="136">
                  <c:v>0.5436330701490214</c:v>
                </c:pt>
                <c:pt idx="137">
                  <c:v>0.53961309433908244</c:v>
                </c:pt>
                <c:pt idx="138">
                  <c:v>0.53938298661847706</c:v>
                </c:pt>
                <c:pt idx="139">
                  <c:v>0.53930577466220853</c:v>
                </c:pt>
                <c:pt idx="140">
                  <c:v>0.53351602487738969</c:v>
                </c:pt>
                <c:pt idx="141">
                  <c:v>0.53330153087601029</c:v>
                </c:pt>
                <c:pt idx="142">
                  <c:v>0.53341485559215873</c:v>
                </c:pt>
                <c:pt idx="143">
                  <c:v>0.53293806869878801</c:v>
                </c:pt>
                <c:pt idx="144">
                  <c:v>0.53275249728871554</c:v>
                </c:pt>
                <c:pt idx="145">
                  <c:v>0.53274575060249363</c:v>
                </c:pt>
                <c:pt idx="146">
                  <c:v>0.53261383229284065</c:v>
                </c:pt>
                <c:pt idx="147">
                  <c:v>0.53004064842153453</c:v>
                </c:pt>
                <c:pt idx="148">
                  <c:v>0.53004582623625796</c:v>
                </c:pt>
                <c:pt idx="149">
                  <c:v>0.52990969206929639</c:v>
                </c:pt>
                <c:pt idx="150">
                  <c:v>0.52919582997424541</c:v>
                </c:pt>
                <c:pt idx="151">
                  <c:v>0.52913186319033645</c:v>
                </c:pt>
                <c:pt idx="152">
                  <c:v>0.52866470728953763</c:v>
                </c:pt>
                <c:pt idx="153">
                  <c:v>0.52802672826277497</c:v>
                </c:pt>
                <c:pt idx="154">
                  <c:v>0.52673922374640347</c:v>
                </c:pt>
                <c:pt idx="155">
                  <c:v>0.52683303137049098</c:v>
                </c:pt>
                <c:pt idx="156">
                  <c:v>0.52678470480956252</c:v>
                </c:pt>
                <c:pt idx="157">
                  <c:v>0.52676587223964544</c:v>
                </c:pt>
                <c:pt idx="158">
                  <c:v>0.52878424114223144</c:v>
                </c:pt>
                <c:pt idx="159">
                  <c:v>0.52830095528769161</c:v>
                </c:pt>
                <c:pt idx="160">
                  <c:v>0.52871256001537092</c:v>
                </c:pt>
                <c:pt idx="161">
                  <c:v>0.5287795492156715</c:v>
                </c:pt>
                <c:pt idx="162">
                  <c:v>0.52768290385862815</c:v>
                </c:pt>
                <c:pt idx="163">
                  <c:v>0.52657607955789498</c:v>
                </c:pt>
                <c:pt idx="164">
                  <c:v>0.52672210378880757</c:v>
                </c:pt>
                <c:pt idx="165">
                  <c:v>0.52551371619919651</c:v>
                </c:pt>
                <c:pt idx="166">
                  <c:v>0.52564432347119439</c:v>
                </c:pt>
                <c:pt idx="167">
                  <c:v>0.52556169232499106</c:v>
                </c:pt>
                <c:pt idx="168">
                  <c:v>0.52538179515688499</c:v>
                </c:pt>
                <c:pt idx="169">
                  <c:v>0.52533902383009634</c:v>
                </c:pt>
                <c:pt idx="170">
                  <c:v>0.52532286977973375</c:v>
                </c:pt>
                <c:pt idx="171">
                  <c:v>0.52476443531278805</c:v>
                </c:pt>
                <c:pt idx="172">
                  <c:v>0.52481711367040129</c:v>
                </c:pt>
                <c:pt idx="173">
                  <c:v>0.52438709164520281</c:v>
                </c:pt>
                <c:pt idx="174">
                  <c:v>0.52397141477834253</c:v>
                </c:pt>
                <c:pt idx="175">
                  <c:v>0.52350213465946482</c:v>
                </c:pt>
                <c:pt idx="176">
                  <c:v>0.52366952817042289</c:v>
                </c:pt>
                <c:pt idx="177">
                  <c:v>0.47026079556371086</c:v>
                </c:pt>
                <c:pt idx="178">
                  <c:v>0.46986464040174392</c:v>
                </c:pt>
                <c:pt idx="179">
                  <c:v>0.46948086447993681</c:v>
                </c:pt>
                <c:pt idx="180">
                  <c:v>0.46639003657313038</c:v>
                </c:pt>
                <c:pt idx="181">
                  <c:v>0.46629531409073832</c:v>
                </c:pt>
                <c:pt idx="182">
                  <c:v>0.46510651516860468</c:v>
                </c:pt>
                <c:pt idx="183">
                  <c:v>0.46203897023765189</c:v>
                </c:pt>
                <c:pt idx="184">
                  <c:v>0.45895333793145882</c:v>
                </c:pt>
                <c:pt idx="185">
                  <c:v>0.45864643705385255</c:v>
                </c:pt>
                <c:pt idx="186">
                  <c:v>0.45860818522256025</c:v>
                </c:pt>
                <c:pt idx="187">
                  <c:v>0.4571802173777878</c:v>
                </c:pt>
                <c:pt idx="188">
                  <c:v>0.45719228188395938</c:v>
                </c:pt>
                <c:pt idx="189">
                  <c:v>0.45836360678826787</c:v>
                </c:pt>
                <c:pt idx="190">
                  <c:v>0.45845296261567159</c:v>
                </c:pt>
                <c:pt idx="191">
                  <c:v>0.45803620160432412</c:v>
                </c:pt>
                <c:pt idx="192">
                  <c:v>0.45727901067093779</c:v>
                </c:pt>
                <c:pt idx="193">
                  <c:v>0.45155306563440528</c:v>
                </c:pt>
                <c:pt idx="194">
                  <c:v>0.45086461663797783</c:v>
                </c:pt>
                <c:pt idx="195">
                  <c:v>0.4496918991654491</c:v>
                </c:pt>
                <c:pt idx="196">
                  <c:v>0.4495343097504832</c:v>
                </c:pt>
                <c:pt idx="197">
                  <c:v>0.44812394982603643</c:v>
                </c:pt>
                <c:pt idx="198">
                  <c:v>0.44686859434711063</c:v>
                </c:pt>
                <c:pt idx="199">
                  <c:v>0.4466216827301373</c:v>
                </c:pt>
                <c:pt idx="200">
                  <c:v>0.44665979971161907</c:v>
                </c:pt>
                <c:pt idx="201">
                  <c:v>0.4466762358447246</c:v>
                </c:pt>
                <c:pt idx="202">
                  <c:v>0.44577731093162271</c:v>
                </c:pt>
                <c:pt idx="203">
                  <c:v>0.44543347592221555</c:v>
                </c:pt>
                <c:pt idx="204">
                  <c:v>0.44601167933229019</c:v>
                </c:pt>
                <c:pt idx="205">
                  <c:v>0.43839655581489079</c:v>
                </c:pt>
                <c:pt idx="206">
                  <c:v>0.43836187542421368</c:v>
                </c:pt>
                <c:pt idx="207">
                  <c:v>0.43810233493540546</c:v>
                </c:pt>
                <c:pt idx="208">
                  <c:v>0.42817427163894212</c:v>
                </c:pt>
                <c:pt idx="209">
                  <c:v>0.40877136428965083</c:v>
                </c:pt>
                <c:pt idx="210">
                  <c:v>0.40850842099662904</c:v>
                </c:pt>
                <c:pt idx="211">
                  <c:v>0.4083741488439207</c:v>
                </c:pt>
                <c:pt idx="212">
                  <c:v>0.40768135735083777</c:v>
                </c:pt>
                <c:pt idx="213">
                  <c:v>0.40653629902199562</c:v>
                </c:pt>
                <c:pt idx="214">
                  <c:v>0.40195792435319921</c:v>
                </c:pt>
                <c:pt idx="215">
                  <c:v>0.40120318712572867</c:v>
                </c:pt>
                <c:pt idx="216">
                  <c:v>0.40055558398354463</c:v>
                </c:pt>
                <c:pt idx="217">
                  <c:v>0.40043448341361526</c:v>
                </c:pt>
                <c:pt idx="218">
                  <c:v>0.40002617522761491</c:v>
                </c:pt>
                <c:pt idx="219">
                  <c:v>0.39994659705712848</c:v>
                </c:pt>
                <c:pt idx="220">
                  <c:v>0.39783737207322628</c:v>
                </c:pt>
                <c:pt idx="221">
                  <c:v>0.39720376881803959</c:v>
                </c:pt>
                <c:pt idx="222">
                  <c:v>0.39745549372878497</c:v>
                </c:pt>
                <c:pt idx="223">
                  <c:v>0.39744233074377189</c:v>
                </c:pt>
                <c:pt idx="224">
                  <c:v>0.39859947053436312</c:v>
                </c:pt>
                <c:pt idx="225">
                  <c:v>0.39829907596065411</c:v>
                </c:pt>
                <c:pt idx="226">
                  <c:v>0.39874452620469619</c:v>
                </c:pt>
                <c:pt idx="227">
                  <c:v>0.39765168033914727</c:v>
                </c:pt>
                <c:pt idx="228">
                  <c:v>0.3960022114197943</c:v>
                </c:pt>
                <c:pt idx="229">
                  <c:v>0.39482296325009492</c:v>
                </c:pt>
                <c:pt idx="230">
                  <c:v>0.39502346392961535</c:v>
                </c:pt>
                <c:pt idx="231">
                  <c:v>0.39515954644955659</c:v>
                </c:pt>
                <c:pt idx="232">
                  <c:v>0.39510407906061235</c:v>
                </c:pt>
                <c:pt idx="233">
                  <c:v>0.39472935876382637</c:v>
                </c:pt>
                <c:pt idx="234">
                  <c:v>0.38750752947511585</c:v>
                </c:pt>
                <c:pt idx="235">
                  <c:v>0.38157811507054801</c:v>
                </c:pt>
                <c:pt idx="236">
                  <c:v>0.37818609814477894</c:v>
                </c:pt>
                <c:pt idx="237">
                  <c:v>0.37202506843211297</c:v>
                </c:pt>
                <c:pt idx="238">
                  <c:v>0.3444671861977448</c:v>
                </c:pt>
                <c:pt idx="239">
                  <c:v>0.32737526382420279</c:v>
                </c:pt>
                <c:pt idx="240">
                  <c:v>0.32040854584804118</c:v>
                </c:pt>
                <c:pt idx="241">
                  <c:v>0.32244074729231403</c:v>
                </c:pt>
                <c:pt idx="242">
                  <c:v>0.31926741110531454</c:v>
                </c:pt>
                <c:pt idx="243">
                  <c:v>0.31835563209857792</c:v>
                </c:pt>
                <c:pt idx="244">
                  <c:v>0.31677087367360618</c:v>
                </c:pt>
                <c:pt idx="245">
                  <c:v>0.31675690462461775</c:v>
                </c:pt>
                <c:pt idx="246">
                  <c:v>0.31650301497130945</c:v>
                </c:pt>
                <c:pt idx="247">
                  <c:v>0.31653385180199428</c:v>
                </c:pt>
                <c:pt idx="248">
                  <c:v>0.31645857924948156</c:v>
                </c:pt>
                <c:pt idx="249">
                  <c:v>0.31566689066183967</c:v>
                </c:pt>
                <c:pt idx="250">
                  <c:v>0.31594965045167706</c:v>
                </c:pt>
                <c:pt idx="251">
                  <c:v>0.31612296929789713</c:v>
                </c:pt>
                <c:pt idx="252">
                  <c:v>0.31683091029439603</c:v>
                </c:pt>
                <c:pt idx="253">
                  <c:v>0.31769089751800239</c:v>
                </c:pt>
                <c:pt idx="254">
                  <c:v>0.31776151333651137</c:v>
                </c:pt>
                <c:pt idx="255">
                  <c:v>0.31845434513835569</c:v>
                </c:pt>
                <c:pt idx="256">
                  <c:v>0.31852458105724435</c:v>
                </c:pt>
                <c:pt idx="257">
                  <c:v>0.32193577929782641</c:v>
                </c:pt>
                <c:pt idx="258">
                  <c:v>0.32148883538428441</c:v>
                </c:pt>
                <c:pt idx="259">
                  <c:v>0.32365708176578722</c:v>
                </c:pt>
                <c:pt idx="260">
                  <c:v>0.31279839839329943</c:v>
                </c:pt>
                <c:pt idx="261">
                  <c:v>0.31257003916137877</c:v>
                </c:pt>
                <c:pt idx="262">
                  <c:v>0.31217620114251554</c:v>
                </c:pt>
                <c:pt idx="263">
                  <c:v>0.30852332732881022</c:v>
                </c:pt>
                <c:pt idx="264">
                  <c:v>0.30848824346059661</c:v>
                </c:pt>
                <c:pt idx="265">
                  <c:v>0.30435511092933459</c:v>
                </c:pt>
                <c:pt idx="266">
                  <c:v>0.304367122127703</c:v>
                </c:pt>
                <c:pt idx="267">
                  <c:v>0.30438618605299217</c:v>
                </c:pt>
                <c:pt idx="268">
                  <c:v>0.30309752456469069</c:v>
                </c:pt>
                <c:pt idx="269">
                  <c:v>0.30135477096984986</c:v>
                </c:pt>
                <c:pt idx="270">
                  <c:v>0.29874187368701344</c:v>
                </c:pt>
                <c:pt idx="271">
                  <c:v>0.29954051037842533</c:v>
                </c:pt>
                <c:pt idx="272">
                  <c:v>0.30444050549569568</c:v>
                </c:pt>
                <c:pt idx="273">
                  <c:v>0.30537548297057204</c:v>
                </c:pt>
                <c:pt idx="274">
                  <c:v>0.30437587868202892</c:v>
                </c:pt>
                <c:pt idx="275">
                  <c:v>0.30364294775847728</c:v>
                </c:pt>
                <c:pt idx="276">
                  <c:v>0.30432384448022914</c:v>
                </c:pt>
                <c:pt idx="277">
                  <c:v>0.30662733696841815</c:v>
                </c:pt>
                <c:pt idx="278">
                  <c:v>0.30731541349817426</c:v>
                </c:pt>
                <c:pt idx="279">
                  <c:v>0.30480467313211268</c:v>
                </c:pt>
                <c:pt idx="280">
                  <c:v>0.30914150998523493</c:v>
                </c:pt>
                <c:pt idx="281">
                  <c:v>0.30459020772501499</c:v>
                </c:pt>
                <c:pt idx="282">
                  <c:v>0.30776898001804592</c:v>
                </c:pt>
                <c:pt idx="283">
                  <c:v>0.30750752496352879</c:v>
                </c:pt>
                <c:pt idx="284">
                  <c:v>0.3075227388090942</c:v>
                </c:pt>
                <c:pt idx="285">
                  <c:v>0.30665940040520184</c:v>
                </c:pt>
                <c:pt idx="286">
                  <c:v>0.30675783113336202</c:v>
                </c:pt>
                <c:pt idx="287">
                  <c:v>0.30750985100003458</c:v>
                </c:pt>
                <c:pt idx="288">
                  <c:v>0.30750359203234878</c:v>
                </c:pt>
                <c:pt idx="289">
                  <c:v>0.30756012760762941</c:v>
                </c:pt>
                <c:pt idx="290">
                  <c:v>0.30734527590667082</c:v>
                </c:pt>
                <c:pt idx="291">
                  <c:v>0.3066390210817887</c:v>
                </c:pt>
                <c:pt idx="292">
                  <c:v>0.30268913936514669</c:v>
                </c:pt>
                <c:pt idx="293">
                  <c:v>0.30176520633783893</c:v>
                </c:pt>
                <c:pt idx="294">
                  <c:v>0.30143801361577316</c:v>
                </c:pt>
                <c:pt idx="295">
                  <c:v>0.30343119600191515</c:v>
                </c:pt>
                <c:pt idx="296">
                  <c:v>0.30336936215698829</c:v>
                </c:pt>
                <c:pt idx="297">
                  <c:v>0.30334829460127594</c:v>
                </c:pt>
                <c:pt idx="298">
                  <c:v>0.3033123750629354</c:v>
                </c:pt>
                <c:pt idx="299">
                  <c:v>0.30352885505314631</c:v>
                </c:pt>
                <c:pt idx="300">
                  <c:v>0.30185610675773317</c:v>
                </c:pt>
                <c:pt idx="301">
                  <c:v>0.30225694959178423</c:v>
                </c:pt>
                <c:pt idx="302">
                  <c:v>0.29588487168564986</c:v>
                </c:pt>
                <c:pt idx="303">
                  <c:v>0.29406824398065751</c:v>
                </c:pt>
                <c:pt idx="304">
                  <c:v>0.29280043445910825</c:v>
                </c:pt>
                <c:pt idx="305">
                  <c:v>0.29225128104180592</c:v>
                </c:pt>
                <c:pt idx="306">
                  <c:v>0.28569371605871352</c:v>
                </c:pt>
                <c:pt idx="307">
                  <c:v>0.28615013069214723</c:v>
                </c:pt>
                <c:pt idx="308">
                  <c:v>0.28469608451399325</c:v>
                </c:pt>
                <c:pt idx="309">
                  <c:v>0.28287249096495781</c:v>
                </c:pt>
                <c:pt idx="310">
                  <c:v>0.28278331849266553</c:v>
                </c:pt>
                <c:pt idx="311">
                  <c:v>0.28277737431894701</c:v>
                </c:pt>
                <c:pt idx="312">
                  <c:v>0.28293326192704721</c:v>
                </c:pt>
                <c:pt idx="313">
                  <c:v>0.28288863903776434</c:v>
                </c:pt>
                <c:pt idx="314">
                  <c:v>0.28031658811077087</c:v>
                </c:pt>
                <c:pt idx="315">
                  <c:v>0.2803260718207638</c:v>
                </c:pt>
                <c:pt idx="316">
                  <c:v>0.28133252408049314</c:v>
                </c:pt>
                <c:pt idx="317">
                  <c:v>0.28139488516356509</c:v>
                </c:pt>
                <c:pt idx="318">
                  <c:v>0.2823915233751626</c:v>
                </c:pt>
                <c:pt idx="319">
                  <c:v>0.28424588588776495</c:v>
                </c:pt>
                <c:pt idx="320">
                  <c:v>0.28211053390228757</c:v>
                </c:pt>
                <c:pt idx="321">
                  <c:v>0.28305915816655763</c:v>
                </c:pt>
                <c:pt idx="322">
                  <c:v>0.28264485700440845</c:v>
                </c:pt>
                <c:pt idx="323">
                  <c:v>0.27742158880602819</c:v>
                </c:pt>
                <c:pt idx="324">
                  <c:v>0.27663139109882617</c:v>
                </c:pt>
                <c:pt idx="325">
                  <c:v>0.27672580841867056</c:v>
                </c:pt>
                <c:pt idx="326">
                  <c:v>0.27597076795160147</c:v>
                </c:pt>
                <c:pt idx="327">
                  <c:v>0.27580576793656059</c:v>
                </c:pt>
                <c:pt idx="328">
                  <c:v>0.27363822297573953</c:v>
                </c:pt>
                <c:pt idx="329">
                  <c:v>0.27361091108184926</c:v>
                </c:pt>
                <c:pt idx="330">
                  <c:v>0.27358746376384635</c:v>
                </c:pt>
                <c:pt idx="331">
                  <c:v>0.27063094398619897</c:v>
                </c:pt>
                <c:pt idx="332">
                  <c:v>0.26521769828384151</c:v>
                </c:pt>
                <c:pt idx="333">
                  <c:v>0.26482979062252188</c:v>
                </c:pt>
                <c:pt idx="334">
                  <c:v>0.26389111862576309</c:v>
                </c:pt>
                <c:pt idx="335">
                  <c:v>0.26323291014558792</c:v>
                </c:pt>
                <c:pt idx="336">
                  <c:v>0.26326074594278492</c:v>
                </c:pt>
                <c:pt idx="337">
                  <c:v>0.26265349561851276</c:v>
                </c:pt>
                <c:pt idx="338">
                  <c:v>0.26178717135706814</c:v>
                </c:pt>
                <c:pt idx="339">
                  <c:v>0.26262615940913164</c:v>
                </c:pt>
                <c:pt idx="340">
                  <c:v>0.26429638725778071</c:v>
                </c:pt>
                <c:pt idx="341">
                  <c:v>0.26613145915908321</c:v>
                </c:pt>
                <c:pt idx="342">
                  <c:v>0.26352205210285395</c:v>
                </c:pt>
                <c:pt idx="343">
                  <c:v>0.26259367416253609</c:v>
                </c:pt>
                <c:pt idx="344">
                  <c:v>0.26255299569535756</c:v>
                </c:pt>
                <c:pt idx="345">
                  <c:v>0.26240670433860874</c:v>
                </c:pt>
                <c:pt idx="346">
                  <c:v>0.26260238303782596</c:v>
                </c:pt>
                <c:pt idx="347">
                  <c:v>0.26263074890605187</c:v>
                </c:pt>
                <c:pt idx="348">
                  <c:v>0.26204164714586309</c:v>
                </c:pt>
                <c:pt idx="349">
                  <c:v>0.26206526499644223</c:v>
                </c:pt>
                <c:pt idx="350">
                  <c:v>0.26124144724438519</c:v>
                </c:pt>
                <c:pt idx="351">
                  <c:v>0.26045787770650541</c:v>
                </c:pt>
                <c:pt idx="352">
                  <c:v>0.26023030173264206</c:v>
                </c:pt>
                <c:pt idx="353">
                  <c:v>0.26022591133229933</c:v>
                </c:pt>
                <c:pt idx="354">
                  <c:v>0.25980706306720741</c:v>
                </c:pt>
                <c:pt idx="355">
                  <c:v>0.25978215721433373</c:v>
                </c:pt>
                <c:pt idx="356">
                  <c:v>0.25695518821150454</c:v>
                </c:pt>
                <c:pt idx="357">
                  <c:v>0.25569685180658902</c:v>
                </c:pt>
                <c:pt idx="358">
                  <c:v>0.25511902905551309</c:v>
                </c:pt>
                <c:pt idx="359">
                  <c:v>0.25506063229073572</c:v>
                </c:pt>
                <c:pt idx="360">
                  <c:v>0.25487519553924304</c:v>
                </c:pt>
                <c:pt idx="361">
                  <c:v>0.25389323038980277</c:v>
                </c:pt>
                <c:pt idx="362">
                  <c:v>0.25393549935960674</c:v>
                </c:pt>
                <c:pt idx="363">
                  <c:v>0.25134672528359797</c:v>
                </c:pt>
                <c:pt idx="364">
                  <c:v>0.25110318844356477</c:v>
                </c:pt>
                <c:pt idx="365">
                  <c:v>0.25097145530261983</c:v>
                </c:pt>
                <c:pt idx="366">
                  <c:v>0.2527472925159947</c:v>
                </c:pt>
                <c:pt idx="367">
                  <c:v>0.25226059766414899</c:v>
                </c:pt>
                <c:pt idx="368">
                  <c:v>0.25233333426180288</c:v>
                </c:pt>
                <c:pt idx="369">
                  <c:v>0.25228202332499094</c:v>
                </c:pt>
                <c:pt idx="370">
                  <c:v>0.25235262707045503</c:v>
                </c:pt>
                <c:pt idx="371">
                  <c:v>0.25239498742613992</c:v>
                </c:pt>
                <c:pt idx="372">
                  <c:v>0.25190915732862423</c:v>
                </c:pt>
                <c:pt idx="373">
                  <c:v>0.2518893038979208</c:v>
                </c:pt>
                <c:pt idx="374">
                  <c:v>0.25301550803885592</c:v>
                </c:pt>
                <c:pt idx="375">
                  <c:v>0.25202720696183684</c:v>
                </c:pt>
                <c:pt idx="376">
                  <c:v>0.25288122143323155</c:v>
                </c:pt>
                <c:pt idx="377">
                  <c:v>0.25378646264440857</c:v>
                </c:pt>
                <c:pt idx="378">
                  <c:v>0.25335939503712901</c:v>
                </c:pt>
                <c:pt idx="379">
                  <c:v>0.25319667230959053</c:v>
                </c:pt>
                <c:pt idx="380">
                  <c:v>0.2578478060625401</c:v>
                </c:pt>
                <c:pt idx="381">
                  <c:v>0.25631499212376302</c:v>
                </c:pt>
                <c:pt idx="382">
                  <c:v>0.25427741453850694</c:v>
                </c:pt>
                <c:pt idx="383">
                  <c:v>0.254580672351645</c:v>
                </c:pt>
                <c:pt idx="384">
                  <c:v>0.25542343856971961</c:v>
                </c:pt>
                <c:pt idx="385">
                  <c:v>0.25546157386359164</c:v>
                </c:pt>
                <c:pt idx="386">
                  <c:v>0.2562064698099204</c:v>
                </c:pt>
                <c:pt idx="387">
                  <c:v>0.25620647303395144</c:v>
                </c:pt>
                <c:pt idx="388">
                  <c:v>0.25627938779496939</c:v>
                </c:pt>
                <c:pt idx="389">
                  <c:v>0.25660515195452166</c:v>
                </c:pt>
                <c:pt idx="390">
                  <c:v>0.25596866714617528</c:v>
                </c:pt>
                <c:pt idx="391">
                  <c:v>0.25705445125636978</c:v>
                </c:pt>
                <c:pt idx="392">
                  <c:v>0.26294459563805017</c:v>
                </c:pt>
                <c:pt idx="393">
                  <c:v>0.2627459660781844</c:v>
                </c:pt>
                <c:pt idx="394">
                  <c:v>0.26355191985381693</c:v>
                </c:pt>
                <c:pt idx="395">
                  <c:v>0.26401811853038604</c:v>
                </c:pt>
                <c:pt idx="396">
                  <c:v>0.26402954688479263</c:v>
                </c:pt>
                <c:pt idx="397">
                  <c:v>0.26385380859300561</c:v>
                </c:pt>
                <c:pt idx="398">
                  <c:v>0.26375573480404968</c:v>
                </c:pt>
                <c:pt idx="399">
                  <c:v>0.26422924926511859</c:v>
                </c:pt>
                <c:pt idx="400">
                  <c:v>0.2641305045916163</c:v>
                </c:pt>
                <c:pt idx="401">
                  <c:v>0.26409105789439308</c:v>
                </c:pt>
                <c:pt idx="402">
                  <c:v>0.26404110432766648</c:v>
                </c:pt>
                <c:pt idx="403">
                  <c:v>0.26429342301741399</c:v>
                </c:pt>
                <c:pt idx="404">
                  <c:v>0.27817642543716886</c:v>
                </c:pt>
                <c:pt idx="405">
                  <c:v>0.27835973046347412</c:v>
                </c:pt>
                <c:pt idx="406">
                  <c:v>0.27784880755598695</c:v>
                </c:pt>
                <c:pt idx="407">
                  <c:v>0.27819032291655721</c:v>
                </c:pt>
                <c:pt idx="408">
                  <c:v>0.27812773086110071</c:v>
                </c:pt>
                <c:pt idx="409">
                  <c:v>0.27540144051833149</c:v>
                </c:pt>
                <c:pt idx="410">
                  <c:v>0.27585577439455633</c:v>
                </c:pt>
                <c:pt idx="411">
                  <c:v>0.27471610477914749</c:v>
                </c:pt>
                <c:pt idx="412">
                  <c:v>0.27518431175287628</c:v>
                </c:pt>
                <c:pt idx="413">
                  <c:v>0.27508178265949018</c:v>
                </c:pt>
                <c:pt idx="414">
                  <c:v>0.27523465686625398</c:v>
                </c:pt>
                <c:pt idx="415">
                  <c:v>0.27549160027349356</c:v>
                </c:pt>
                <c:pt idx="416">
                  <c:v>0.27566737383661721</c:v>
                </c:pt>
                <c:pt idx="417">
                  <c:v>0.2755555788282808</c:v>
                </c:pt>
                <c:pt idx="418">
                  <c:v>0.27536767418794567</c:v>
                </c:pt>
                <c:pt idx="419">
                  <c:v>0.27537023997731341</c:v>
                </c:pt>
                <c:pt idx="420">
                  <c:v>0.27541823295088536</c:v>
                </c:pt>
                <c:pt idx="421">
                  <c:v>0.27696930285513682</c:v>
                </c:pt>
                <c:pt idx="422">
                  <c:v>0.28081982995846466</c:v>
                </c:pt>
                <c:pt idx="423">
                  <c:v>0.2807733351859602</c:v>
                </c:pt>
                <c:pt idx="424">
                  <c:v>0.28086793825378514</c:v>
                </c:pt>
                <c:pt idx="425">
                  <c:v>0.28086176191380269</c:v>
                </c:pt>
                <c:pt idx="426">
                  <c:v>0.28181907483784824</c:v>
                </c:pt>
                <c:pt idx="427">
                  <c:v>0.28259178260860035</c:v>
                </c:pt>
                <c:pt idx="428">
                  <c:v>0.2830638785266088</c:v>
                </c:pt>
                <c:pt idx="429">
                  <c:v>0.28240759086899397</c:v>
                </c:pt>
                <c:pt idx="430">
                  <c:v>0.28232098016733165</c:v>
                </c:pt>
                <c:pt idx="431">
                  <c:v>0.28228721510137744</c:v>
                </c:pt>
                <c:pt idx="432">
                  <c:v>0.28198520826701373</c:v>
                </c:pt>
                <c:pt idx="433">
                  <c:v>0.28181805604178722</c:v>
                </c:pt>
                <c:pt idx="434">
                  <c:v>0.28191844106437774</c:v>
                </c:pt>
                <c:pt idx="435">
                  <c:v>0.28204228752232241</c:v>
                </c:pt>
                <c:pt idx="436">
                  <c:v>0.28266576412352096</c:v>
                </c:pt>
                <c:pt idx="437">
                  <c:v>0.28581630722970713</c:v>
                </c:pt>
                <c:pt idx="438">
                  <c:v>0.28638741786459992</c:v>
                </c:pt>
                <c:pt idx="439">
                  <c:v>0.28640282446686977</c:v>
                </c:pt>
                <c:pt idx="440">
                  <c:v>0.28609579713317179</c:v>
                </c:pt>
                <c:pt idx="441">
                  <c:v>0.28615055782910165</c:v>
                </c:pt>
                <c:pt idx="442">
                  <c:v>0.28625741424731216</c:v>
                </c:pt>
                <c:pt idx="443">
                  <c:v>0.28715089714197489</c:v>
                </c:pt>
                <c:pt idx="444">
                  <c:v>0.28730556343366209</c:v>
                </c:pt>
                <c:pt idx="445">
                  <c:v>0.28746820472390161</c:v>
                </c:pt>
                <c:pt idx="446">
                  <c:v>0.29536960222964825</c:v>
                </c:pt>
                <c:pt idx="447">
                  <c:v>0.29536942910293923</c:v>
                </c:pt>
                <c:pt idx="448">
                  <c:v>0.29604215443528181</c:v>
                </c:pt>
                <c:pt idx="449">
                  <c:v>0.29635258682630594</c:v>
                </c:pt>
                <c:pt idx="450">
                  <c:v>0.29881919955845465</c:v>
                </c:pt>
                <c:pt idx="451">
                  <c:v>0.29881671388311498</c:v>
                </c:pt>
                <c:pt idx="452">
                  <c:v>0.29883444185277513</c:v>
                </c:pt>
                <c:pt idx="453">
                  <c:v>0.30010709606361574</c:v>
                </c:pt>
                <c:pt idx="454">
                  <c:v>0.30025790757899823</c:v>
                </c:pt>
                <c:pt idx="455">
                  <c:v>0.31916563376829327</c:v>
                </c:pt>
                <c:pt idx="456">
                  <c:v>0.3211554714553212</c:v>
                </c:pt>
                <c:pt idx="457">
                  <c:v>0.32148670938076912</c:v>
                </c:pt>
                <c:pt idx="458">
                  <c:v>0.32153357965741219</c:v>
                </c:pt>
                <c:pt idx="459">
                  <c:v>0.32141315784325125</c:v>
                </c:pt>
                <c:pt idx="460">
                  <c:v>0.32139981772067644</c:v>
                </c:pt>
                <c:pt idx="461">
                  <c:v>0.32133306113843835</c:v>
                </c:pt>
                <c:pt idx="462">
                  <c:v>0.32231643659991138</c:v>
                </c:pt>
                <c:pt idx="463">
                  <c:v>0.32206065200594192</c:v>
                </c:pt>
                <c:pt idx="464">
                  <c:v>0.32183561323671656</c:v>
                </c:pt>
                <c:pt idx="465">
                  <c:v>0.32159795242532391</c:v>
                </c:pt>
                <c:pt idx="466">
                  <c:v>0.32160088162556866</c:v>
                </c:pt>
                <c:pt idx="467">
                  <c:v>0.32104174844147432</c:v>
                </c:pt>
                <c:pt idx="468">
                  <c:v>0.32092775856476352</c:v>
                </c:pt>
                <c:pt idx="469">
                  <c:v>0.32090803585102046</c:v>
                </c:pt>
                <c:pt idx="470">
                  <c:v>0.32090736455887925</c:v>
                </c:pt>
                <c:pt idx="471">
                  <c:v>0.32089564985537278</c:v>
                </c:pt>
                <c:pt idx="472">
                  <c:v>0.32082312370008281</c:v>
                </c:pt>
                <c:pt idx="473">
                  <c:v>0.32053807702641191</c:v>
                </c:pt>
                <c:pt idx="474">
                  <c:v>0.32051889873744488</c:v>
                </c:pt>
                <c:pt idx="475">
                  <c:v>0.31909454011704957</c:v>
                </c:pt>
                <c:pt idx="476">
                  <c:v>0.31904928687314665</c:v>
                </c:pt>
                <c:pt idx="477">
                  <c:v>0.31725485225562389</c:v>
                </c:pt>
                <c:pt idx="478">
                  <c:v>0.31717204505226115</c:v>
                </c:pt>
                <c:pt idx="479">
                  <c:v>0.31717062054114159</c:v>
                </c:pt>
                <c:pt idx="480">
                  <c:v>0.31714014820612102</c:v>
                </c:pt>
                <c:pt idx="481">
                  <c:v>0.31687919698266492</c:v>
                </c:pt>
                <c:pt idx="482">
                  <c:v>0.31589644912795833</c:v>
                </c:pt>
                <c:pt idx="483">
                  <c:v>0.31590240230498939</c:v>
                </c:pt>
                <c:pt idx="484">
                  <c:v>0.31561020662562778</c:v>
                </c:pt>
                <c:pt idx="485">
                  <c:v>0.31531207441684994</c:v>
                </c:pt>
                <c:pt idx="486">
                  <c:v>0.31526885890980783</c:v>
                </c:pt>
                <c:pt idx="487">
                  <c:v>0.31491237004905731</c:v>
                </c:pt>
                <c:pt idx="488">
                  <c:v>0.31348015210799751</c:v>
                </c:pt>
                <c:pt idx="489">
                  <c:v>0.31304083103463159</c:v>
                </c:pt>
                <c:pt idx="490">
                  <c:v>0.31299617339704672</c:v>
                </c:pt>
                <c:pt idx="491">
                  <c:v>0.31299063002871796</c:v>
                </c:pt>
                <c:pt idx="492">
                  <c:v>0.30937890739629037</c:v>
                </c:pt>
                <c:pt idx="493">
                  <c:v>0.30928621115614491</c:v>
                </c:pt>
                <c:pt idx="494">
                  <c:v>0.30929910158834056</c:v>
                </c:pt>
                <c:pt idx="495">
                  <c:v>0.3093800357029593</c:v>
                </c:pt>
                <c:pt idx="496">
                  <c:v>0.30939400695082836</c:v>
                </c:pt>
                <c:pt idx="497">
                  <c:v>0.30906358978278886</c:v>
                </c:pt>
                <c:pt idx="498">
                  <c:v>0.30899235410722681</c:v>
                </c:pt>
                <c:pt idx="499">
                  <c:v>0.30887910894986115</c:v>
                </c:pt>
                <c:pt idx="500">
                  <c:v>0.30887065314883227</c:v>
                </c:pt>
                <c:pt idx="501">
                  <c:v>0.30853953722313637</c:v>
                </c:pt>
                <c:pt idx="502">
                  <c:v>0.30833547224865426</c:v>
                </c:pt>
                <c:pt idx="503">
                  <c:v>0.30758638766475238</c:v>
                </c:pt>
                <c:pt idx="504">
                  <c:v>0.30522186602973483</c:v>
                </c:pt>
                <c:pt idx="505">
                  <c:v>0.30507412466249412</c:v>
                </c:pt>
                <c:pt idx="506">
                  <c:v>0.30394353939870927</c:v>
                </c:pt>
                <c:pt idx="507">
                  <c:v>0.30375806123089744</c:v>
                </c:pt>
                <c:pt idx="508">
                  <c:v>0.29998119639502024</c:v>
                </c:pt>
                <c:pt idx="509">
                  <c:v>0.2997251794226814</c:v>
                </c:pt>
                <c:pt idx="510">
                  <c:v>0.29723803909975616</c:v>
                </c:pt>
                <c:pt idx="511">
                  <c:v>0.29433627417257419</c:v>
                </c:pt>
                <c:pt idx="512">
                  <c:v>0.29413935178515255</c:v>
                </c:pt>
                <c:pt idx="513">
                  <c:v>0.29386423576281062</c:v>
                </c:pt>
                <c:pt idx="514">
                  <c:v>0.29399751858507911</c:v>
                </c:pt>
                <c:pt idx="515">
                  <c:v>0.29376766085690659</c:v>
                </c:pt>
                <c:pt idx="516">
                  <c:v>0.29374381405701477</c:v>
                </c:pt>
                <c:pt idx="517">
                  <c:v>0.29454736962579664</c:v>
                </c:pt>
                <c:pt idx="518">
                  <c:v>0.29462479244951195</c:v>
                </c:pt>
                <c:pt idx="519">
                  <c:v>0.29485436607478471</c:v>
                </c:pt>
                <c:pt idx="520">
                  <c:v>0.29463101408392178</c:v>
                </c:pt>
                <c:pt idx="521">
                  <c:v>0.30829636503417696</c:v>
                </c:pt>
                <c:pt idx="522">
                  <c:v>0.30650962944464094</c:v>
                </c:pt>
                <c:pt idx="523">
                  <c:v>0.30477667634892996</c:v>
                </c:pt>
                <c:pt idx="524">
                  <c:v>0.30717985638313089</c:v>
                </c:pt>
                <c:pt idx="525">
                  <c:v>0.31436906343816229</c:v>
                </c:pt>
                <c:pt idx="526">
                  <c:v>0.31464902092137725</c:v>
                </c:pt>
                <c:pt idx="527">
                  <c:v>0.31422110528606606</c:v>
                </c:pt>
                <c:pt idx="528">
                  <c:v>0.31995498011930595</c:v>
                </c:pt>
                <c:pt idx="529">
                  <c:v>0.3235551523251714</c:v>
                </c:pt>
                <c:pt idx="530">
                  <c:v>0.32346489342268914</c:v>
                </c:pt>
                <c:pt idx="531">
                  <c:v>0.31966685841822556</c:v>
                </c:pt>
                <c:pt idx="532">
                  <c:v>0.31967193358710477</c:v>
                </c:pt>
                <c:pt idx="533">
                  <c:v>0.31870173000495866</c:v>
                </c:pt>
                <c:pt idx="534">
                  <c:v>0.31866000518947163</c:v>
                </c:pt>
                <c:pt idx="535">
                  <c:v>0.31909191574004886</c:v>
                </c:pt>
                <c:pt idx="536">
                  <c:v>0.31980899652657169</c:v>
                </c:pt>
                <c:pt idx="537">
                  <c:v>0.32044248404388531</c:v>
                </c:pt>
                <c:pt idx="538">
                  <c:v>0.31899381348222122</c:v>
                </c:pt>
                <c:pt idx="539">
                  <c:v>0.31895742565200785</c:v>
                </c:pt>
                <c:pt idx="540">
                  <c:v>0.31972905845040722</c:v>
                </c:pt>
                <c:pt idx="541">
                  <c:v>0.32009909925512836</c:v>
                </c:pt>
                <c:pt idx="542">
                  <c:v>0.32009682575590698</c:v>
                </c:pt>
                <c:pt idx="543">
                  <c:v>0.32013689889445529</c:v>
                </c:pt>
                <c:pt idx="544">
                  <c:v>0.32021154977404415</c:v>
                </c:pt>
                <c:pt idx="545">
                  <c:v>0.32021442187710053</c:v>
                </c:pt>
                <c:pt idx="546">
                  <c:v>0.32426008977892712</c:v>
                </c:pt>
                <c:pt idx="547">
                  <c:v>0.32628927324194051</c:v>
                </c:pt>
                <c:pt idx="548">
                  <c:v>0.32721691662270103</c:v>
                </c:pt>
                <c:pt idx="549">
                  <c:v>0.32960293721326606</c:v>
                </c:pt>
                <c:pt idx="550">
                  <c:v>0.32980821547478828</c:v>
                </c:pt>
                <c:pt idx="551">
                  <c:v>0.33126270876893554</c:v>
                </c:pt>
                <c:pt idx="552">
                  <c:v>0.33049586727554675</c:v>
                </c:pt>
                <c:pt idx="553">
                  <c:v>0.33064785544471131</c:v>
                </c:pt>
                <c:pt idx="554">
                  <c:v>0.33056320430723624</c:v>
                </c:pt>
                <c:pt idx="555">
                  <c:v>0.3452049906429977</c:v>
                </c:pt>
                <c:pt idx="556">
                  <c:v>0.34554444119806182</c:v>
                </c:pt>
                <c:pt idx="557">
                  <c:v>0.34557713904791337</c:v>
                </c:pt>
                <c:pt idx="558">
                  <c:v>0.34530795804033954</c:v>
                </c:pt>
                <c:pt idx="559">
                  <c:v>0.34573626315571637</c:v>
                </c:pt>
                <c:pt idx="560">
                  <c:v>0.34658035609618243</c:v>
                </c:pt>
                <c:pt idx="561">
                  <c:v>0.34641123523806239</c:v>
                </c:pt>
                <c:pt idx="562">
                  <c:v>0.34653082192669193</c:v>
                </c:pt>
                <c:pt idx="563">
                  <c:v>0.34658585630051314</c:v>
                </c:pt>
                <c:pt idx="564">
                  <c:v>0.34655847491879227</c:v>
                </c:pt>
                <c:pt idx="565">
                  <c:v>0.34675204415729693</c:v>
                </c:pt>
                <c:pt idx="566">
                  <c:v>0.3466324144537844</c:v>
                </c:pt>
                <c:pt idx="567">
                  <c:v>0.34679832822994489</c:v>
                </c:pt>
                <c:pt idx="568">
                  <c:v>0.3474392106099351</c:v>
                </c:pt>
                <c:pt idx="569">
                  <c:v>0.34589712058028588</c:v>
                </c:pt>
                <c:pt idx="570">
                  <c:v>0.35361083498851142</c:v>
                </c:pt>
                <c:pt idx="571">
                  <c:v>0.35268248192121693</c:v>
                </c:pt>
                <c:pt idx="572">
                  <c:v>0.35315591955059583</c:v>
                </c:pt>
                <c:pt idx="573">
                  <c:v>0.35319813190238292</c:v>
                </c:pt>
                <c:pt idx="574">
                  <c:v>0.35311993661200469</c:v>
                </c:pt>
                <c:pt idx="575">
                  <c:v>0.35451153417963011</c:v>
                </c:pt>
                <c:pt idx="576">
                  <c:v>0.35842363156692308</c:v>
                </c:pt>
                <c:pt idx="577">
                  <c:v>0.3583664511586761</c:v>
                </c:pt>
                <c:pt idx="578">
                  <c:v>0.36030292171487766</c:v>
                </c:pt>
                <c:pt idx="579">
                  <c:v>0.36136042307064553</c:v>
                </c:pt>
                <c:pt idx="580">
                  <c:v>0.3637459465031796</c:v>
                </c:pt>
                <c:pt idx="581">
                  <c:v>0.36365869596514389</c:v>
                </c:pt>
                <c:pt idx="582">
                  <c:v>0.36575208917913282</c:v>
                </c:pt>
                <c:pt idx="583">
                  <c:v>0.36571639706127923</c:v>
                </c:pt>
                <c:pt idx="584">
                  <c:v>0.366161605984337</c:v>
                </c:pt>
                <c:pt idx="585">
                  <c:v>0.36592902580946579</c:v>
                </c:pt>
                <c:pt idx="586">
                  <c:v>0.36531893157447137</c:v>
                </c:pt>
                <c:pt idx="587">
                  <c:v>0.36586992702170024</c:v>
                </c:pt>
                <c:pt idx="588">
                  <c:v>0.36596125488822145</c:v>
                </c:pt>
                <c:pt idx="589">
                  <c:v>0.36781319282096819</c:v>
                </c:pt>
                <c:pt idx="590">
                  <c:v>0.36711562128698955</c:v>
                </c:pt>
                <c:pt idx="591">
                  <c:v>0.3650552796943386</c:v>
                </c:pt>
                <c:pt idx="592">
                  <c:v>0.36452473178008971</c:v>
                </c:pt>
                <c:pt idx="593">
                  <c:v>0.36573063036176962</c:v>
                </c:pt>
                <c:pt idx="594">
                  <c:v>0.3656000882959316</c:v>
                </c:pt>
                <c:pt idx="595">
                  <c:v>0.36565748895136102</c:v>
                </c:pt>
                <c:pt idx="596">
                  <c:v>0.36582768039055402</c:v>
                </c:pt>
                <c:pt idx="597">
                  <c:v>0.3665560995234185</c:v>
                </c:pt>
                <c:pt idx="598">
                  <c:v>0.36660434481171433</c:v>
                </c:pt>
                <c:pt idx="599">
                  <c:v>0.36718441800197998</c:v>
                </c:pt>
                <c:pt idx="600">
                  <c:v>0.36717591905067243</c:v>
                </c:pt>
                <c:pt idx="601">
                  <c:v>0.36763183294941931</c:v>
                </c:pt>
                <c:pt idx="602">
                  <c:v>0.37221180047148544</c:v>
                </c:pt>
                <c:pt idx="603">
                  <c:v>0.37235550671033085</c:v>
                </c:pt>
                <c:pt idx="604">
                  <c:v>0.37621551770226525</c:v>
                </c:pt>
                <c:pt idx="605">
                  <c:v>0.37635313526405056</c:v>
                </c:pt>
                <c:pt idx="606">
                  <c:v>0.37771055845459728</c:v>
                </c:pt>
                <c:pt idx="607">
                  <c:v>0.37939884425464904</c:v>
                </c:pt>
                <c:pt idx="608">
                  <c:v>0.37934395922642161</c:v>
                </c:pt>
                <c:pt idx="609">
                  <c:v>0.37953259176464493</c:v>
                </c:pt>
                <c:pt idx="610">
                  <c:v>0.38117953284374606</c:v>
                </c:pt>
                <c:pt idx="611">
                  <c:v>0.3904326741522729</c:v>
                </c:pt>
                <c:pt idx="612">
                  <c:v>0.39097650875774931</c:v>
                </c:pt>
                <c:pt idx="613">
                  <c:v>0.39870165480662628</c:v>
                </c:pt>
                <c:pt idx="614">
                  <c:v>0.39867172531371076</c:v>
                </c:pt>
                <c:pt idx="615">
                  <c:v>0.39872524175897017</c:v>
                </c:pt>
                <c:pt idx="616">
                  <c:v>0.39916961039157717</c:v>
                </c:pt>
                <c:pt idx="617">
                  <c:v>0.40085454117399427</c:v>
                </c:pt>
                <c:pt idx="618">
                  <c:v>0.40524688701299871</c:v>
                </c:pt>
                <c:pt idx="619">
                  <c:v>0.40684009501918167</c:v>
                </c:pt>
                <c:pt idx="620">
                  <c:v>0.40738496468200835</c:v>
                </c:pt>
                <c:pt idx="621">
                  <c:v>0.40810766988055797</c:v>
                </c:pt>
                <c:pt idx="622">
                  <c:v>0.40889955796571503</c:v>
                </c:pt>
                <c:pt idx="623">
                  <c:v>0.40896402308822172</c:v>
                </c:pt>
                <c:pt idx="624">
                  <c:v>0.40899717171802186</c:v>
                </c:pt>
                <c:pt idx="625">
                  <c:v>0.40842040712108107</c:v>
                </c:pt>
                <c:pt idx="626">
                  <c:v>0.40830129291842371</c:v>
                </c:pt>
                <c:pt idx="627">
                  <c:v>0.40790299646791345</c:v>
                </c:pt>
                <c:pt idx="628">
                  <c:v>0.40712752821492409</c:v>
                </c:pt>
                <c:pt idx="629">
                  <c:v>0.40716851932521475</c:v>
                </c:pt>
                <c:pt idx="630">
                  <c:v>0.40717076136705899</c:v>
                </c:pt>
                <c:pt idx="631">
                  <c:v>0.4041789690819832</c:v>
                </c:pt>
                <c:pt idx="632">
                  <c:v>0.40528593669354501</c:v>
                </c:pt>
                <c:pt idx="633">
                  <c:v>0.40578064464239588</c:v>
                </c:pt>
                <c:pt idx="634">
                  <c:v>0.4059300297561414</c:v>
                </c:pt>
                <c:pt idx="635">
                  <c:v>0.40530396957614512</c:v>
                </c:pt>
                <c:pt idx="636">
                  <c:v>0.40528938218788851</c:v>
                </c:pt>
                <c:pt idx="637">
                  <c:v>0.4054643846401762</c:v>
                </c:pt>
                <c:pt idx="638">
                  <c:v>0.40594210222085142</c:v>
                </c:pt>
                <c:pt idx="639">
                  <c:v>0.40613361668054165</c:v>
                </c:pt>
                <c:pt idx="640">
                  <c:v>0.40822051989371344</c:v>
                </c:pt>
                <c:pt idx="641">
                  <c:v>0.40849785563061231</c:v>
                </c:pt>
                <c:pt idx="642">
                  <c:v>0.40766121958125728</c:v>
                </c:pt>
                <c:pt idx="643">
                  <c:v>0.40348478491652279</c:v>
                </c:pt>
                <c:pt idx="644">
                  <c:v>0.40396696703136958</c:v>
                </c:pt>
                <c:pt idx="645">
                  <c:v>0.40407054442678231</c:v>
                </c:pt>
                <c:pt idx="646">
                  <c:v>0.40404952079888073</c:v>
                </c:pt>
                <c:pt idx="647">
                  <c:v>0.40400593501147847</c:v>
                </c:pt>
                <c:pt idx="648">
                  <c:v>0.40433122927994847</c:v>
                </c:pt>
                <c:pt idx="649">
                  <c:v>0.40439066040018667</c:v>
                </c:pt>
                <c:pt idx="650">
                  <c:v>0.40428947225710682</c:v>
                </c:pt>
                <c:pt idx="651">
                  <c:v>0.40431871130216396</c:v>
                </c:pt>
                <c:pt idx="652">
                  <c:v>0.40433139647687238</c:v>
                </c:pt>
                <c:pt idx="653">
                  <c:v>0.40434731915763755</c:v>
                </c:pt>
                <c:pt idx="654">
                  <c:v>0.40471343307266028</c:v>
                </c:pt>
                <c:pt idx="655">
                  <c:v>0.39610681703682538</c:v>
                </c:pt>
                <c:pt idx="656">
                  <c:v>0.39583500302621011</c:v>
                </c:pt>
                <c:pt idx="657">
                  <c:v>0.39864805855106483</c:v>
                </c:pt>
                <c:pt idx="658">
                  <c:v>0.39861928046329637</c:v>
                </c:pt>
                <c:pt idx="659">
                  <c:v>0.3989328529565434</c:v>
                </c:pt>
                <c:pt idx="660">
                  <c:v>0.39739893275853122</c:v>
                </c:pt>
                <c:pt idx="661">
                  <c:v>0.39729350102710997</c:v>
                </c:pt>
                <c:pt idx="662">
                  <c:v>0.39981944015767612</c:v>
                </c:pt>
                <c:pt idx="663">
                  <c:v>0.39912676739570263</c:v>
                </c:pt>
                <c:pt idx="664">
                  <c:v>0.39905666384067984</c:v>
                </c:pt>
                <c:pt idx="665">
                  <c:v>0.3988657806429407</c:v>
                </c:pt>
                <c:pt idx="666">
                  <c:v>0.39837184806971204</c:v>
                </c:pt>
                <c:pt idx="667">
                  <c:v>0.39929983634921246</c:v>
                </c:pt>
                <c:pt idx="668">
                  <c:v>0.39965462571544313</c:v>
                </c:pt>
                <c:pt idx="669">
                  <c:v>0.39972860006599392</c:v>
                </c:pt>
                <c:pt idx="670">
                  <c:v>0.39989848572000641</c:v>
                </c:pt>
                <c:pt idx="671">
                  <c:v>0.40028388219837535</c:v>
                </c:pt>
                <c:pt idx="672">
                  <c:v>0.39959909833682544</c:v>
                </c:pt>
                <c:pt idx="673">
                  <c:v>0.39733070831591472</c:v>
                </c:pt>
                <c:pt idx="674">
                  <c:v>0.39786655207555294</c:v>
                </c:pt>
                <c:pt idx="675">
                  <c:v>0.39775465140171673</c:v>
                </c:pt>
                <c:pt idx="676">
                  <c:v>0.39779348364402856</c:v>
                </c:pt>
                <c:pt idx="677">
                  <c:v>0.39732223453885329</c:v>
                </c:pt>
                <c:pt idx="678">
                  <c:v>0.3963723703534493</c:v>
                </c:pt>
                <c:pt idx="679">
                  <c:v>0.39620259410138869</c:v>
                </c:pt>
                <c:pt idx="680">
                  <c:v>0.39612911307030169</c:v>
                </c:pt>
                <c:pt idx="681">
                  <c:v>0.39670313408059815</c:v>
                </c:pt>
                <c:pt idx="682">
                  <c:v>0.39869245469244446</c:v>
                </c:pt>
                <c:pt idx="683">
                  <c:v>0.39895329960154829</c:v>
                </c:pt>
                <c:pt idx="684">
                  <c:v>0.39894611786741957</c:v>
                </c:pt>
                <c:pt idx="685">
                  <c:v>0.39901086583842887</c:v>
                </c:pt>
                <c:pt idx="686">
                  <c:v>0.39960650806035092</c:v>
                </c:pt>
                <c:pt idx="687">
                  <c:v>0.39901424636891059</c:v>
                </c:pt>
                <c:pt idx="688">
                  <c:v>0.39624754524454237</c:v>
                </c:pt>
                <c:pt idx="689">
                  <c:v>0.39603637138797976</c:v>
                </c:pt>
                <c:pt idx="690">
                  <c:v>0.39610624748893464</c:v>
                </c:pt>
                <c:pt idx="691">
                  <c:v>0.39532260424547261</c:v>
                </c:pt>
                <c:pt idx="692">
                  <c:v>0.39574981810197724</c:v>
                </c:pt>
                <c:pt idx="693">
                  <c:v>0.39683102668252923</c:v>
                </c:pt>
                <c:pt idx="694">
                  <c:v>0.39732645507027181</c:v>
                </c:pt>
                <c:pt idx="695">
                  <c:v>0.39743138186326799</c:v>
                </c:pt>
                <c:pt idx="696">
                  <c:v>0.39742218916910449</c:v>
                </c:pt>
                <c:pt idx="697">
                  <c:v>0.39318029733670368</c:v>
                </c:pt>
                <c:pt idx="698">
                  <c:v>0.39323268548975659</c:v>
                </c:pt>
                <c:pt idx="699">
                  <c:v>0.3925401987595542</c:v>
                </c:pt>
                <c:pt idx="700">
                  <c:v>0.39258711097357846</c:v>
                </c:pt>
                <c:pt idx="701">
                  <c:v>0.39105979017208325</c:v>
                </c:pt>
                <c:pt idx="702">
                  <c:v>0.39105227726046043</c:v>
                </c:pt>
                <c:pt idx="703">
                  <c:v>0.39106005549752576</c:v>
                </c:pt>
                <c:pt idx="704">
                  <c:v>0.39021109556445271</c:v>
                </c:pt>
                <c:pt idx="705">
                  <c:v>0.39015336579202237</c:v>
                </c:pt>
                <c:pt idx="706">
                  <c:v>0.37314327524409097</c:v>
                </c:pt>
                <c:pt idx="707">
                  <c:v>0.37053320672732426</c:v>
                </c:pt>
                <c:pt idx="708">
                  <c:v>0.37050417528890811</c:v>
                </c:pt>
                <c:pt idx="709">
                  <c:v>0.37098807022634045</c:v>
                </c:pt>
                <c:pt idx="710">
                  <c:v>0.37100619189040451</c:v>
                </c:pt>
                <c:pt idx="711">
                  <c:v>0.37111293188325634</c:v>
                </c:pt>
                <c:pt idx="712">
                  <c:v>0.3712885012493366</c:v>
                </c:pt>
                <c:pt idx="713">
                  <c:v>0.37014889265458767</c:v>
                </c:pt>
                <c:pt idx="714">
                  <c:v>0.37049118789548896</c:v>
                </c:pt>
                <c:pt idx="715">
                  <c:v>0.37085232156101894</c:v>
                </c:pt>
                <c:pt idx="716">
                  <c:v>0.38658665641468359</c:v>
                </c:pt>
                <c:pt idx="717">
                  <c:v>0.38689260216496241</c:v>
                </c:pt>
                <c:pt idx="718">
                  <c:v>0.38684101799879639</c:v>
                </c:pt>
                <c:pt idx="719">
                  <c:v>0.38683704180423789</c:v>
                </c:pt>
                <c:pt idx="720">
                  <c:v>0.38711737482618341</c:v>
                </c:pt>
                <c:pt idx="721">
                  <c:v>0.38804556709347959</c:v>
                </c:pt>
                <c:pt idx="722">
                  <c:v>0.38825459115815031</c:v>
                </c:pt>
                <c:pt idx="723">
                  <c:v>0.3882580310056325</c:v>
                </c:pt>
                <c:pt idx="724">
                  <c:v>0.38874834894809696</c:v>
                </c:pt>
                <c:pt idx="725">
                  <c:v>0.38873739212000624</c:v>
                </c:pt>
                <c:pt idx="726">
                  <c:v>0.38875327194185444</c:v>
                </c:pt>
                <c:pt idx="727">
                  <c:v>0.38884196352010214</c:v>
                </c:pt>
                <c:pt idx="728">
                  <c:v>0.38886016420669683</c:v>
                </c:pt>
                <c:pt idx="729">
                  <c:v>0.38902735977065744</c:v>
                </c:pt>
                <c:pt idx="730">
                  <c:v>0.38915291758304132</c:v>
                </c:pt>
                <c:pt idx="731">
                  <c:v>0.39035772148808645</c:v>
                </c:pt>
                <c:pt idx="732">
                  <c:v>0.39076353908408368</c:v>
                </c:pt>
                <c:pt idx="733">
                  <c:v>0.39119128753006316</c:v>
                </c:pt>
                <c:pt idx="734">
                  <c:v>0.39361000106329447</c:v>
                </c:pt>
                <c:pt idx="735">
                  <c:v>0.39360686642970705</c:v>
                </c:pt>
                <c:pt idx="736">
                  <c:v>0.3941293598427757</c:v>
                </c:pt>
                <c:pt idx="737">
                  <c:v>0.39413208354336482</c:v>
                </c:pt>
                <c:pt idx="738">
                  <c:v>0.39713662135628236</c:v>
                </c:pt>
                <c:pt idx="739">
                  <c:v>0.39721806316321301</c:v>
                </c:pt>
                <c:pt idx="740">
                  <c:v>0.40138838616379413</c:v>
                </c:pt>
                <c:pt idx="741">
                  <c:v>0.40340862333747562</c:v>
                </c:pt>
                <c:pt idx="742">
                  <c:v>0.40339912363227165</c:v>
                </c:pt>
                <c:pt idx="743">
                  <c:v>0.40346084031974028</c:v>
                </c:pt>
                <c:pt idx="744">
                  <c:v>0.40431052871968498</c:v>
                </c:pt>
                <c:pt idx="745">
                  <c:v>0.40438420753695903</c:v>
                </c:pt>
                <c:pt idx="746">
                  <c:v>0.40422555289967937</c:v>
                </c:pt>
                <c:pt idx="747">
                  <c:v>0.40476401298249687</c:v>
                </c:pt>
                <c:pt idx="748">
                  <c:v>0.40889191154765608</c:v>
                </c:pt>
                <c:pt idx="749">
                  <c:v>0.40917540529821711</c:v>
                </c:pt>
                <c:pt idx="750">
                  <c:v>0.40967236298053927</c:v>
                </c:pt>
                <c:pt idx="751">
                  <c:v>0.40963420835229314</c:v>
                </c:pt>
                <c:pt idx="752">
                  <c:v>0.40961103924096437</c:v>
                </c:pt>
                <c:pt idx="753">
                  <c:v>0.41021453684491344</c:v>
                </c:pt>
                <c:pt idx="754">
                  <c:v>0.41027802174772587</c:v>
                </c:pt>
                <c:pt idx="755">
                  <c:v>0.4102765362682449</c:v>
                </c:pt>
                <c:pt idx="756">
                  <c:v>0.41033778046714681</c:v>
                </c:pt>
                <c:pt idx="757">
                  <c:v>0.41050202270536801</c:v>
                </c:pt>
                <c:pt idx="758">
                  <c:v>0.41368227224703535</c:v>
                </c:pt>
                <c:pt idx="759">
                  <c:v>0.4136977625631677</c:v>
                </c:pt>
                <c:pt idx="760">
                  <c:v>0.41379282158006753</c:v>
                </c:pt>
                <c:pt idx="761">
                  <c:v>0.41381067178644609</c:v>
                </c:pt>
                <c:pt idx="762">
                  <c:v>0.4141655447462253</c:v>
                </c:pt>
                <c:pt idx="763">
                  <c:v>0.41421469480896062</c:v>
                </c:pt>
                <c:pt idx="764">
                  <c:v>0.41454155171072704</c:v>
                </c:pt>
                <c:pt idx="765">
                  <c:v>0.41435424932297904</c:v>
                </c:pt>
                <c:pt idx="766">
                  <c:v>0.41454769458147706</c:v>
                </c:pt>
                <c:pt idx="767">
                  <c:v>0.4145484606917258</c:v>
                </c:pt>
                <c:pt idx="768">
                  <c:v>0.41417236564180659</c:v>
                </c:pt>
                <c:pt idx="769">
                  <c:v>0.41398460253581287</c:v>
                </c:pt>
                <c:pt idx="770">
                  <c:v>0.4136622714251636</c:v>
                </c:pt>
                <c:pt idx="771">
                  <c:v>0.413857673660809</c:v>
                </c:pt>
                <c:pt idx="772">
                  <c:v>0.40260234059502603</c:v>
                </c:pt>
                <c:pt idx="773">
                  <c:v>0.40282848578130731</c:v>
                </c:pt>
                <c:pt idx="774">
                  <c:v>0.40134467671632945</c:v>
                </c:pt>
                <c:pt idx="775">
                  <c:v>0.39914687617007705</c:v>
                </c:pt>
                <c:pt idx="776">
                  <c:v>0.39449088267754978</c:v>
                </c:pt>
                <c:pt idx="777">
                  <c:v>0.39419242734651133</c:v>
                </c:pt>
                <c:pt idx="778">
                  <c:v>0.39461238214560318</c:v>
                </c:pt>
                <c:pt idx="779">
                  <c:v>0.38751515828003763</c:v>
                </c:pt>
                <c:pt idx="780">
                  <c:v>0.38460807600726293</c:v>
                </c:pt>
                <c:pt idx="781">
                  <c:v>0.38458872132024119</c:v>
                </c:pt>
                <c:pt idx="782">
                  <c:v>0.38454118846355467</c:v>
                </c:pt>
                <c:pt idx="783">
                  <c:v>0.38423559397582607</c:v>
                </c:pt>
                <c:pt idx="784">
                  <c:v>0.38272816468144205</c:v>
                </c:pt>
                <c:pt idx="785">
                  <c:v>0.38270975078675801</c:v>
                </c:pt>
                <c:pt idx="786">
                  <c:v>0.38234777285060673</c:v>
                </c:pt>
                <c:pt idx="787">
                  <c:v>0.38202226413311008</c:v>
                </c:pt>
                <c:pt idx="788">
                  <c:v>0.38160253163357738</c:v>
                </c:pt>
                <c:pt idx="789">
                  <c:v>0.3817157176669792</c:v>
                </c:pt>
                <c:pt idx="790">
                  <c:v>0.38186423477634868</c:v>
                </c:pt>
                <c:pt idx="791">
                  <c:v>0.38102903505249691</c:v>
                </c:pt>
                <c:pt idx="792">
                  <c:v>0.38083119549958661</c:v>
                </c:pt>
                <c:pt idx="793">
                  <c:v>0.38080462693105294</c:v>
                </c:pt>
                <c:pt idx="794">
                  <c:v>0.3803745377592519</c:v>
                </c:pt>
                <c:pt idx="795">
                  <c:v>0.38026207156356229</c:v>
                </c:pt>
                <c:pt idx="796">
                  <c:v>0.38023558734866614</c:v>
                </c:pt>
                <c:pt idx="797">
                  <c:v>0.37501577758110322</c:v>
                </c:pt>
                <c:pt idx="798">
                  <c:v>0.37467289158169137</c:v>
                </c:pt>
                <c:pt idx="799">
                  <c:v>0.37459775211914947</c:v>
                </c:pt>
                <c:pt idx="800">
                  <c:v>0.37468416077441707</c:v>
                </c:pt>
                <c:pt idx="801">
                  <c:v>0.37451132226253869</c:v>
                </c:pt>
                <c:pt idx="802">
                  <c:v>0.37243815633303728</c:v>
                </c:pt>
                <c:pt idx="803">
                  <c:v>0.37241145703022172</c:v>
                </c:pt>
                <c:pt idx="804">
                  <c:v>0.37273283785673894</c:v>
                </c:pt>
                <c:pt idx="805">
                  <c:v>0.37291284140080522</c:v>
                </c:pt>
                <c:pt idx="806">
                  <c:v>0.35855791893414879</c:v>
                </c:pt>
                <c:pt idx="807">
                  <c:v>0.35889832672040445</c:v>
                </c:pt>
                <c:pt idx="808">
                  <c:v>0.35880804017838219</c:v>
                </c:pt>
                <c:pt idx="809">
                  <c:v>0.35864549820547659</c:v>
                </c:pt>
                <c:pt idx="810">
                  <c:v>0.36025823826179826</c:v>
                </c:pt>
                <c:pt idx="811">
                  <c:v>0.36043755046075765</c:v>
                </c:pt>
                <c:pt idx="812">
                  <c:v>0.36006071018511876</c:v>
                </c:pt>
                <c:pt idx="813">
                  <c:v>0.36003355054709785</c:v>
                </c:pt>
                <c:pt idx="814">
                  <c:v>0.35983952391500285</c:v>
                </c:pt>
                <c:pt idx="815">
                  <c:v>0.35985601111028342</c:v>
                </c:pt>
                <c:pt idx="816">
                  <c:v>0.3596885033701015</c:v>
                </c:pt>
                <c:pt idx="817">
                  <c:v>0.35991215417026784</c:v>
                </c:pt>
                <c:pt idx="818">
                  <c:v>0.35988213692989235</c:v>
                </c:pt>
                <c:pt idx="819">
                  <c:v>0.35944215632424747</c:v>
                </c:pt>
                <c:pt idx="820">
                  <c:v>0.36002514186697743</c:v>
                </c:pt>
                <c:pt idx="821">
                  <c:v>0.35205353945819245</c:v>
                </c:pt>
                <c:pt idx="822">
                  <c:v>0.35228193010620967</c:v>
                </c:pt>
                <c:pt idx="823">
                  <c:v>0.35155351829961418</c:v>
                </c:pt>
                <c:pt idx="824">
                  <c:v>0.35158401972982356</c:v>
                </c:pt>
                <c:pt idx="825">
                  <c:v>0.35259226390867782</c:v>
                </c:pt>
                <c:pt idx="826">
                  <c:v>0.35120707188606576</c:v>
                </c:pt>
                <c:pt idx="827">
                  <c:v>0.34759286331005379</c:v>
                </c:pt>
                <c:pt idx="828">
                  <c:v>0.34759494840031263</c:v>
                </c:pt>
                <c:pt idx="829">
                  <c:v>0.34535233163958273</c:v>
                </c:pt>
                <c:pt idx="830">
                  <c:v>0.34398883515118189</c:v>
                </c:pt>
                <c:pt idx="831">
                  <c:v>0.34183750195164614</c:v>
                </c:pt>
                <c:pt idx="832">
                  <c:v>0.34198599944170843</c:v>
                </c:pt>
                <c:pt idx="833">
                  <c:v>0.33990767993717536</c:v>
                </c:pt>
                <c:pt idx="834">
                  <c:v>0.34000461453335606</c:v>
                </c:pt>
                <c:pt idx="835">
                  <c:v>0.33977765894867568</c:v>
                </c:pt>
                <c:pt idx="836">
                  <c:v>0.33979943141484875</c:v>
                </c:pt>
                <c:pt idx="837">
                  <c:v>0.33983736789087093</c:v>
                </c:pt>
                <c:pt idx="838">
                  <c:v>0.33877918864634832</c:v>
                </c:pt>
                <c:pt idx="839">
                  <c:v>0.34037553814338301</c:v>
                </c:pt>
                <c:pt idx="840">
                  <c:v>0.33854123770999506</c:v>
                </c:pt>
                <c:pt idx="841">
                  <c:v>0.33801673723657144</c:v>
                </c:pt>
                <c:pt idx="842">
                  <c:v>0.33731249021197263</c:v>
                </c:pt>
                <c:pt idx="843">
                  <c:v>0.33602487723647301</c:v>
                </c:pt>
                <c:pt idx="844">
                  <c:v>0.33480042262881154</c:v>
                </c:pt>
                <c:pt idx="845">
                  <c:v>0.33556005576143982</c:v>
                </c:pt>
                <c:pt idx="846">
                  <c:v>0.33561850788233721</c:v>
                </c:pt>
                <c:pt idx="847">
                  <c:v>0.33554158961351527</c:v>
                </c:pt>
                <c:pt idx="848">
                  <c:v>0.33467156756542837</c:v>
                </c:pt>
                <c:pt idx="849">
                  <c:v>0.33536222677664312</c:v>
                </c:pt>
                <c:pt idx="850">
                  <c:v>0.33502777086000929</c:v>
                </c:pt>
                <c:pt idx="851">
                  <c:v>0.33520489292929062</c:v>
                </c:pt>
                <c:pt idx="852">
                  <c:v>0.33504270324686652</c:v>
                </c:pt>
                <c:pt idx="853">
                  <c:v>0.33000629349819527</c:v>
                </c:pt>
                <c:pt idx="854">
                  <c:v>0.3299078996200957</c:v>
                </c:pt>
                <c:pt idx="855">
                  <c:v>0.32558439660082578</c:v>
                </c:pt>
                <c:pt idx="856">
                  <c:v>0.32555037236044959</c:v>
                </c:pt>
                <c:pt idx="857">
                  <c:v>0.32394206802790082</c:v>
                </c:pt>
                <c:pt idx="858">
                  <c:v>0.32199867050837855</c:v>
                </c:pt>
                <c:pt idx="859">
                  <c:v>0.32198997806087248</c:v>
                </c:pt>
                <c:pt idx="860">
                  <c:v>0.32193672808262214</c:v>
                </c:pt>
                <c:pt idx="861">
                  <c:v>0.3200063260470335</c:v>
                </c:pt>
                <c:pt idx="862">
                  <c:v>0.30858407499690765</c:v>
                </c:pt>
                <c:pt idx="863">
                  <c:v>0.30691302770731482</c:v>
                </c:pt>
                <c:pt idx="864">
                  <c:v>0.29948065191279216</c:v>
                </c:pt>
                <c:pt idx="865">
                  <c:v>0.30022468180425949</c:v>
                </c:pt>
                <c:pt idx="866">
                  <c:v>0.30013238474930043</c:v>
                </c:pt>
                <c:pt idx="867">
                  <c:v>0.30269650360725853</c:v>
                </c:pt>
                <c:pt idx="868">
                  <c:v>0.29944368883967704</c:v>
                </c:pt>
                <c:pt idx="869">
                  <c:v>0.29768970476648782</c:v>
                </c:pt>
                <c:pt idx="870">
                  <c:v>0.29557665997833871</c:v>
                </c:pt>
                <c:pt idx="871">
                  <c:v>0.29485258946178911</c:v>
                </c:pt>
                <c:pt idx="872">
                  <c:v>0.29388699456379325</c:v>
                </c:pt>
                <c:pt idx="873">
                  <c:v>0.29267522084579883</c:v>
                </c:pt>
                <c:pt idx="874">
                  <c:v>0.29257196792799606</c:v>
                </c:pt>
                <c:pt idx="875">
                  <c:v>0.29258263053568306</c:v>
                </c:pt>
                <c:pt idx="876">
                  <c:v>0.29284698705750589</c:v>
                </c:pt>
                <c:pt idx="877">
                  <c:v>0.29288041618360322</c:v>
                </c:pt>
                <c:pt idx="878">
                  <c:v>0.29284298631723887</c:v>
                </c:pt>
                <c:pt idx="879">
                  <c:v>0.29650926405801875</c:v>
                </c:pt>
                <c:pt idx="880">
                  <c:v>0.29665352074640161</c:v>
                </c:pt>
                <c:pt idx="881">
                  <c:v>0.29661733408242491</c:v>
                </c:pt>
                <c:pt idx="882">
                  <c:v>0.29659253040840616</c:v>
                </c:pt>
                <c:pt idx="883">
                  <c:v>0.29545541343599824</c:v>
                </c:pt>
                <c:pt idx="884">
                  <c:v>0.29492740471675333</c:v>
                </c:pt>
                <c:pt idx="885">
                  <c:v>0.29448490486917323</c:v>
                </c:pt>
                <c:pt idx="886">
                  <c:v>0.29450791908301227</c:v>
                </c:pt>
                <c:pt idx="887">
                  <c:v>0.29449431994587294</c:v>
                </c:pt>
                <c:pt idx="888">
                  <c:v>0.29354216020558715</c:v>
                </c:pt>
                <c:pt idx="889">
                  <c:v>0.29296978090404002</c:v>
                </c:pt>
                <c:pt idx="890">
                  <c:v>0.29274001029593505</c:v>
                </c:pt>
                <c:pt idx="891">
                  <c:v>0.28956360800352809</c:v>
                </c:pt>
                <c:pt idx="892">
                  <c:v>0.28916890126031231</c:v>
                </c:pt>
                <c:pt idx="893">
                  <c:v>0.2891876555794366</c:v>
                </c:pt>
                <c:pt idx="894">
                  <c:v>0.28914841088052401</c:v>
                </c:pt>
                <c:pt idx="895">
                  <c:v>0.28850857439363004</c:v>
                </c:pt>
                <c:pt idx="896">
                  <c:v>0.28795719543765913</c:v>
                </c:pt>
                <c:pt idx="897">
                  <c:v>0.28728963089285375</c:v>
                </c:pt>
                <c:pt idx="898">
                  <c:v>0.28730514022047682</c:v>
                </c:pt>
                <c:pt idx="899">
                  <c:v>0.28677966453045323</c:v>
                </c:pt>
                <c:pt idx="900">
                  <c:v>0.28660830766348766</c:v>
                </c:pt>
                <c:pt idx="901">
                  <c:v>0.28661870554901397</c:v>
                </c:pt>
                <c:pt idx="902">
                  <c:v>0.28657753448894774</c:v>
                </c:pt>
                <c:pt idx="903">
                  <c:v>0.28679647349380588</c:v>
                </c:pt>
                <c:pt idx="904">
                  <c:v>0.28770555895680561</c:v>
                </c:pt>
                <c:pt idx="905">
                  <c:v>0.28713675497595686</c:v>
                </c:pt>
                <c:pt idx="906">
                  <c:v>0.28684102033040204</c:v>
                </c:pt>
                <c:pt idx="907">
                  <c:v>0.28685186678091107</c:v>
                </c:pt>
                <c:pt idx="908">
                  <c:v>0.28341247230265942</c:v>
                </c:pt>
                <c:pt idx="909">
                  <c:v>0.28282695066126734</c:v>
                </c:pt>
                <c:pt idx="910">
                  <c:v>0.28249120811526629</c:v>
                </c:pt>
                <c:pt idx="911">
                  <c:v>0.28252144391630402</c:v>
                </c:pt>
                <c:pt idx="912">
                  <c:v>0.28247060054434331</c:v>
                </c:pt>
                <c:pt idx="913">
                  <c:v>0.27904027652100954</c:v>
                </c:pt>
                <c:pt idx="914">
                  <c:v>0.27891414220379268</c:v>
                </c:pt>
                <c:pt idx="915">
                  <c:v>0.27910175333460929</c:v>
                </c:pt>
                <c:pt idx="916">
                  <c:v>0.2792749849349016</c:v>
                </c:pt>
                <c:pt idx="917">
                  <c:v>0.27900742989636845</c:v>
                </c:pt>
                <c:pt idx="918">
                  <c:v>0.27739709695473264</c:v>
                </c:pt>
                <c:pt idx="919">
                  <c:v>0.27710269589681674</c:v>
                </c:pt>
                <c:pt idx="920">
                  <c:v>0.27695321415158075</c:v>
                </c:pt>
                <c:pt idx="921">
                  <c:v>0.27675086765312013</c:v>
                </c:pt>
                <c:pt idx="922">
                  <c:v>0.27591822091095791</c:v>
                </c:pt>
                <c:pt idx="923">
                  <c:v>0.27567971475103625</c:v>
                </c:pt>
                <c:pt idx="924">
                  <c:v>0.2756713334610239</c:v>
                </c:pt>
                <c:pt idx="925">
                  <c:v>0.2747687974936569</c:v>
                </c:pt>
                <c:pt idx="926">
                  <c:v>0.27465562544492034</c:v>
                </c:pt>
                <c:pt idx="927">
                  <c:v>0.27467189624653621</c:v>
                </c:pt>
                <c:pt idx="928">
                  <c:v>0.27529474405786797</c:v>
                </c:pt>
                <c:pt idx="929">
                  <c:v>0.27541601410063232</c:v>
                </c:pt>
                <c:pt idx="930">
                  <c:v>0.27537296958148844</c:v>
                </c:pt>
                <c:pt idx="931">
                  <c:v>0.27523861894680918</c:v>
                </c:pt>
                <c:pt idx="932">
                  <c:v>0.27454033262863092</c:v>
                </c:pt>
                <c:pt idx="933">
                  <c:v>0.27179872051388393</c:v>
                </c:pt>
                <c:pt idx="934">
                  <c:v>0.2749776479189357</c:v>
                </c:pt>
                <c:pt idx="935">
                  <c:v>0.27501844776274453</c:v>
                </c:pt>
                <c:pt idx="936">
                  <c:v>0.27503271824249115</c:v>
                </c:pt>
                <c:pt idx="937">
                  <c:v>0.27407716652085357</c:v>
                </c:pt>
                <c:pt idx="938">
                  <c:v>0.27391389901860541</c:v>
                </c:pt>
                <c:pt idx="939">
                  <c:v>0.27386345779352073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2A9-4376-A281-586A357B6C0E}"/>
            </c:ext>
          </c:extLst>
        </c:ser>
        <c:ser>
          <c:idx val="7"/>
          <c:order val="7"/>
          <c:tx>
            <c:strRef>
              <c:f>Волатильность!$I$1</c:f>
              <c:strCache>
                <c:ptCount val="1"/>
                <c:pt idx="0">
                  <c:v>Ростелеком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Волатильность!$A$2:$A$941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Волатильность!$I$2:$I$941</c:f>
              <c:numCache>
                <c:formatCode>0.00</c:formatCode>
                <c:ptCount val="940"/>
                <c:pt idx="0">
                  <c:v>0.34755044031516441</c:v>
                </c:pt>
                <c:pt idx="1">
                  <c:v>0.34936536305972743</c:v>
                </c:pt>
                <c:pt idx="2">
                  <c:v>0.35369713753032267</c:v>
                </c:pt>
                <c:pt idx="3">
                  <c:v>0.35382817664811372</c:v>
                </c:pt>
                <c:pt idx="4">
                  <c:v>0.3538092630257601</c:v>
                </c:pt>
                <c:pt idx="5">
                  <c:v>0.35415071917698793</c:v>
                </c:pt>
                <c:pt idx="6">
                  <c:v>0.35414463257166306</c:v>
                </c:pt>
                <c:pt idx="7">
                  <c:v>0.35433883209125755</c:v>
                </c:pt>
                <c:pt idx="8">
                  <c:v>0.35436110158013701</c:v>
                </c:pt>
                <c:pt idx="9">
                  <c:v>0.35420801180827599</c:v>
                </c:pt>
                <c:pt idx="10">
                  <c:v>0.35426058878667943</c:v>
                </c:pt>
                <c:pt idx="11">
                  <c:v>0.35427223324161244</c:v>
                </c:pt>
                <c:pt idx="12">
                  <c:v>0.35424893731707885</c:v>
                </c:pt>
                <c:pt idx="13">
                  <c:v>0.35602232599148176</c:v>
                </c:pt>
                <c:pt idx="14">
                  <c:v>0.35820089996346222</c:v>
                </c:pt>
                <c:pt idx="15">
                  <c:v>0.35825045584043019</c:v>
                </c:pt>
                <c:pt idx="16">
                  <c:v>0.35825751515368193</c:v>
                </c:pt>
                <c:pt idx="17">
                  <c:v>0.35847278134600008</c:v>
                </c:pt>
                <c:pt idx="18">
                  <c:v>0.35874131718366897</c:v>
                </c:pt>
                <c:pt idx="19">
                  <c:v>0.3594281426664151</c:v>
                </c:pt>
                <c:pt idx="20">
                  <c:v>0.35986418807313725</c:v>
                </c:pt>
                <c:pt idx="21">
                  <c:v>0.35949774177162047</c:v>
                </c:pt>
                <c:pt idx="22">
                  <c:v>0.36041312517661594</c:v>
                </c:pt>
                <c:pt idx="23">
                  <c:v>0.36010185272678041</c:v>
                </c:pt>
                <c:pt idx="24">
                  <c:v>0.35933472465030286</c:v>
                </c:pt>
                <c:pt idx="25">
                  <c:v>0.35931691883813888</c:v>
                </c:pt>
                <c:pt idx="26">
                  <c:v>0.35950537802731453</c:v>
                </c:pt>
                <c:pt idx="27">
                  <c:v>0.35976121616015211</c:v>
                </c:pt>
                <c:pt idx="28">
                  <c:v>0.36019431179470696</c:v>
                </c:pt>
                <c:pt idx="29">
                  <c:v>0.36016553723173422</c:v>
                </c:pt>
                <c:pt idx="30">
                  <c:v>0.35946841921615308</c:v>
                </c:pt>
                <c:pt idx="31">
                  <c:v>0.35859259710591113</c:v>
                </c:pt>
                <c:pt idx="32">
                  <c:v>0.35755597685050589</c:v>
                </c:pt>
                <c:pt idx="33">
                  <c:v>0.35744812130635373</c:v>
                </c:pt>
                <c:pt idx="34">
                  <c:v>0.3581292720985968</c:v>
                </c:pt>
                <c:pt idx="35">
                  <c:v>0.35888169646470092</c:v>
                </c:pt>
                <c:pt idx="36">
                  <c:v>0.36059487107617616</c:v>
                </c:pt>
                <c:pt idx="37">
                  <c:v>0.36058704681120723</c:v>
                </c:pt>
                <c:pt idx="38">
                  <c:v>0.35871608571860714</c:v>
                </c:pt>
                <c:pt idx="39">
                  <c:v>0.3570907931786837</c:v>
                </c:pt>
                <c:pt idx="40">
                  <c:v>0.34701961780273716</c:v>
                </c:pt>
                <c:pt idx="41">
                  <c:v>0.34586807414922077</c:v>
                </c:pt>
                <c:pt idx="42">
                  <c:v>0.34562568019379697</c:v>
                </c:pt>
                <c:pt idx="43">
                  <c:v>0.34542202597243937</c:v>
                </c:pt>
                <c:pt idx="44">
                  <c:v>0.34514011528668165</c:v>
                </c:pt>
                <c:pt idx="45">
                  <c:v>0.34573136666563886</c:v>
                </c:pt>
                <c:pt idx="46">
                  <c:v>0.33529509799704782</c:v>
                </c:pt>
                <c:pt idx="47">
                  <c:v>0.33554304011737118</c:v>
                </c:pt>
                <c:pt idx="48">
                  <c:v>0.33476035883114302</c:v>
                </c:pt>
                <c:pt idx="49">
                  <c:v>0.32426544762566789</c:v>
                </c:pt>
                <c:pt idx="50">
                  <c:v>0.32377830794620749</c:v>
                </c:pt>
                <c:pt idx="51">
                  <c:v>0.325929192039071</c:v>
                </c:pt>
                <c:pt idx="52">
                  <c:v>0.32649461254155304</c:v>
                </c:pt>
                <c:pt idx="53">
                  <c:v>0.33816294760575438</c:v>
                </c:pt>
                <c:pt idx="54">
                  <c:v>0.33851199225439899</c:v>
                </c:pt>
                <c:pt idx="55">
                  <c:v>0.33960935402387044</c:v>
                </c:pt>
                <c:pt idx="56">
                  <c:v>0.33984167161852474</c:v>
                </c:pt>
                <c:pt idx="57">
                  <c:v>0.33984178745566246</c:v>
                </c:pt>
                <c:pt idx="58">
                  <c:v>0.3399054344773455</c:v>
                </c:pt>
                <c:pt idx="59">
                  <c:v>0.34014530474596832</c:v>
                </c:pt>
                <c:pt idx="60">
                  <c:v>0.34018805709189459</c:v>
                </c:pt>
                <c:pt idx="61">
                  <c:v>0.33121290117658675</c:v>
                </c:pt>
                <c:pt idx="62">
                  <c:v>0.33217263343661196</c:v>
                </c:pt>
                <c:pt idx="63">
                  <c:v>0.33241361778440903</c:v>
                </c:pt>
                <c:pt idx="64">
                  <c:v>0.32902840970140784</c:v>
                </c:pt>
                <c:pt idx="65">
                  <c:v>0.33056766493900341</c:v>
                </c:pt>
                <c:pt idx="66">
                  <c:v>0.33101100721801069</c:v>
                </c:pt>
                <c:pt idx="67">
                  <c:v>0.32302532760251396</c:v>
                </c:pt>
                <c:pt idx="68">
                  <c:v>0.32111957139915354</c:v>
                </c:pt>
                <c:pt idx="69">
                  <c:v>0.32087414706781359</c:v>
                </c:pt>
                <c:pt idx="70">
                  <c:v>0.32099480628627891</c:v>
                </c:pt>
                <c:pt idx="71">
                  <c:v>0.3213572272520811</c:v>
                </c:pt>
                <c:pt idx="72">
                  <c:v>0.32137549272184807</c:v>
                </c:pt>
                <c:pt idx="73">
                  <c:v>0.32033313594209795</c:v>
                </c:pt>
                <c:pt idx="74">
                  <c:v>0.3199862425961526</c:v>
                </c:pt>
                <c:pt idx="75">
                  <c:v>0.31939650606997666</c:v>
                </c:pt>
                <c:pt idx="76">
                  <c:v>0.31879534318970582</c:v>
                </c:pt>
                <c:pt idx="77">
                  <c:v>0.31586085528629465</c:v>
                </c:pt>
                <c:pt idx="78">
                  <c:v>0.3157720818216142</c:v>
                </c:pt>
                <c:pt idx="79">
                  <c:v>0.31464026842923243</c:v>
                </c:pt>
                <c:pt idx="80">
                  <c:v>0.31465364631308368</c:v>
                </c:pt>
                <c:pt idx="81">
                  <c:v>0.31494383955050764</c:v>
                </c:pt>
                <c:pt idx="82">
                  <c:v>0.31376581574447854</c:v>
                </c:pt>
                <c:pt idx="83">
                  <c:v>0.31378482177668088</c:v>
                </c:pt>
                <c:pt idx="84">
                  <c:v>0.31202692769827789</c:v>
                </c:pt>
                <c:pt idx="85">
                  <c:v>0.31115224962032256</c:v>
                </c:pt>
                <c:pt idx="86">
                  <c:v>0.31191670939422944</c:v>
                </c:pt>
                <c:pt idx="87">
                  <c:v>0.31179318926168043</c:v>
                </c:pt>
                <c:pt idx="88">
                  <c:v>0.31180281176784058</c:v>
                </c:pt>
                <c:pt idx="89">
                  <c:v>0.31187770587240765</c:v>
                </c:pt>
                <c:pt idx="90">
                  <c:v>0.31188647589275292</c:v>
                </c:pt>
                <c:pt idx="91">
                  <c:v>0.31188166826369507</c:v>
                </c:pt>
                <c:pt idx="92">
                  <c:v>0.30960278693016025</c:v>
                </c:pt>
                <c:pt idx="93">
                  <c:v>0.30853960467881802</c:v>
                </c:pt>
                <c:pt idx="94">
                  <c:v>0.30816019340324818</c:v>
                </c:pt>
                <c:pt idx="95">
                  <c:v>0.30678391535640609</c:v>
                </c:pt>
                <c:pt idx="96">
                  <c:v>0.30617901272765452</c:v>
                </c:pt>
                <c:pt idx="97">
                  <c:v>0.30527490960086728</c:v>
                </c:pt>
                <c:pt idx="98">
                  <c:v>0.30118975989930641</c:v>
                </c:pt>
                <c:pt idx="99">
                  <c:v>0.30131348757670018</c:v>
                </c:pt>
                <c:pt idx="100">
                  <c:v>0.3004207252852471</c:v>
                </c:pt>
                <c:pt idx="101">
                  <c:v>0.29893350569522831</c:v>
                </c:pt>
                <c:pt idx="102">
                  <c:v>0.29835706119404065</c:v>
                </c:pt>
                <c:pt idx="103">
                  <c:v>0.30003165056737141</c:v>
                </c:pt>
                <c:pt idx="104">
                  <c:v>0.30048037923631166</c:v>
                </c:pt>
                <c:pt idx="105">
                  <c:v>0.30520356237948881</c:v>
                </c:pt>
                <c:pt idx="106">
                  <c:v>0.30533433253848336</c:v>
                </c:pt>
                <c:pt idx="107">
                  <c:v>0.30737275744677817</c:v>
                </c:pt>
                <c:pt idx="108">
                  <c:v>0.30728634661356641</c:v>
                </c:pt>
                <c:pt idx="109">
                  <c:v>0.30721472505068143</c:v>
                </c:pt>
                <c:pt idx="110">
                  <c:v>0.30463246744551453</c:v>
                </c:pt>
                <c:pt idx="111">
                  <c:v>0.30541460287585931</c:v>
                </c:pt>
                <c:pt idx="112">
                  <c:v>0.30568972158866903</c:v>
                </c:pt>
                <c:pt idx="113">
                  <c:v>0.30568722469123211</c:v>
                </c:pt>
                <c:pt idx="114">
                  <c:v>0.30611584889076432</c:v>
                </c:pt>
                <c:pt idx="115">
                  <c:v>0.30610240860247889</c:v>
                </c:pt>
                <c:pt idx="116">
                  <c:v>0.30358081043975105</c:v>
                </c:pt>
                <c:pt idx="117">
                  <c:v>0.30331168945455633</c:v>
                </c:pt>
                <c:pt idx="118">
                  <c:v>0.30322321214760944</c:v>
                </c:pt>
                <c:pt idx="119">
                  <c:v>0.30306939745524647</c:v>
                </c:pt>
                <c:pt idx="120">
                  <c:v>0.3025135671432187</c:v>
                </c:pt>
                <c:pt idx="121">
                  <c:v>0.30461863189780153</c:v>
                </c:pt>
                <c:pt idx="122">
                  <c:v>0.30363894921805662</c:v>
                </c:pt>
                <c:pt idx="123">
                  <c:v>0.30361691739458746</c:v>
                </c:pt>
                <c:pt idx="124">
                  <c:v>0.30320565285010531</c:v>
                </c:pt>
                <c:pt idx="125">
                  <c:v>0.30172246453986246</c:v>
                </c:pt>
                <c:pt idx="126">
                  <c:v>0.30177380901363504</c:v>
                </c:pt>
                <c:pt idx="127">
                  <c:v>0.30192281555550732</c:v>
                </c:pt>
                <c:pt idx="128">
                  <c:v>0.30197097126455219</c:v>
                </c:pt>
                <c:pt idx="129">
                  <c:v>0.30153488159162323</c:v>
                </c:pt>
                <c:pt idx="130">
                  <c:v>0.30153582620989466</c:v>
                </c:pt>
                <c:pt idx="131">
                  <c:v>0.3014683450063998</c:v>
                </c:pt>
                <c:pt idx="132">
                  <c:v>0.30036449136653576</c:v>
                </c:pt>
                <c:pt idx="133">
                  <c:v>0.30068606684945448</c:v>
                </c:pt>
                <c:pt idx="134">
                  <c:v>0.30053020622087995</c:v>
                </c:pt>
                <c:pt idx="135">
                  <c:v>0.2987292287230689</c:v>
                </c:pt>
                <c:pt idx="136">
                  <c:v>0.29765663944424298</c:v>
                </c:pt>
                <c:pt idx="137">
                  <c:v>0.29803609224807842</c:v>
                </c:pt>
                <c:pt idx="138">
                  <c:v>0.29754294021397426</c:v>
                </c:pt>
                <c:pt idx="139">
                  <c:v>0.29682211703721761</c:v>
                </c:pt>
                <c:pt idx="140">
                  <c:v>0.29623513593173445</c:v>
                </c:pt>
                <c:pt idx="141">
                  <c:v>0.29670387070253751</c:v>
                </c:pt>
                <c:pt idx="142">
                  <c:v>0.29775142982091041</c:v>
                </c:pt>
                <c:pt idx="143">
                  <c:v>0.29807021955634355</c:v>
                </c:pt>
                <c:pt idx="144">
                  <c:v>0.29734239286965469</c:v>
                </c:pt>
                <c:pt idx="145">
                  <c:v>0.29753245845292309</c:v>
                </c:pt>
                <c:pt idx="146">
                  <c:v>0.29804549265227703</c:v>
                </c:pt>
                <c:pt idx="147">
                  <c:v>0.29788646264576996</c:v>
                </c:pt>
                <c:pt idx="148">
                  <c:v>0.29774324176186945</c:v>
                </c:pt>
                <c:pt idx="149">
                  <c:v>0.29773938099094061</c:v>
                </c:pt>
                <c:pt idx="150">
                  <c:v>0.29753149631092218</c:v>
                </c:pt>
                <c:pt idx="151">
                  <c:v>0.29378405226619952</c:v>
                </c:pt>
                <c:pt idx="152">
                  <c:v>0.29372874387274933</c:v>
                </c:pt>
                <c:pt idx="153">
                  <c:v>0.29364339808277273</c:v>
                </c:pt>
                <c:pt idx="154">
                  <c:v>0.29313151198379678</c:v>
                </c:pt>
                <c:pt idx="155">
                  <c:v>0.29310390594932317</c:v>
                </c:pt>
                <c:pt idx="156">
                  <c:v>0.29274636602530474</c:v>
                </c:pt>
                <c:pt idx="157">
                  <c:v>0.29408448415601351</c:v>
                </c:pt>
                <c:pt idx="158">
                  <c:v>0.29679914010704944</c:v>
                </c:pt>
                <c:pt idx="159">
                  <c:v>0.29703216986892611</c:v>
                </c:pt>
                <c:pt idx="160">
                  <c:v>0.29705820643095449</c:v>
                </c:pt>
                <c:pt idx="161">
                  <c:v>0.29843846921733996</c:v>
                </c:pt>
                <c:pt idx="162">
                  <c:v>0.29972083292357343</c:v>
                </c:pt>
                <c:pt idx="163">
                  <c:v>0.29969266715365928</c:v>
                </c:pt>
                <c:pt idx="164">
                  <c:v>0.30047144882948329</c:v>
                </c:pt>
                <c:pt idx="165">
                  <c:v>0.3003265271238536</c:v>
                </c:pt>
                <c:pt idx="166">
                  <c:v>0.30057002056921239</c:v>
                </c:pt>
                <c:pt idx="167">
                  <c:v>0.30008937938493413</c:v>
                </c:pt>
                <c:pt idx="168">
                  <c:v>0.29966307049760071</c:v>
                </c:pt>
                <c:pt idx="169">
                  <c:v>0.29967813848047475</c:v>
                </c:pt>
                <c:pt idx="170">
                  <c:v>0.29991495426551634</c:v>
                </c:pt>
                <c:pt idx="171">
                  <c:v>0.30110835754983378</c:v>
                </c:pt>
                <c:pt idx="172">
                  <c:v>0.30117761500329687</c:v>
                </c:pt>
                <c:pt idx="173">
                  <c:v>0.30725528659737883</c:v>
                </c:pt>
                <c:pt idx="174">
                  <c:v>0.30688174240162935</c:v>
                </c:pt>
                <c:pt idx="175">
                  <c:v>0.30793476048297796</c:v>
                </c:pt>
                <c:pt idx="176">
                  <c:v>0.30697879353692936</c:v>
                </c:pt>
                <c:pt idx="177">
                  <c:v>0.30726598756948609</c:v>
                </c:pt>
                <c:pt idx="178">
                  <c:v>0.30753299197482736</c:v>
                </c:pt>
                <c:pt idx="179">
                  <c:v>0.30773959925634464</c:v>
                </c:pt>
                <c:pt idx="180">
                  <c:v>0.30718341401134502</c:v>
                </c:pt>
                <c:pt idx="181">
                  <c:v>0.30696420340970498</c:v>
                </c:pt>
                <c:pt idx="182">
                  <c:v>0.3070771649839506</c:v>
                </c:pt>
                <c:pt idx="183">
                  <c:v>0.3121446520247852</c:v>
                </c:pt>
                <c:pt idx="184">
                  <c:v>0.31205791247383374</c:v>
                </c:pt>
                <c:pt idx="185">
                  <c:v>0.3115060098007314</c:v>
                </c:pt>
                <c:pt idx="186">
                  <c:v>0.31151307257857269</c:v>
                </c:pt>
                <c:pt idx="187">
                  <c:v>0.31126781190584929</c:v>
                </c:pt>
                <c:pt idx="188">
                  <c:v>0.31525180994281332</c:v>
                </c:pt>
                <c:pt idx="189">
                  <c:v>0.31414712295833425</c:v>
                </c:pt>
                <c:pt idx="190">
                  <c:v>0.3139613313216354</c:v>
                </c:pt>
                <c:pt idx="191">
                  <c:v>0.3143390392815536</c:v>
                </c:pt>
                <c:pt idx="192">
                  <c:v>0.31419328680486386</c:v>
                </c:pt>
                <c:pt idx="193">
                  <c:v>0.31417157995680739</c:v>
                </c:pt>
                <c:pt idx="194">
                  <c:v>0.3150361146789325</c:v>
                </c:pt>
                <c:pt idx="195">
                  <c:v>0.31422830040795946</c:v>
                </c:pt>
                <c:pt idx="196">
                  <c:v>0.31416961269265181</c:v>
                </c:pt>
                <c:pt idx="197">
                  <c:v>0.31463349454497702</c:v>
                </c:pt>
                <c:pt idx="198">
                  <c:v>0.31385078925583421</c:v>
                </c:pt>
                <c:pt idx="199">
                  <c:v>0.31299799800630812</c:v>
                </c:pt>
                <c:pt idx="200">
                  <c:v>0.31302174453711901</c:v>
                </c:pt>
                <c:pt idx="201">
                  <c:v>0.3130148798908825</c:v>
                </c:pt>
                <c:pt idx="202">
                  <c:v>0.31431300630749442</c:v>
                </c:pt>
                <c:pt idx="203">
                  <c:v>0.31419531886778945</c:v>
                </c:pt>
                <c:pt idx="204">
                  <c:v>0.31404825987137042</c:v>
                </c:pt>
                <c:pt idx="205">
                  <c:v>0.31416782198077692</c:v>
                </c:pt>
                <c:pt idx="206">
                  <c:v>0.31431488474633501</c:v>
                </c:pt>
                <c:pt idx="207">
                  <c:v>0.31472122566049748</c:v>
                </c:pt>
                <c:pt idx="208">
                  <c:v>0.31446531930745752</c:v>
                </c:pt>
                <c:pt idx="209">
                  <c:v>0.31416644061771432</c:v>
                </c:pt>
                <c:pt idx="210">
                  <c:v>0.31435828949600197</c:v>
                </c:pt>
                <c:pt idx="211">
                  <c:v>0.31522220780621274</c:v>
                </c:pt>
                <c:pt idx="212">
                  <c:v>0.3149935082376738</c:v>
                </c:pt>
                <c:pt idx="213">
                  <c:v>0.31537219418142859</c:v>
                </c:pt>
                <c:pt idx="214">
                  <c:v>0.31543753558683446</c:v>
                </c:pt>
                <c:pt idx="215">
                  <c:v>0.31553248671563011</c:v>
                </c:pt>
                <c:pt idx="216">
                  <c:v>0.31609026597854134</c:v>
                </c:pt>
                <c:pt idx="217">
                  <c:v>0.31608125178262669</c:v>
                </c:pt>
                <c:pt idx="218">
                  <c:v>0.31821815197064801</c:v>
                </c:pt>
                <c:pt idx="219">
                  <c:v>0.31939366318721529</c:v>
                </c:pt>
                <c:pt idx="220">
                  <c:v>0.31978207736799857</c:v>
                </c:pt>
                <c:pt idx="221">
                  <c:v>0.32016685245375248</c:v>
                </c:pt>
                <c:pt idx="222">
                  <c:v>0.32015318781783941</c:v>
                </c:pt>
                <c:pt idx="223">
                  <c:v>0.32121840378397859</c:v>
                </c:pt>
                <c:pt idx="224">
                  <c:v>0.32122564737103948</c:v>
                </c:pt>
                <c:pt idx="225">
                  <c:v>0.31875598004554356</c:v>
                </c:pt>
                <c:pt idx="226">
                  <c:v>0.31742889877866221</c:v>
                </c:pt>
                <c:pt idx="227">
                  <c:v>0.31738036629229932</c:v>
                </c:pt>
                <c:pt idx="228">
                  <c:v>0.31803717570562851</c:v>
                </c:pt>
                <c:pt idx="229">
                  <c:v>0.31750778456490752</c:v>
                </c:pt>
                <c:pt idx="230">
                  <c:v>0.31635730758985925</c:v>
                </c:pt>
                <c:pt idx="231">
                  <c:v>0.31667833930940215</c:v>
                </c:pt>
                <c:pt idx="232">
                  <c:v>0.31738643642517234</c:v>
                </c:pt>
                <c:pt idx="233">
                  <c:v>0.31485971759885728</c:v>
                </c:pt>
                <c:pt idx="234">
                  <c:v>0.31419490701644087</c:v>
                </c:pt>
                <c:pt idx="235">
                  <c:v>0.31369310867963368</c:v>
                </c:pt>
                <c:pt idx="236">
                  <c:v>0.31446613954655922</c:v>
                </c:pt>
                <c:pt idx="237">
                  <c:v>0.31417937916801825</c:v>
                </c:pt>
                <c:pt idx="238">
                  <c:v>0.31378268793936792</c:v>
                </c:pt>
                <c:pt idx="239">
                  <c:v>0.3138096505827852</c:v>
                </c:pt>
                <c:pt idx="240">
                  <c:v>0.31371582095699674</c:v>
                </c:pt>
                <c:pt idx="241">
                  <c:v>0.30167267927637553</c:v>
                </c:pt>
                <c:pt idx="242">
                  <c:v>0.29987036313486776</c:v>
                </c:pt>
                <c:pt idx="243">
                  <c:v>0.29855474328721482</c:v>
                </c:pt>
                <c:pt idx="244">
                  <c:v>0.29842470237260876</c:v>
                </c:pt>
                <c:pt idx="245">
                  <c:v>0.29749348545415205</c:v>
                </c:pt>
                <c:pt idx="246">
                  <c:v>0.29750011798492709</c:v>
                </c:pt>
                <c:pt idx="247">
                  <c:v>0.29719042848365218</c:v>
                </c:pt>
                <c:pt idx="248">
                  <c:v>0.29893032367027544</c:v>
                </c:pt>
                <c:pt idx="249">
                  <c:v>0.29821076116876455</c:v>
                </c:pt>
                <c:pt idx="250">
                  <c:v>0.29822410849916564</c:v>
                </c:pt>
                <c:pt idx="251">
                  <c:v>0.29452892820377669</c:v>
                </c:pt>
                <c:pt idx="252">
                  <c:v>0.29210214619008812</c:v>
                </c:pt>
                <c:pt idx="253">
                  <c:v>0.28761256056388373</c:v>
                </c:pt>
                <c:pt idx="254">
                  <c:v>0.28760898644225669</c:v>
                </c:pt>
                <c:pt idx="255">
                  <c:v>0.28769591917036685</c:v>
                </c:pt>
                <c:pt idx="256">
                  <c:v>0.28715492222892003</c:v>
                </c:pt>
                <c:pt idx="257">
                  <c:v>0.29292962775852799</c:v>
                </c:pt>
                <c:pt idx="258">
                  <c:v>0.29274249434012023</c:v>
                </c:pt>
                <c:pt idx="259">
                  <c:v>0.29515036135564421</c:v>
                </c:pt>
                <c:pt idx="260">
                  <c:v>0.29704283408149379</c:v>
                </c:pt>
                <c:pt idx="261">
                  <c:v>0.29733890510581279</c:v>
                </c:pt>
                <c:pt idx="262">
                  <c:v>0.29842250688805766</c:v>
                </c:pt>
                <c:pt idx="263">
                  <c:v>0.29852387431411681</c:v>
                </c:pt>
                <c:pt idx="264">
                  <c:v>0.29648884767353034</c:v>
                </c:pt>
                <c:pt idx="265">
                  <c:v>0.29377368632930173</c:v>
                </c:pt>
                <c:pt idx="266">
                  <c:v>0.29385983823305367</c:v>
                </c:pt>
                <c:pt idx="267">
                  <c:v>0.29385520826523848</c:v>
                </c:pt>
                <c:pt idx="268">
                  <c:v>0.29360737429606026</c:v>
                </c:pt>
                <c:pt idx="269">
                  <c:v>0.29332780586660689</c:v>
                </c:pt>
                <c:pt idx="270">
                  <c:v>0.29279828821021564</c:v>
                </c:pt>
                <c:pt idx="271">
                  <c:v>0.29277922587918775</c:v>
                </c:pt>
                <c:pt idx="272">
                  <c:v>0.29285082417368397</c:v>
                </c:pt>
                <c:pt idx="273">
                  <c:v>0.29176902164577134</c:v>
                </c:pt>
                <c:pt idx="274">
                  <c:v>0.29094324472009897</c:v>
                </c:pt>
                <c:pt idx="275">
                  <c:v>0.29063089396713004</c:v>
                </c:pt>
                <c:pt idx="276">
                  <c:v>0.29113617413264842</c:v>
                </c:pt>
                <c:pt idx="277">
                  <c:v>0.29098816216188661</c:v>
                </c:pt>
                <c:pt idx="278">
                  <c:v>0.29059646951443341</c:v>
                </c:pt>
                <c:pt idx="279">
                  <c:v>0.29002136940865142</c:v>
                </c:pt>
                <c:pt idx="280">
                  <c:v>0.29114438980917468</c:v>
                </c:pt>
                <c:pt idx="281">
                  <c:v>0.29344333824152719</c:v>
                </c:pt>
                <c:pt idx="282">
                  <c:v>0.29369405784711961</c:v>
                </c:pt>
                <c:pt idx="283">
                  <c:v>0.29544021117522951</c:v>
                </c:pt>
                <c:pt idx="284">
                  <c:v>0.29672992197366332</c:v>
                </c:pt>
                <c:pt idx="285">
                  <c:v>0.29564979897628335</c:v>
                </c:pt>
                <c:pt idx="286">
                  <c:v>0.29480470844099649</c:v>
                </c:pt>
                <c:pt idx="287">
                  <c:v>0.29284513015392133</c:v>
                </c:pt>
                <c:pt idx="288">
                  <c:v>0.29432818100095698</c:v>
                </c:pt>
                <c:pt idx="289">
                  <c:v>0.29437550770571796</c:v>
                </c:pt>
                <c:pt idx="290">
                  <c:v>0.29436213165906161</c:v>
                </c:pt>
                <c:pt idx="291">
                  <c:v>0.29453028822266547</c:v>
                </c:pt>
                <c:pt idx="292">
                  <c:v>0.29461649658282846</c:v>
                </c:pt>
                <c:pt idx="293">
                  <c:v>0.29465173483859636</c:v>
                </c:pt>
                <c:pt idx="294">
                  <c:v>0.29396869834321188</c:v>
                </c:pt>
                <c:pt idx="295">
                  <c:v>0.2939851449829301</c:v>
                </c:pt>
                <c:pt idx="296">
                  <c:v>0.29293638936641542</c:v>
                </c:pt>
                <c:pt idx="297">
                  <c:v>0.29269205962527872</c:v>
                </c:pt>
                <c:pt idx="298">
                  <c:v>0.29239600886325051</c:v>
                </c:pt>
                <c:pt idx="299">
                  <c:v>0.29406792889639888</c:v>
                </c:pt>
                <c:pt idx="300">
                  <c:v>0.29430886854644744</c:v>
                </c:pt>
                <c:pt idx="301">
                  <c:v>0.29473108682379284</c:v>
                </c:pt>
                <c:pt idx="302">
                  <c:v>0.29093132582601561</c:v>
                </c:pt>
                <c:pt idx="303">
                  <c:v>0.29034286303331869</c:v>
                </c:pt>
                <c:pt idx="304">
                  <c:v>0.27700883183335034</c:v>
                </c:pt>
                <c:pt idx="305">
                  <c:v>0.27669022528066722</c:v>
                </c:pt>
                <c:pt idx="306">
                  <c:v>0.27560115437354382</c:v>
                </c:pt>
                <c:pt idx="307">
                  <c:v>0.27529783424724158</c:v>
                </c:pt>
                <c:pt idx="308">
                  <c:v>0.27809162152345435</c:v>
                </c:pt>
                <c:pt idx="309">
                  <c:v>0.27804292703091499</c:v>
                </c:pt>
                <c:pt idx="310">
                  <c:v>0.27781750904067426</c:v>
                </c:pt>
                <c:pt idx="311">
                  <c:v>0.27786080634708543</c:v>
                </c:pt>
                <c:pt idx="312">
                  <c:v>0.27824418827099789</c:v>
                </c:pt>
                <c:pt idx="313">
                  <c:v>0.27668810929666976</c:v>
                </c:pt>
                <c:pt idx="314">
                  <c:v>0.27650470307319996</c:v>
                </c:pt>
                <c:pt idx="315">
                  <c:v>0.27648969558038838</c:v>
                </c:pt>
                <c:pt idx="316">
                  <c:v>0.27317423457140266</c:v>
                </c:pt>
                <c:pt idx="317">
                  <c:v>0.27355375496221401</c:v>
                </c:pt>
                <c:pt idx="318">
                  <c:v>0.27369604940511211</c:v>
                </c:pt>
                <c:pt idx="319">
                  <c:v>0.27528317464743501</c:v>
                </c:pt>
                <c:pt idx="320">
                  <c:v>0.27520404948835442</c:v>
                </c:pt>
                <c:pt idx="321">
                  <c:v>0.27585554547653046</c:v>
                </c:pt>
                <c:pt idx="322">
                  <c:v>0.27633794219368529</c:v>
                </c:pt>
                <c:pt idx="323">
                  <c:v>0.27694231296917188</c:v>
                </c:pt>
                <c:pt idx="324">
                  <c:v>0.27691264745945515</c:v>
                </c:pt>
                <c:pt idx="325">
                  <c:v>0.27740696628026079</c:v>
                </c:pt>
                <c:pt idx="326">
                  <c:v>0.27775413003077737</c:v>
                </c:pt>
                <c:pt idx="327">
                  <c:v>0.27777142256744874</c:v>
                </c:pt>
                <c:pt idx="328">
                  <c:v>0.2777729989095451</c:v>
                </c:pt>
                <c:pt idx="329">
                  <c:v>0.27782315169077942</c:v>
                </c:pt>
                <c:pt idx="330">
                  <c:v>0.27808567257195532</c:v>
                </c:pt>
                <c:pt idx="331">
                  <c:v>0.27936241885464003</c:v>
                </c:pt>
                <c:pt idx="332">
                  <c:v>0.27942665812519835</c:v>
                </c:pt>
                <c:pt idx="333">
                  <c:v>0.27942853481929247</c:v>
                </c:pt>
                <c:pt idx="334">
                  <c:v>0.27926062112037253</c:v>
                </c:pt>
                <c:pt idx="335">
                  <c:v>0.28048127161183228</c:v>
                </c:pt>
                <c:pt idx="336">
                  <c:v>0.2804211820633894</c:v>
                </c:pt>
                <c:pt idx="337">
                  <c:v>0.27952037093725496</c:v>
                </c:pt>
                <c:pt idx="338">
                  <c:v>0.27968344119403499</c:v>
                </c:pt>
                <c:pt idx="339">
                  <c:v>0.27991162956739846</c:v>
                </c:pt>
                <c:pt idx="340">
                  <c:v>0.27985541166860206</c:v>
                </c:pt>
                <c:pt idx="341">
                  <c:v>0.28127988134654991</c:v>
                </c:pt>
                <c:pt idx="342">
                  <c:v>0.28129482567278968</c:v>
                </c:pt>
                <c:pt idx="343">
                  <c:v>0.28145646717072975</c:v>
                </c:pt>
                <c:pt idx="344">
                  <c:v>0.28150851322163378</c:v>
                </c:pt>
                <c:pt idx="345">
                  <c:v>0.28153621813654123</c:v>
                </c:pt>
                <c:pt idx="346">
                  <c:v>0.28187571627474894</c:v>
                </c:pt>
                <c:pt idx="347">
                  <c:v>0.28257589898830093</c:v>
                </c:pt>
                <c:pt idx="348">
                  <c:v>0.2824654129513427</c:v>
                </c:pt>
                <c:pt idx="349">
                  <c:v>0.28188903150399791</c:v>
                </c:pt>
                <c:pt idx="350">
                  <c:v>0.28171899599017225</c:v>
                </c:pt>
                <c:pt idx="351">
                  <c:v>0.28135286788905145</c:v>
                </c:pt>
                <c:pt idx="352">
                  <c:v>0.28125847213925226</c:v>
                </c:pt>
                <c:pt idx="353">
                  <c:v>0.28113410865548122</c:v>
                </c:pt>
                <c:pt idx="354">
                  <c:v>0.27879892161560726</c:v>
                </c:pt>
                <c:pt idx="355">
                  <c:v>0.27826831832904059</c:v>
                </c:pt>
                <c:pt idx="356">
                  <c:v>0.27226518119552268</c:v>
                </c:pt>
                <c:pt idx="357">
                  <c:v>0.27184373890291624</c:v>
                </c:pt>
                <c:pt idx="358">
                  <c:v>0.26904025862866554</c:v>
                </c:pt>
                <c:pt idx="359">
                  <c:v>0.26890946854095032</c:v>
                </c:pt>
                <c:pt idx="360">
                  <c:v>0.26926756969981813</c:v>
                </c:pt>
                <c:pt idx="361">
                  <c:v>0.26905942232233232</c:v>
                </c:pt>
                <c:pt idx="362">
                  <c:v>0.26782403808891841</c:v>
                </c:pt>
                <c:pt idx="363">
                  <c:v>0.26724315073953414</c:v>
                </c:pt>
                <c:pt idx="364">
                  <c:v>0.26726350118075726</c:v>
                </c:pt>
                <c:pt idx="365">
                  <c:v>0.26676589388393029</c:v>
                </c:pt>
                <c:pt idx="366">
                  <c:v>0.26683145126442942</c:v>
                </c:pt>
                <c:pt idx="367">
                  <c:v>0.26678979277798121</c:v>
                </c:pt>
                <c:pt idx="368">
                  <c:v>0.2663456817855655</c:v>
                </c:pt>
                <c:pt idx="369">
                  <c:v>0.26631761728878961</c:v>
                </c:pt>
                <c:pt idx="370">
                  <c:v>0.26633908608909423</c:v>
                </c:pt>
                <c:pt idx="371">
                  <c:v>0.26639353386939479</c:v>
                </c:pt>
                <c:pt idx="372">
                  <c:v>0.26397371419398524</c:v>
                </c:pt>
                <c:pt idx="373">
                  <c:v>0.26386589138723032</c:v>
                </c:pt>
                <c:pt idx="374">
                  <c:v>0.2638246751172908</c:v>
                </c:pt>
                <c:pt idx="375">
                  <c:v>0.26664627139942243</c:v>
                </c:pt>
                <c:pt idx="376">
                  <c:v>0.26646002125423657</c:v>
                </c:pt>
                <c:pt idx="377">
                  <c:v>0.26645876826601145</c:v>
                </c:pt>
                <c:pt idx="378">
                  <c:v>0.26628698137390511</c:v>
                </c:pt>
                <c:pt idx="379">
                  <c:v>0.26628683480021947</c:v>
                </c:pt>
                <c:pt idx="380">
                  <c:v>0.26620200987874432</c:v>
                </c:pt>
                <c:pt idx="381">
                  <c:v>0.26617202586461847</c:v>
                </c:pt>
                <c:pt idx="382">
                  <c:v>0.26619881537170342</c:v>
                </c:pt>
                <c:pt idx="383">
                  <c:v>0.26621414117848052</c:v>
                </c:pt>
                <c:pt idx="384">
                  <c:v>0.2653820107925951</c:v>
                </c:pt>
                <c:pt idx="385">
                  <c:v>0.26539188552806986</c:v>
                </c:pt>
                <c:pt idx="386">
                  <c:v>0.26543465131886812</c:v>
                </c:pt>
                <c:pt idx="387">
                  <c:v>0.26522738068310786</c:v>
                </c:pt>
                <c:pt idx="388">
                  <c:v>0.26460328661882476</c:v>
                </c:pt>
                <c:pt idx="389">
                  <c:v>0.26463276509094058</c:v>
                </c:pt>
                <c:pt idx="390">
                  <c:v>0.26431747770407799</c:v>
                </c:pt>
                <c:pt idx="391">
                  <c:v>0.26438983606938044</c:v>
                </c:pt>
                <c:pt idx="392">
                  <c:v>0.26374400606667314</c:v>
                </c:pt>
                <c:pt idx="393">
                  <c:v>0.26261733319138381</c:v>
                </c:pt>
                <c:pt idx="394">
                  <c:v>0.26224956967601104</c:v>
                </c:pt>
                <c:pt idx="395">
                  <c:v>0.26270674573398001</c:v>
                </c:pt>
                <c:pt idx="396">
                  <c:v>0.26250637369291863</c:v>
                </c:pt>
                <c:pt idx="397">
                  <c:v>0.26208843476903082</c:v>
                </c:pt>
                <c:pt idx="398">
                  <c:v>0.26212194573601172</c:v>
                </c:pt>
                <c:pt idx="399">
                  <c:v>0.2627006219230269</c:v>
                </c:pt>
                <c:pt idx="400">
                  <c:v>0.26266797716580886</c:v>
                </c:pt>
                <c:pt idx="401">
                  <c:v>0.26265567605113638</c:v>
                </c:pt>
                <c:pt idx="402">
                  <c:v>0.26228525843655326</c:v>
                </c:pt>
                <c:pt idx="403">
                  <c:v>0.26227016140102527</c:v>
                </c:pt>
                <c:pt idx="404">
                  <c:v>0.26241564467315182</c:v>
                </c:pt>
                <c:pt idx="405">
                  <c:v>0.26268920030636544</c:v>
                </c:pt>
                <c:pt idx="406">
                  <c:v>0.26252967710744773</c:v>
                </c:pt>
                <c:pt idx="407">
                  <c:v>0.26250621975068422</c:v>
                </c:pt>
                <c:pt idx="408">
                  <c:v>0.26118249236763119</c:v>
                </c:pt>
                <c:pt idx="409">
                  <c:v>0.25775789591962417</c:v>
                </c:pt>
                <c:pt idx="410">
                  <c:v>0.25748274938648413</c:v>
                </c:pt>
                <c:pt idx="411">
                  <c:v>0.2574887732997419</c:v>
                </c:pt>
                <c:pt idx="412">
                  <c:v>0.25598431231180219</c:v>
                </c:pt>
                <c:pt idx="413">
                  <c:v>0.25459032770080003</c:v>
                </c:pt>
                <c:pt idx="414">
                  <c:v>0.25461159218367024</c:v>
                </c:pt>
                <c:pt idx="415">
                  <c:v>0.25356054569580389</c:v>
                </c:pt>
                <c:pt idx="416">
                  <c:v>0.25369610470531107</c:v>
                </c:pt>
                <c:pt idx="417">
                  <c:v>0.25359205294070719</c:v>
                </c:pt>
                <c:pt idx="418">
                  <c:v>0.25377107279872507</c:v>
                </c:pt>
                <c:pt idx="419">
                  <c:v>0.25361551056925308</c:v>
                </c:pt>
                <c:pt idx="420">
                  <c:v>0.25360475866285348</c:v>
                </c:pt>
                <c:pt idx="421">
                  <c:v>0.25354848564863136</c:v>
                </c:pt>
                <c:pt idx="422">
                  <c:v>0.25221739138288857</c:v>
                </c:pt>
                <c:pt idx="423">
                  <c:v>0.25214922805070344</c:v>
                </c:pt>
                <c:pt idx="424">
                  <c:v>0.24469120772275607</c:v>
                </c:pt>
                <c:pt idx="425">
                  <c:v>0.24460554006837359</c:v>
                </c:pt>
                <c:pt idx="426">
                  <c:v>0.24325424127222822</c:v>
                </c:pt>
                <c:pt idx="427">
                  <c:v>0.24316729920652574</c:v>
                </c:pt>
                <c:pt idx="428">
                  <c:v>0.2427955201108096</c:v>
                </c:pt>
                <c:pt idx="429">
                  <c:v>0.2424598468790824</c:v>
                </c:pt>
                <c:pt idx="430">
                  <c:v>0.2423220559630212</c:v>
                </c:pt>
                <c:pt idx="431">
                  <c:v>0.24242491906340063</c:v>
                </c:pt>
                <c:pt idx="432">
                  <c:v>0.24198506968018121</c:v>
                </c:pt>
                <c:pt idx="433">
                  <c:v>0.24206364166870403</c:v>
                </c:pt>
                <c:pt idx="434">
                  <c:v>0.23525294478187411</c:v>
                </c:pt>
                <c:pt idx="435">
                  <c:v>0.23523007275013302</c:v>
                </c:pt>
                <c:pt idx="436">
                  <c:v>0.23521983104021224</c:v>
                </c:pt>
                <c:pt idx="437">
                  <c:v>0.23518822702768674</c:v>
                </c:pt>
                <c:pt idx="438">
                  <c:v>0.23495964876762335</c:v>
                </c:pt>
                <c:pt idx="439">
                  <c:v>0.22820551231563652</c:v>
                </c:pt>
                <c:pt idx="440">
                  <c:v>0.22820330495836277</c:v>
                </c:pt>
                <c:pt idx="441">
                  <c:v>0.22820588301983494</c:v>
                </c:pt>
                <c:pt idx="442">
                  <c:v>0.22702001780400363</c:v>
                </c:pt>
                <c:pt idx="443">
                  <c:v>0.22709070903393164</c:v>
                </c:pt>
                <c:pt idx="444">
                  <c:v>0.22714238692732086</c:v>
                </c:pt>
                <c:pt idx="445">
                  <c:v>0.22597870310507123</c:v>
                </c:pt>
                <c:pt idx="446">
                  <c:v>0.22598408740766751</c:v>
                </c:pt>
                <c:pt idx="447">
                  <c:v>0.22609239455338814</c:v>
                </c:pt>
                <c:pt idx="448">
                  <c:v>0.22549190398063718</c:v>
                </c:pt>
                <c:pt idx="449">
                  <c:v>0.22538620951222035</c:v>
                </c:pt>
                <c:pt idx="450">
                  <c:v>0.22550458467640574</c:v>
                </c:pt>
                <c:pt idx="451">
                  <c:v>0.22548272313326981</c:v>
                </c:pt>
                <c:pt idx="452">
                  <c:v>0.22553114824227438</c:v>
                </c:pt>
                <c:pt idx="453">
                  <c:v>0.22353208237554623</c:v>
                </c:pt>
                <c:pt idx="454">
                  <c:v>0.22351459085281072</c:v>
                </c:pt>
                <c:pt idx="455">
                  <c:v>0.22344516802945097</c:v>
                </c:pt>
                <c:pt idx="456">
                  <c:v>0.22337267022801147</c:v>
                </c:pt>
                <c:pt idx="457">
                  <c:v>0.22319560038643371</c:v>
                </c:pt>
                <c:pt idx="458">
                  <c:v>0.22466751868652676</c:v>
                </c:pt>
                <c:pt idx="459">
                  <c:v>0.2245757266237608</c:v>
                </c:pt>
                <c:pt idx="460">
                  <c:v>0.22451965599900897</c:v>
                </c:pt>
                <c:pt idx="461">
                  <c:v>0.2242041381072731</c:v>
                </c:pt>
                <c:pt idx="462">
                  <c:v>0.22255528354377241</c:v>
                </c:pt>
                <c:pt idx="463">
                  <c:v>0.22291035730977418</c:v>
                </c:pt>
                <c:pt idx="464">
                  <c:v>0.22227658297602168</c:v>
                </c:pt>
                <c:pt idx="465">
                  <c:v>0.22244911701199874</c:v>
                </c:pt>
                <c:pt idx="466">
                  <c:v>0.22171426834125413</c:v>
                </c:pt>
                <c:pt idx="467">
                  <c:v>0.22096793379800861</c:v>
                </c:pt>
                <c:pt idx="468">
                  <c:v>0.22152214469685405</c:v>
                </c:pt>
                <c:pt idx="469">
                  <c:v>0.21817050660843634</c:v>
                </c:pt>
                <c:pt idx="470">
                  <c:v>0.21617392269282901</c:v>
                </c:pt>
                <c:pt idx="471">
                  <c:v>0.21557076362065578</c:v>
                </c:pt>
                <c:pt idx="472">
                  <c:v>0.21495752027190976</c:v>
                </c:pt>
                <c:pt idx="473">
                  <c:v>0.21494661437215135</c:v>
                </c:pt>
                <c:pt idx="474">
                  <c:v>0.21319024685076471</c:v>
                </c:pt>
                <c:pt idx="475">
                  <c:v>0.21284712942053391</c:v>
                </c:pt>
                <c:pt idx="476">
                  <c:v>0.21297345435117546</c:v>
                </c:pt>
                <c:pt idx="477">
                  <c:v>0.21154420163194051</c:v>
                </c:pt>
                <c:pt idx="478">
                  <c:v>0.21178083721038254</c:v>
                </c:pt>
                <c:pt idx="479">
                  <c:v>0.21085640204605016</c:v>
                </c:pt>
                <c:pt idx="480">
                  <c:v>0.21098150480102795</c:v>
                </c:pt>
                <c:pt idx="481">
                  <c:v>0.21111285930897622</c:v>
                </c:pt>
                <c:pt idx="482">
                  <c:v>0.21015673280042105</c:v>
                </c:pt>
                <c:pt idx="483">
                  <c:v>0.20857021061460135</c:v>
                </c:pt>
                <c:pt idx="484">
                  <c:v>0.20833794989749352</c:v>
                </c:pt>
                <c:pt idx="485">
                  <c:v>0.20831589082301205</c:v>
                </c:pt>
                <c:pt idx="486">
                  <c:v>0.20849170818020402</c:v>
                </c:pt>
                <c:pt idx="487">
                  <c:v>0.20713380413114571</c:v>
                </c:pt>
                <c:pt idx="488">
                  <c:v>0.20598709201005552</c:v>
                </c:pt>
                <c:pt idx="489">
                  <c:v>0.20572263147451633</c:v>
                </c:pt>
                <c:pt idx="490">
                  <c:v>0.20562480790406545</c:v>
                </c:pt>
                <c:pt idx="491">
                  <c:v>0.20560768386245853</c:v>
                </c:pt>
                <c:pt idx="492">
                  <c:v>0.20497663690787238</c:v>
                </c:pt>
                <c:pt idx="493">
                  <c:v>0.20452678791863133</c:v>
                </c:pt>
                <c:pt idx="494">
                  <c:v>0.20467368609546965</c:v>
                </c:pt>
                <c:pt idx="495">
                  <c:v>0.20473898765604312</c:v>
                </c:pt>
                <c:pt idx="496">
                  <c:v>0.20460780406416665</c:v>
                </c:pt>
                <c:pt idx="497">
                  <c:v>0.20461031828806084</c:v>
                </c:pt>
                <c:pt idx="498">
                  <c:v>0.20451788648333921</c:v>
                </c:pt>
                <c:pt idx="499">
                  <c:v>0.20157445810592969</c:v>
                </c:pt>
                <c:pt idx="500">
                  <c:v>0.20098223418549355</c:v>
                </c:pt>
                <c:pt idx="501">
                  <c:v>0.20060788603894358</c:v>
                </c:pt>
                <c:pt idx="502">
                  <c:v>0.2001225601302872</c:v>
                </c:pt>
                <c:pt idx="503">
                  <c:v>0.19940870158109308</c:v>
                </c:pt>
                <c:pt idx="504">
                  <c:v>0.19823368764339666</c:v>
                </c:pt>
                <c:pt idx="505">
                  <c:v>0.19791384972876791</c:v>
                </c:pt>
                <c:pt idx="506">
                  <c:v>0.19780238867715352</c:v>
                </c:pt>
                <c:pt idx="507">
                  <c:v>0.19780865441285003</c:v>
                </c:pt>
                <c:pt idx="508">
                  <c:v>0.18912057849753278</c:v>
                </c:pt>
                <c:pt idx="509">
                  <c:v>0.18906556849181125</c:v>
                </c:pt>
                <c:pt idx="510">
                  <c:v>0.18545877493672946</c:v>
                </c:pt>
                <c:pt idx="511">
                  <c:v>0.18241121305325106</c:v>
                </c:pt>
                <c:pt idx="512">
                  <c:v>0.1818118103303295</c:v>
                </c:pt>
                <c:pt idx="513">
                  <c:v>0.18003987615797817</c:v>
                </c:pt>
                <c:pt idx="514">
                  <c:v>0.17987092642976282</c:v>
                </c:pt>
                <c:pt idx="515">
                  <c:v>0.17994578318536977</c:v>
                </c:pt>
                <c:pt idx="516">
                  <c:v>0.18020795717765739</c:v>
                </c:pt>
                <c:pt idx="517">
                  <c:v>0.18105888441623122</c:v>
                </c:pt>
                <c:pt idx="518">
                  <c:v>0.18140849272663334</c:v>
                </c:pt>
                <c:pt idx="519">
                  <c:v>0.18142379558724189</c:v>
                </c:pt>
                <c:pt idx="520">
                  <c:v>0.18146656336994066</c:v>
                </c:pt>
                <c:pt idx="521">
                  <c:v>0.18065478107307603</c:v>
                </c:pt>
                <c:pt idx="522">
                  <c:v>0.18012826045876623</c:v>
                </c:pt>
                <c:pt idx="523">
                  <c:v>0.18001395288360827</c:v>
                </c:pt>
                <c:pt idx="524">
                  <c:v>0.18008867514508656</c:v>
                </c:pt>
                <c:pt idx="525">
                  <c:v>0.18015402522712595</c:v>
                </c:pt>
                <c:pt idx="526">
                  <c:v>0.18043856365990582</c:v>
                </c:pt>
                <c:pt idx="527">
                  <c:v>0.17952245309365111</c:v>
                </c:pt>
                <c:pt idx="528">
                  <c:v>0.17954079009796908</c:v>
                </c:pt>
                <c:pt idx="529">
                  <c:v>0.17956350068741575</c:v>
                </c:pt>
                <c:pt idx="530">
                  <c:v>0.17956077962079073</c:v>
                </c:pt>
                <c:pt idx="531">
                  <c:v>0.17777549271645751</c:v>
                </c:pt>
                <c:pt idx="532">
                  <c:v>0.17587387209377364</c:v>
                </c:pt>
                <c:pt idx="533">
                  <c:v>0.17542924522226874</c:v>
                </c:pt>
                <c:pt idx="534">
                  <c:v>0.17368317485346044</c:v>
                </c:pt>
                <c:pt idx="535">
                  <c:v>0.17150464795094139</c:v>
                </c:pt>
                <c:pt idx="536">
                  <c:v>0.17182349548014211</c:v>
                </c:pt>
                <c:pt idx="537">
                  <c:v>0.17188904845624378</c:v>
                </c:pt>
                <c:pt idx="538">
                  <c:v>0.17195256882440491</c:v>
                </c:pt>
                <c:pt idx="539">
                  <c:v>0.16926106756486359</c:v>
                </c:pt>
                <c:pt idx="540">
                  <c:v>0.1694573274621512</c:v>
                </c:pt>
                <c:pt idx="541">
                  <c:v>0.16967439427396319</c:v>
                </c:pt>
                <c:pt idx="542">
                  <c:v>0.16936743202379254</c:v>
                </c:pt>
                <c:pt idx="543">
                  <c:v>0.16826985189111432</c:v>
                </c:pt>
                <c:pt idx="544">
                  <c:v>0.16791054459328403</c:v>
                </c:pt>
                <c:pt idx="545">
                  <c:v>0.17024017967843805</c:v>
                </c:pt>
                <c:pt idx="546">
                  <c:v>0.17058531340042199</c:v>
                </c:pt>
                <c:pt idx="547">
                  <c:v>0.17019612217016108</c:v>
                </c:pt>
                <c:pt idx="548">
                  <c:v>0.17140022439452854</c:v>
                </c:pt>
                <c:pt idx="549">
                  <c:v>0.17161202724621383</c:v>
                </c:pt>
                <c:pt idx="550">
                  <c:v>0.16850655099988249</c:v>
                </c:pt>
                <c:pt idx="551">
                  <c:v>0.1679147425429923</c:v>
                </c:pt>
                <c:pt idx="552">
                  <c:v>0.16797800493319051</c:v>
                </c:pt>
                <c:pt idx="553">
                  <c:v>0.17296164321261095</c:v>
                </c:pt>
                <c:pt idx="554">
                  <c:v>0.17266479729917475</c:v>
                </c:pt>
                <c:pt idx="555">
                  <c:v>0.17263925095926913</c:v>
                </c:pt>
                <c:pt idx="556">
                  <c:v>0.17247456854634097</c:v>
                </c:pt>
                <c:pt idx="557">
                  <c:v>0.17208233287791361</c:v>
                </c:pt>
                <c:pt idx="558">
                  <c:v>0.17234228409822544</c:v>
                </c:pt>
                <c:pt idx="559">
                  <c:v>0.16738074098361019</c:v>
                </c:pt>
                <c:pt idx="560">
                  <c:v>0.16749958933830589</c:v>
                </c:pt>
                <c:pt idx="561">
                  <c:v>0.16785921457805458</c:v>
                </c:pt>
                <c:pt idx="562">
                  <c:v>0.1678362207495657</c:v>
                </c:pt>
                <c:pt idx="563">
                  <c:v>0.16732362316137203</c:v>
                </c:pt>
                <c:pt idx="564">
                  <c:v>0.1672180398415142</c:v>
                </c:pt>
                <c:pt idx="565">
                  <c:v>0.1679793957078542</c:v>
                </c:pt>
                <c:pt idx="566">
                  <c:v>0.1679737315267601</c:v>
                </c:pt>
                <c:pt idx="567">
                  <c:v>0.1668281714212724</c:v>
                </c:pt>
                <c:pt idx="568">
                  <c:v>0.16581126718348096</c:v>
                </c:pt>
                <c:pt idx="569">
                  <c:v>0.16522943278299673</c:v>
                </c:pt>
                <c:pt idx="570">
                  <c:v>0.16276335442392811</c:v>
                </c:pt>
                <c:pt idx="571">
                  <c:v>0.16410072937242101</c:v>
                </c:pt>
                <c:pt idx="572">
                  <c:v>0.16276860165337545</c:v>
                </c:pt>
                <c:pt idx="573">
                  <c:v>0.16333369841530537</c:v>
                </c:pt>
                <c:pt idx="574">
                  <c:v>0.16222610838639684</c:v>
                </c:pt>
                <c:pt idx="575">
                  <c:v>0.16273426510499525</c:v>
                </c:pt>
                <c:pt idx="576">
                  <c:v>0.16089702038133472</c:v>
                </c:pt>
                <c:pt idx="577">
                  <c:v>0.16053507218969076</c:v>
                </c:pt>
                <c:pt idx="578">
                  <c:v>0.16137970635716842</c:v>
                </c:pt>
                <c:pt idx="579">
                  <c:v>0.16191571952068112</c:v>
                </c:pt>
                <c:pt idx="580">
                  <c:v>0.16203172908344185</c:v>
                </c:pt>
                <c:pt idx="581">
                  <c:v>0.16458867070983971</c:v>
                </c:pt>
                <c:pt idx="582">
                  <c:v>0.16269600674511606</c:v>
                </c:pt>
                <c:pt idx="583">
                  <c:v>0.16188689711981247</c:v>
                </c:pt>
                <c:pt idx="584">
                  <c:v>0.16211436358648823</c:v>
                </c:pt>
                <c:pt idx="585">
                  <c:v>0.16216979745792798</c:v>
                </c:pt>
                <c:pt idx="586">
                  <c:v>0.15977992664736557</c:v>
                </c:pt>
                <c:pt idx="587">
                  <c:v>0.15893719106334964</c:v>
                </c:pt>
                <c:pt idx="588">
                  <c:v>0.15882718277599478</c:v>
                </c:pt>
                <c:pt idx="589">
                  <c:v>0.15842250378181114</c:v>
                </c:pt>
                <c:pt idx="590">
                  <c:v>0.15788418668337548</c:v>
                </c:pt>
                <c:pt idx="591">
                  <c:v>0.15836112096386801</c:v>
                </c:pt>
                <c:pt idx="592">
                  <c:v>0.15612835950614998</c:v>
                </c:pt>
                <c:pt idx="593">
                  <c:v>0.15606727279099103</c:v>
                </c:pt>
                <c:pt idx="594">
                  <c:v>0.15570218561976698</c:v>
                </c:pt>
                <c:pt idx="595">
                  <c:v>0.15561602361921553</c:v>
                </c:pt>
                <c:pt idx="596">
                  <c:v>0.15558344093322438</c:v>
                </c:pt>
                <c:pt idx="597">
                  <c:v>0.1550223339255076</c:v>
                </c:pt>
                <c:pt idx="598">
                  <c:v>0.15343505924476558</c:v>
                </c:pt>
                <c:pt idx="599">
                  <c:v>0.15345948347143837</c:v>
                </c:pt>
                <c:pt idx="600">
                  <c:v>0.1534474680265073</c:v>
                </c:pt>
                <c:pt idx="601">
                  <c:v>0.15360278656334969</c:v>
                </c:pt>
                <c:pt idx="602">
                  <c:v>0.15324577191947378</c:v>
                </c:pt>
                <c:pt idx="603">
                  <c:v>0.15326696733481379</c:v>
                </c:pt>
                <c:pt idx="604">
                  <c:v>0.15321142753621597</c:v>
                </c:pt>
                <c:pt idx="605">
                  <c:v>0.15306362748146096</c:v>
                </c:pt>
                <c:pt idx="606">
                  <c:v>0.15422036647941989</c:v>
                </c:pt>
                <c:pt idx="607">
                  <c:v>0.15387609629554083</c:v>
                </c:pt>
                <c:pt idx="608">
                  <c:v>0.15352626961498098</c:v>
                </c:pt>
                <c:pt idx="609">
                  <c:v>0.15432686769511891</c:v>
                </c:pt>
                <c:pt idx="610">
                  <c:v>0.15430027754570083</c:v>
                </c:pt>
                <c:pt idx="611">
                  <c:v>0.15370344935914709</c:v>
                </c:pt>
                <c:pt idx="612">
                  <c:v>0.15363440852207055</c:v>
                </c:pt>
                <c:pt idx="613">
                  <c:v>0.15581695627640285</c:v>
                </c:pt>
                <c:pt idx="614">
                  <c:v>0.15629258929052639</c:v>
                </c:pt>
                <c:pt idx="615">
                  <c:v>0.1562298800291847</c:v>
                </c:pt>
                <c:pt idx="616">
                  <c:v>0.15623367370844196</c:v>
                </c:pt>
                <c:pt idx="617">
                  <c:v>0.15613943579218012</c:v>
                </c:pt>
                <c:pt idx="618">
                  <c:v>0.15609994256339585</c:v>
                </c:pt>
                <c:pt idx="619">
                  <c:v>0.15591229201920775</c:v>
                </c:pt>
                <c:pt idx="620">
                  <c:v>0.15738344971674359</c:v>
                </c:pt>
                <c:pt idx="621">
                  <c:v>0.15752128136969729</c:v>
                </c:pt>
                <c:pt idx="622">
                  <c:v>0.15817368432699846</c:v>
                </c:pt>
                <c:pt idx="623">
                  <c:v>0.15832077093614602</c:v>
                </c:pt>
                <c:pt idx="624">
                  <c:v>0.15834529456000798</c:v>
                </c:pt>
                <c:pt idx="625">
                  <c:v>0.15840603639096601</c:v>
                </c:pt>
                <c:pt idx="626">
                  <c:v>0.15377331986794002</c:v>
                </c:pt>
                <c:pt idx="627">
                  <c:v>0.16552298735727908</c:v>
                </c:pt>
                <c:pt idx="628">
                  <c:v>0.16549626472995091</c:v>
                </c:pt>
                <c:pt idx="629">
                  <c:v>0.1659164342527035</c:v>
                </c:pt>
                <c:pt idx="630">
                  <c:v>0.16617393682580089</c:v>
                </c:pt>
                <c:pt idx="631">
                  <c:v>0.16631443814937683</c:v>
                </c:pt>
                <c:pt idx="632">
                  <c:v>0.1662169309045447</c:v>
                </c:pt>
                <c:pt idx="633">
                  <c:v>0.1661165357918043</c:v>
                </c:pt>
                <c:pt idx="634">
                  <c:v>0.16657633027101523</c:v>
                </c:pt>
                <c:pt idx="635">
                  <c:v>0.16607103028210096</c:v>
                </c:pt>
                <c:pt idx="636">
                  <c:v>0.16595248978906413</c:v>
                </c:pt>
                <c:pt idx="637">
                  <c:v>0.16588060845085759</c:v>
                </c:pt>
                <c:pt idx="638">
                  <c:v>0.16628687162392847</c:v>
                </c:pt>
                <c:pt idx="639">
                  <c:v>0.1662838134622342</c:v>
                </c:pt>
                <c:pt idx="640">
                  <c:v>0.16620021026166173</c:v>
                </c:pt>
                <c:pt idx="641">
                  <c:v>0.16618933359273336</c:v>
                </c:pt>
                <c:pt idx="642">
                  <c:v>0.16634723324595915</c:v>
                </c:pt>
                <c:pt idx="643">
                  <c:v>0.16626028224721712</c:v>
                </c:pt>
                <c:pt idx="644">
                  <c:v>0.16676135489034907</c:v>
                </c:pt>
                <c:pt idx="645">
                  <c:v>0.16660845007872468</c:v>
                </c:pt>
                <c:pt idx="646">
                  <c:v>0.16567442880363467</c:v>
                </c:pt>
                <c:pt idx="647">
                  <c:v>0.166074852530678</c:v>
                </c:pt>
                <c:pt idx="648">
                  <c:v>0.16567933338630503</c:v>
                </c:pt>
                <c:pt idx="649">
                  <c:v>0.16554614293688236</c:v>
                </c:pt>
                <c:pt idx="650">
                  <c:v>0.16519008414862205</c:v>
                </c:pt>
                <c:pt idx="651">
                  <c:v>0.16495790615504893</c:v>
                </c:pt>
                <c:pt idx="652">
                  <c:v>0.16491478167715207</c:v>
                </c:pt>
                <c:pt idx="653">
                  <c:v>0.16548927643402861</c:v>
                </c:pt>
                <c:pt idx="654">
                  <c:v>0.16558747319150843</c:v>
                </c:pt>
                <c:pt idx="655">
                  <c:v>0.16569233068791481</c:v>
                </c:pt>
                <c:pt idx="656">
                  <c:v>0.16555005044704033</c:v>
                </c:pt>
                <c:pt idx="657">
                  <c:v>0.16555118377349043</c:v>
                </c:pt>
                <c:pt idx="658">
                  <c:v>0.16566318108602016</c:v>
                </c:pt>
                <c:pt idx="659">
                  <c:v>0.16523037978246546</c:v>
                </c:pt>
                <c:pt idx="660">
                  <c:v>0.16520991557545459</c:v>
                </c:pt>
                <c:pt idx="661">
                  <c:v>0.16518133842313909</c:v>
                </c:pt>
                <c:pt idx="662">
                  <c:v>0.16518675811994182</c:v>
                </c:pt>
                <c:pt idx="663">
                  <c:v>0.16533290016216035</c:v>
                </c:pt>
                <c:pt idx="664">
                  <c:v>0.16542580009172042</c:v>
                </c:pt>
                <c:pt idx="665">
                  <c:v>0.16542415276093042</c:v>
                </c:pt>
                <c:pt idx="666">
                  <c:v>0.16542362743927355</c:v>
                </c:pt>
                <c:pt idx="667">
                  <c:v>0.16561285264719419</c:v>
                </c:pt>
                <c:pt idx="668">
                  <c:v>0.16545391756150887</c:v>
                </c:pt>
                <c:pt idx="669">
                  <c:v>0.16523852166107952</c:v>
                </c:pt>
                <c:pt idx="670">
                  <c:v>0.16543927969266956</c:v>
                </c:pt>
                <c:pt idx="671">
                  <c:v>0.16539427929679903</c:v>
                </c:pt>
                <c:pt idx="672">
                  <c:v>0.16512030693561824</c:v>
                </c:pt>
                <c:pt idx="673">
                  <c:v>0.16515583412394044</c:v>
                </c:pt>
                <c:pt idx="674">
                  <c:v>0.16515103224125985</c:v>
                </c:pt>
                <c:pt idx="675">
                  <c:v>0.16504687929883108</c:v>
                </c:pt>
                <c:pt idx="676">
                  <c:v>0.165065363538132</c:v>
                </c:pt>
                <c:pt idx="677">
                  <c:v>0.16506485525782844</c:v>
                </c:pt>
                <c:pt idx="678">
                  <c:v>0.16518721501878825</c:v>
                </c:pt>
                <c:pt idx="679">
                  <c:v>0.16523762348557197</c:v>
                </c:pt>
                <c:pt idx="680">
                  <c:v>0.16766769209064097</c:v>
                </c:pt>
                <c:pt idx="681">
                  <c:v>0.16747382206225978</c:v>
                </c:pt>
                <c:pt idx="682">
                  <c:v>0.16733361155682727</c:v>
                </c:pt>
                <c:pt idx="683">
                  <c:v>0.16743488596172432</c:v>
                </c:pt>
                <c:pt idx="684">
                  <c:v>0.16757883408060492</c:v>
                </c:pt>
                <c:pt idx="685">
                  <c:v>0.1675880354819127</c:v>
                </c:pt>
                <c:pt idx="686">
                  <c:v>0.16796665611106876</c:v>
                </c:pt>
                <c:pt idx="687">
                  <c:v>0.16798607453115041</c:v>
                </c:pt>
                <c:pt idx="688">
                  <c:v>0.16828485240255503</c:v>
                </c:pt>
                <c:pt idx="689">
                  <c:v>0.16841097812176634</c:v>
                </c:pt>
                <c:pt idx="690">
                  <c:v>0.1685275492810972</c:v>
                </c:pt>
                <c:pt idx="691">
                  <c:v>0.16909386594188722</c:v>
                </c:pt>
                <c:pt idx="692">
                  <c:v>0.16921329257037279</c:v>
                </c:pt>
                <c:pt idx="693">
                  <c:v>0.16926564418041182</c:v>
                </c:pt>
                <c:pt idx="694">
                  <c:v>0.16914765243665675</c:v>
                </c:pt>
                <c:pt idx="695">
                  <c:v>0.16904320502398684</c:v>
                </c:pt>
                <c:pt idx="696">
                  <c:v>0.16902644487053475</c:v>
                </c:pt>
                <c:pt idx="697">
                  <c:v>0.16900813406519657</c:v>
                </c:pt>
                <c:pt idx="698">
                  <c:v>0.16883847334546728</c:v>
                </c:pt>
                <c:pt idx="699">
                  <c:v>0.16915667478108859</c:v>
                </c:pt>
                <c:pt idx="700">
                  <c:v>0.16917191589224895</c:v>
                </c:pt>
                <c:pt idx="701">
                  <c:v>0.16901795257526286</c:v>
                </c:pt>
                <c:pt idx="702">
                  <c:v>0.16901026412338985</c:v>
                </c:pt>
                <c:pt idx="703">
                  <c:v>0.16920229092567862</c:v>
                </c:pt>
                <c:pt idx="704">
                  <c:v>0.16978556279079296</c:v>
                </c:pt>
                <c:pt idx="705">
                  <c:v>0.17001720309330351</c:v>
                </c:pt>
                <c:pt idx="706">
                  <c:v>0.17008840854240964</c:v>
                </c:pt>
                <c:pt idx="707">
                  <c:v>0.1704002119744176</c:v>
                </c:pt>
                <c:pt idx="708">
                  <c:v>0.17047785857676481</c:v>
                </c:pt>
                <c:pt idx="709">
                  <c:v>0.16739655949979798</c:v>
                </c:pt>
                <c:pt idx="710">
                  <c:v>0.16752621754996871</c:v>
                </c:pt>
                <c:pt idx="711">
                  <c:v>0.16748555353196562</c:v>
                </c:pt>
                <c:pt idx="712">
                  <c:v>0.16751367645681889</c:v>
                </c:pt>
                <c:pt idx="713">
                  <c:v>0.16920672794887973</c:v>
                </c:pt>
                <c:pt idx="714">
                  <c:v>0.16943255232493584</c:v>
                </c:pt>
                <c:pt idx="715">
                  <c:v>0.16957943419555929</c:v>
                </c:pt>
                <c:pt idx="716">
                  <c:v>0.16928984911564776</c:v>
                </c:pt>
                <c:pt idx="717">
                  <c:v>0.16855402355367996</c:v>
                </c:pt>
                <c:pt idx="718">
                  <c:v>0.16908276835269126</c:v>
                </c:pt>
                <c:pt idx="719">
                  <c:v>0.17475378458442578</c:v>
                </c:pt>
                <c:pt idx="720">
                  <c:v>0.17501470133958744</c:v>
                </c:pt>
                <c:pt idx="721">
                  <c:v>0.17499454380251409</c:v>
                </c:pt>
                <c:pt idx="722">
                  <c:v>0.1750044167157149</c:v>
                </c:pt>
                <c:pt idx="723">
                  <c:v>0.17602189480901922</c:v>
                </c:pt>
                <c:pt idx="724">
                  <c:v>0.17751335479762234</c:v>
                </c:pt>
                <c:pt idx="725">
                  <c:v>0.17740053750660789</c:v>
                </c:pt>
                <c:pt idx="726">
                  <c:v>0.17737658949969637</c:v>
                </c:pt>
                <c:pt idx="727">
                  <c:v>0.17737476004748032</c:v>
                </c:pt>
                <c:pt idx="728">
                  <c:v>0.17748837459269506</c:v>
                </c:pt>
                <c:pt idx="729">
                  <c:v>0.17888690369128843</c:v>
                </c:pt>
                <c:pt idx="730">
                  <c:v>0.17888928449361127</c:v>
                </c:pt>
                <c:pt idx="731">
                  <c:v>0.17868628887088064</c:v>
                </c:pt>
                <c:pt idx="732">
                  <c:v>0.17844683666751399</c:v>
                </c:pt>
                <c:pt idx="733">
                  <c:v>0.17895992062066968</c:v>
                </c:pt>
                <c:pt idx="734">
                  <c:v>0.1791891310732375</c:v>
                </c:pt>
                <c:pt idx="735">
                  <c:v>0.17883615061994274</c:v>
                </c:pt>
                <c:pt idx="736">
                  <c:v>0.17882704981750544</c:v>
                </c:pt>
                <c:pt idx="737">
                  <c:v>0.17851321682109655</c:v>
                </c:pt>
                <c:pt idx="738">
                  <c:v>0.17935875573178392</c:v>
                </c:pt>
                <c:pt idx="739">
                  <c:v>0.17854574296410233</c:v>
                </c:pt>
                <c:pt idx="740">
                  <c:v>0.1785410072542708</c:v>
                </c:pt>
                <c:pt idx="741">
                  <c:v>0.17749553035421575</c:v>
                </c:pt>
                <c:pt idx="742">
                  <c:v>0.1775453091535252</c:v>
                </c:pt>
                <c:pt idx="743">
                  <c:v>0.17754798270676098</c:v>
                </c:pt>
                <c:pt idx="744">
                  <c:v>0.17757372514626438</c:v>
                </c:pt>
                <c:pt idx="745">
                  <c:v>0.17727300037245952</c:v>
                </c:pt>
                <c:pt idx="746">
                  <c:v>0.17713323797769343</c:v>
                </c:pt>
                <c:pt idx="747">
                  <c:v>0.17707504832747337</c:v>
                </c:pt>
                <c:pt idx="748">
                  <c:v>0.17704892317010248</c:v>
                </c:pt>
                <c:pt idx="749">
                  <c:v>0.17697121212093117</c:v>
                </c:pt>
                <c:pt idx="750">
                  <c:v>0.17697116110460034</c:v>
                </c:pt>
                <c:pt idx="751">
                  <c:v>0.17696719041561954</c:v>
                </c:pt>
                <c:pt idx="752">
                  <c:v>0.17595762144410113</c:v>
                </c:pt>
                <c:pt idx="753">
                  <c:v>0.17576485934045372</c:v>
                </c:pt>
                <c:pt idx="754">
                  <c:v>0.17576613054900536</c:v>
                </c:pt>
                <c:pt idx="755">
                  <c:v>0.17564112055037376</c:v>
                </c:pt>
                <c:pt idx="756">
                  <c:v>0.17606199546698903</c:v>
                </c:pt>
                <c:pt idx="757">
                  <c:v>0.17602072635026675</c:v>
                </c:pt>
                <c:pt idx="758">
                  <c:v>0.17628561997645179</c:v>
                </c:pt>
                <c:pt idx="759">
                  <c:v>0.17611220558787261</c:v>
                </c:pt>
                <c:pt idx="760">
                  <c:v>0.17617468861971455</c:v>
                </c:pt>
                <c:pt idx="761">
                  <c:v>0.17749443332929107</c:v>
                </c:pt>
                <c:pt idx="762">
                  <c:v>0.1777107274502476</c:v>
                </c:pt>
                <c:pt idx="763">
                  <c:v>0.17775659226466436</c:v>
                </c:pt>
                <c:pt idx="764">
                  <c:v>0.17780177708889994</c:v>
                </c:pt>
                <c:pt idx="765">
                  <c:v>0.1786938864600236</c:v>
                </c:pt>
                <c:pt idx="766">
                  <c:v>0.17878496355221918</c:v>
                </c:pt>
                <c:pt idx="767">
                  <c:v>0.17879570885209164</c:v>
                </c:pt>
                <c:pt idx="768">
                  <c:v>0.17807714480952735</c:v>
                </c:pt>
                <c:pt idx="769">
                  <c:v>0.1781899860694604</c:v>
                </c:pt>
                <c:pt idx="770">
                  <c:v>0.17811039170688422</c:v>
                </c:pt>
                <c:pt idx="771">
                  <c:v>0.1785501555502205</c:v>
                </c:pt>
                <c:pt idx="772">
                  <c:v>0.17901478269229046</c:v>
                </c:pt>
                <c:pt idx="773">
                  <c:v>0.17865479484473576</c:v>
                </c:pt>
                <c:pt idx="774">
                  <c:v>0.17929764967926709</c:v>
                </c:pt>
                <c:pt idx="775">
                  <c:v>0.17916345015476845</c:v>
                </c:pt>
                <c:pt idx="776">
                  <c:v>0.17972551713516882</c:v>
                </c:pt>
                <c:pt idx="777">
                  <c:v>0.17939364819853787</c:v>
                </c:pt>
                <c:pt idx="778">
                  <c:v>0.18006737008307472</c:v>
                </c:pt>
                <c:pt idx="779">
                  <c:v>0.17999813310513157</c:v>
                </c:pt>
                <c:pt idx="780">
                  <c:v>0.18006338380625711</c:v>
                </c:pt>
                <c:pt idx="781">
                  <c:v>0.18005389971371236</c:v>
                </c:pt>
                <c:pt idx="782">
                  <c:v>0.17994874297037891</c:v>
                </c:pt>
                <c:pt idx="783">
                  <c:v>0.17822574525658444</c:v>
                </c:pt>
                <c:pt idx="784">
                  <c:v>0.17821509123835738</c:v>
                </c:pt>
                <c:pt idx="785">
                  <c:v>0.17700736119897684</c:v>
                </c:pt>
                <c:pt idx="786">
                  <c:v>0.17679477462393522</c:v>
                </c:pt>
                <c:pt idx="787">
                  <c:v>0.17665368873941878</c:v>
                </c:pt>
                <c:pt idx="788">
                  <c:v>0.17631137692535537</c:v>
                </c:pt>
                <c:pt idx="789">
                  <c:v>0.17593821408983143</c:v>
                </c:pt>
                <c:pt idx="790">
                  <c:v>0.17599336113660072</c:v>
                </c:pt>
                <c:pt idx="791">
                  <c:v>0.17584972784942357</c:v>
                </c:pt>
                <c:pt idx="792">
                  <c:v>0.17565172503044529</c:v>
                </c:pt>
                <c:pt idx="793">
                  <c:v>0.17562787188620149</c:v>
                </c:pt>
                <c:pt idx="794">
                  <c:v>0.1757634943447729</c:v>
                </c:pt>
                <c:pt idx="795">
                  <c:v>0.17574500501322282</c:v>
                </c:pt>
                <c:pt idx="796">
                  <c:v>0.17209362970460954</c:v>
                </c:pt>
                <c:pt idx="797">
                  <c:v>0.17168816768055639</c:v>
                </c:pt>
                <c:pt idx="798">
                  <c:v>0.17169251382181078</c:v>
                </c:pt>
                <c:pt idx="799">
                  <c:v>0.17049608023192858</c:v>
                </c:pt>
                <c:pt idx="800">
                  <c:v>0.17029906596064592</c:v>
                </c:pt>
                <c:pt idx="801">
                  <c:v>0.1702256829716513</c:v>
                </c:pt>
                <c:pt idx="802">
                  <c:v>0.17035973340301649</c:v>
                </c:pt>
                <c:pt idx="803">
                  <c:v>0.16967112505317272</c:v>
                </c:pt>
                <c:pt idx="804">
                  <c:v>0.1641901632603156</c:v>
                </c:pt>
                <c:pt idx="805">
                  <c:v>0.16419376712574416</c:v>
                </c:pt>
                <c:pt idx="806">
                  <c:v>0.16461658119311029</c:v>
                </c:pt>
                <c:pt idx="807">
                  <c:v>0.16462343273109625</c:v>
                </c:pt>
                <c:pt idx="808">
                  <c:v>0.16496783382785166</c:v>
                </c:pt>
                <c:pt idx="809">
                  <c:v>0.16459498093050834</c:v>
                </c:pt>
                <c:pt idx="810">
                  <c:v>0.16459521789236972</c:v>
                </c:pt>
                <c:pt idx="811">
                  <c:v>0.16497790194679313</c:v>
                </c:pt>
                <c:pt idx="812">
                  <c:v>0.16470384887986456</c:v>
                </c:pt>
                <c:pt idx="813">
                  <c:v>0.16469747214398631</c:v>
                </c:pt>
                <c:pt idx="814">
                  <c:v>0.16471019312765875</c:v>
                </c:pt>
                <c:pt idx="815">
                  <c:v>0.16470161122741389</c:v>
                </c:pt>
                <c:pt idx="816">
                  <c:v>0.16367600655378803</c:v>
                </c:pt>
                <c:pt idx="817">
                  <c:v>0.16360599518283769</c:v>
                </c:pt>
                <c:pt idx="818">
                  <c:v>0.16887706019376139</c:v>
                </c:pt>
                <c:pt idx="819">
                  <c:v>0.16935543827360849</c:v>
                </c:pt>
                <c:pt idx="820">
                  <c:v>0.17021622674206563</c:v>
                </c:pt>
                <c:pt idx="821">
                  <c:v>0.17055918350787005</c:v>
                </c:pt>
                <c:pt idx="822">
                  <c:v>0.17077156086268061</c:v>
                </c:pt>
                <c:pt idx="823">
                  <c:v>0.17000941826677671</c:v>
                </c:pt>
                <c:pt idx="824">
                  <c:v>0.16841179007028145</c:v>
                </c:pt>
                <c:pt idx="825">
                  <c:v>0.16892633246035638</c:v>
                </c:pt>
                <c:pt idx="826">
                  <c:v>0.16852375703064401</c:v>
                </c:pt>
                <c:pt idx="827">
                  <c:v>0.16843320762032488</c:v>
                </c:pt>
                <c:pt idx="828">
                  <c:v>0.16832650468275578</c:v>
                </c:pt>
                <c:pt idx="829">
                  <c:v>0.16759089807831667</c:v>
                </c:pt>
                <c:pt idx="830">
                  <c:v>0.16693745354125997</c:v>
                </c:pt>
                <c:pt idx="831">
                  <c:v>0.16588931887588168</c:v>
                </c:pt>
                <c:pt idx="832">
                  <c:v>0.16272214559479029</c:v>
                </c:pt>
                <c:pt idx="833">
                  <c:v>0.16309370652996052</c:v>
                </c:pt>
                <c:pt idx="834">
                  <c:v>0.16306993152734353</c:v>
                </c:pt>
                <c:pt idx="835">
                  <c:v>0.16295778878304204</c:v>
                </c:pt>
                <c:pt idx="836">
                  <c:v>0.16267018988786711</c:v>
                </c:pt>
                <c:pt idx="837">
                  <c:v>0.16268756237161255</c:v>
                </c:pt>
                <c:pt idx="838">
                  <c:v>0.16319193102559751</c:v>
                </c:pt>
                <c:pt idx="839">
                  <c:v>0.16321733406071229</c:v>
                </c:pt>
                <c:pt idx="840">
                  <c:v>0.16324153920026924</c:v>
                </c:pt>
                <c:pt idx="841">
                  <c:v>0.16323794341925765</c:v>
                </c:pt>
                <c:pt idx="842">
                  <c:v>0.16311951728765589</c:v>
                </c:pt>
                <c:pt idx="843">
                  <c:v>0.16312181077692869</c:v>
                </c:pt>
                <c:pt idx="844">
                  <c:v>0.16312103444523671</c:v>
                </c:pt>
                <c:pt idx="845">
                  <c:v>0.163068953206569</c:v>
                </c:pt>
                <c:pt idx="846">
                  <c:v>0.16296412191187576</c:v>
                </c:pt>
                <c:pt idx="847">
                  <c:v>0.16297146211030111</c:v>
                </c:pt>
                <c:pt idx="848">
                  <c:v>0.16291437585382879</c:v>
                </c:pt>
                <c:pt idx="849">
                  <c:v>0.16293206666389612</c:v>
                </c:pt>
                <c:pt idx="850">
                  <c:v>0.16322193196666615</c:v>
                </c:pt>
                <c:pt idx="851">
                  <c:v>0.16321145262193459</c:v>
                </c:pt>
                <c:pt idx="852">
                  <c:v>0.16339453807556784</c:v>
                </c:pt>
                <c:pt idx="853">
                  <c:v>0.16359800368759433</c:v>
                </c:pt>
                <c:pt idx="854">
                  <c:v>0.16360327582613859</c:v>
                </c:pt>
                <c:pt idx="855">
                  <c:v>0.16358750783684706</c:v>
                </c:pt>
                <c:pt idx="856">
                  <c:v>0.16921942638962723</c:v>
                </c:pt>
                <c:pt idx="857">
                  <c:v>0.16822073243172178</c:v>
                </c:pt>
                <c:pt idx="858">
                  <c:v>0.16923237710856978</c:v>
                </c:pt>
                <c:pt idx="859">
                  <c:v>0.17351636949289589</c:v>
                </c:pt>
                <c:pt idx="860">
                  <c:v>0.17365465001703609</c:v>
                </c:pt>
                <c:pt idx="861">
                  <c:v>0.17491035084507647</c:v>
                </c:pt>
                <c:pt idx="862">
                  <c:v>0.17538671484938484</c:v>
                </c:pt>
                <c:pt idx="863">
                  <c:v>0.17515821190112424</c:v>
                </c:pt>
                <c:pt idx="864">
                  <c:v>0.17769144559472738</c:v>
                </c:pt>
                <c:pt idx="865">
                  <c:v>0.17782336949173111</c:v>
                </c:pt>
                <c:pt idx="866">
                  <c:v>0.17789014230830888</c:v>
                </c:pt>
                <c:pt idx="867">
                  <c:v>0.17831611651407905</c:v>
                </c:pt>
                <c:pt idx="868">
                  <c:v>0.17851427322148519</c:v>
                </c:pt>
                <c:pt idx="869">
                  <c:v>0.17851401623730689</c:v>
                </c:pt>
                <c:pt idx="870">
                  <c:v>0.18558861865597409</c:v>
                </c:pt>
                <c:pt idx="871">
                  <c:v>0.1845415200969186</c:v>
                </c:pt>
                <c:pt idx="872">
                  <c:v>0.18482796346278108</c:v>
                </c:pt>
                <c:pt idx="873">
                  <c:v>0.18405681582427211</c:v>
                </c:pt>
                <c:pt idx="874">
                  <c:v>0.18404818003778886</c:v>
                </c:pt>
                <c:pt idx="875">
                  <c:v>0.18490573151751727</c:v>
                </c:pt>
                <c:pt idx="876">
                  <c:v>0.18499521567760766</c:v>
                </c:pt>
                <c:pt idx="877">
                  <c:v>0.1853339419150109</c:v>
                </c:pt>
                <c:pt idx="878">
                  <c:v>0.17742700288968127</c:v>
                </c:pt>
                <c:pt idx="879">
                  <c:v>0.17743396760312177</c:v>
                </c:pt>
                <c:pt idx="880">
                  <c:v>0.17710343944823811</c:v>
                </c:pt>
                <c:pt idx="881">
                  <c:v>0.17674088746751945</c:v>
                </c:pt>
                <c:pt idx="882">
                  <c:v>0.17664545618854449</c:v>
                </c:pt>
                <c:pt idx="883">
                  <c:v>0.17665647115899377</c:v>
                </c:pt>
                <c:pt idx="884">
                  <c:v>0.17674265584353205</c:v>
                </c:pt>
                <c:pt idx="885">
                  <c:v>0.17627339766136987</c:v>
                </c:pt>
                <c:pt idx="886">
                  <c:v>0.17618720956398068</c:v>
                </c:pt>
                <c:pt idx="887">
                  <c:v>0.17774273251161107</c:v>
                </c:pt>
                <c:pt idx="888">
                  <c:v>0.17883142508746611</c:v>
                </c:pt>
                <c:pt idx="889">
                  <c:v>0.17875776696306842</c:v>
                </c:pt>
                <c:pt idx="890">
                  <c:v>0.17876103896283707</c:v>
                </c:pt>
                <c:pt idx="891">
                  <c:v>0.17888306360462553</c:v>
                </c:pt>
                <c:pt idx="892">
                  <c:v>0.17889065321842082</c:v>
                </c:pt>
                <c:pt idx="893">
                  <c:v>0.17900772430721326</c:v>
                </c:pt>
                <c:pt idx="894">
                  <c:v>0.17893986498474254</c:v>
                </c:pt>
                <c:pt idx="895">
                  <c:v>0.17833662495230881</c:v>
                </c:pt>
                <c:pt idx="896">
                  <c:v>0.17910944835605142</c:v>
                </c:pt>
                <c:pt idx="897">
                  <c:v>0.17992744391055071</c:v>
                </c:pt>
                <c:pt idx="898">
                  <c:v>0.17964210786092377</c:v>
                </c:pt>
                <c:pt idx="899">
                  <c:v>0.17970950582924713</c:v>
                </c:pt>
                <c:pt idx="900">
                  <c:v>0.17974006405415274</c:v>
                </c:pt>
                <c:pt idx="901">
                  <c:v>0.17925084406230407</c:v>
                </c:pt>
                <c:pt idx="902">
                  <c:v>0.17939571512359243</c:v>
                </c:pt>
                <c:pt idx="903">
                  <c:v>0.17940199229738321</c:v>
                </c:pt>
                <c:pt idx="904">
                  <c:v>0.17894712720950673</c:v>
                </c:pt>
                <c:pt idx="905">
                  <c:v>0.17916036759166282</c:v>
                </c:pt>
                <c:pt idx="906">
                  <c:v>0.17906974272906453</c:v>
                </c:pt>
                <c:pt idx="907">
                  <c:v>0.1789420604950728</c:v>
                </c:pt>
                <c:pt idx="908">
                  <c:v>0.17890946147558606</c:v>
                </c:pt>
                <c:pt idx="909">
                  <c:v>0.178863408184919</c:v>
                </c:pt>
                <c:pt idx="910">
                  <c:v>0.17885177683854475</c:v>
                </c:pt>
                <c:pt idx="911">
                  <c:v>0.1788143096151866</c:v>
                </c:pt>
                <c:pt idx="912">
                  <c:v>0.17898961649173059</c:v>
                </c:pt>
                <c:pt idx="913">
                  <c:v>0.17896567261862414</c:v>
                </c:pt>
                <c:pt idx="914">
                  <c:v>0.17887172165549306</c:v>
                </c:pt>
                <c:pt idx="915">
                  <c:v>0.1789678644744653</c:v>
                </c:pt>
                <c:pt idx="916">
                  <c:v>0.17894029619041141</c:v>
                </c:pt>
                <c:pt idx="917">
                  <c:v>0.17893849412740748</c:v>
                </c:pt>
                <c:pt idx="918">
                  <c:v>0.17898719489448189</c:v>
                </c:pt>
                <c:pt idx="919">
                  <c:v>0.17888418158228839</c:v>
                </c:pt>
                <c:pt idx="920">
                  <c:v>0.17873774066491252</c:v>
                </c:pt>
                <c:pt idx="921">
                  <c:v>0.17858853598452679</c:v>
                </c:pt>
                <c:pt idx="922">
                  <c:v>0.17860442497907428</c:v>
                </c:pt>
                <c:pt idx="923">
                  <c:v>0.17879132295753322</c:v>
                </c:pt>
                <c:pt idx="924">
                  <c:v>0.17874369100794274</c:v>
                </c:pt>
                <c:pt idx="925">
                  <c:v>0.17884091616252959</c:v>
                </c:pt>
                <c:pt idx="926">
                  <c:v>0.17915697349469628</c:v>
                </c:pt>
                <c:pt idx="927">
                  <c:v>0.17908163953449899</c:v>
                </c:pt>
                <c:pt idx="928">
                  <c:v>0.18043232043586069</c:v>
                </c:pt>
                <c:pt idx="929">
                  <c:v>0.18034716217352825</c:v>
                </c:pt>
                <c:pt idx="930">
                  <c:v>0.1805303978185723</c:v>
                </c:pt>
                <c:pt idx="931">
                  <c:v>0.17805539937244128</c:v>
                </c:pt>
                <c:pt idx="932">
                  <c:v>0.17807051808624735</c:v>
                </c:pt>
                <c:pt idx="933">
                  <c:v>0.17848312463371366</c:v>
                </c:pt>
                <c:pt idx="934">
                  <c:v>0.17942367307645421</c:v>
                </c:pt>
                <c:pt idx="935">
                  <c:v>0.17916096724713462</c:v>
                </c:pt>
                <c:pt idx="936">
                  <c:v>0.17914385322328583</c:v>
                </c:pt>
                <c:pt idx="937">
                  <c:v>0.1789197461724451</c:v>
                </c:pt>
                <c:pt idx="938">
                  <c:v>0.17883663544670825</c:v>
                </c:pt>
                <c:pt idx="939">
                  <c:v>0.17882773388408019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2A9-4376-A281-586A357B6C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9847296"/>
        <c:axId val="309839848"/>
      </c:lineChart>
      <c:dateAx>
        <c:axId val="3098472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839848"/>
        <c:crosses val="autoZero"/>
        <c:auto val="1"/>
        <c:lblOffset val="100"/>
        <c:baseTimeUnit val="days"/>
        <c:majorUnit val="4"/>
        <c:majorTimeUnit val="months"/>
      </c:dateAx>
      <c:valAx>
        <c:axId val="309839848"/>
        <c:scaling>
          <c:orientation val="minMax"/>
          <c:max val="0.78"/>
          <c:min val="0.15000000000000002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984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043782988664878E-2"/>
          <c:y val="0.88514598887574303"/>
          <c:w val="0.88312122523146142"/>
          <c:h val="0.11139977969075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Волатильность!$J$1</c:f>
              <c:strCache>
                <c:ptCount val="1"/>
                <c:pt idx="0">
                  <c:v>Мегафон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Волатильность!$A$2:$A$941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Волатильность!$J$2:$J$941</c:f>
              <c:numCache>
                <c:formatCode>0.00</c:formatCode>
                <c:ptCount val="940"/>
                <c:pt idx="0">
                  <c:v>0.39947953881699072</c:v>
                </c:pt>
                <c:pt idx="1">
                  <c:v>0.39878786872869998</c:v>
                </c:pt>
                <c:pt idx="2">
                  <c:v>0.40032050295303934</c:v>
                </c:pt>
                <c:pt idx="3">
                  <c:v>0.40200517806459596</c:v>
                </c:pt>
                <c:pt idx="4">
                  <c:v>0.40025660673971936</c:v>
                </c:pt>
                <c:pt idx="5">
                  <c:v>0.39813684420672535</c:v>
                </c:pt>
                <c:pt idx="6">
                  <c:v>0.39854041670046558</c:v>
                </c:pt>
                <c:pt idx="7">
                  <c:v>0.40073096533391755</c:v>
                </c:pt>
                <c:pt idx="8">
                  <c:v>0.40060707049564925</c:v>
                </c:pt>
                <c:pt idx="9">
                  <c:v>0.40069858415828769</c:v>
                </c:pt>
                <c:pt idx="10">
                  <c:v>0.40083261783178842</c:v>
                </c:pt>
                <c:pt idx="11">
                  <c:v>0.4006066677026649</c:v>
                </c:pt>
                <c:pt idx="12">
                  <c:v>0.40730114975640735</c:v>
                </c:pt>
                <c:pt idx="13">
                  <c:v>0.40745569130347642</c:v>
                </c:pt>
                <c:pt idx="14">
                  <c:v>0.40795479918825184</c:v>
                </c:pt>
                <c:pt idx="15">
                  <c:v>0.40879647923608176</c:v>
                </c:pt>
                <c:pt idx="16">
                  <c:v>0.4121551465613566</c:v>
                </c:pt>
                <c:pt idx="17">
                  <c:v>0.41289907809316612</c:v>
                </c:pt>
                <c:pt idx="18">
                  <c:v>0.41449203582458877</c:v>
                </c:pt>
                <c:pt idx="19">
                  <c:v>0.41451411183106374</c:v>
                </c:pt>
                <c:pt idx="20">
                  <c:v>0.41487389836028093</c:v>
                </c:pt>
                <c:pt idx="21">
                  <c:v>0.41525680576516699</c:v>
                </c:pt>
                <c:pt idx="22">
                  <c:v>0.41864269875241422</c:v>
                </c:pt>
                <c:pt idx="23">
                  <c:v>0.42732990135152366</c:v>
                </c:pt>
                <c:pt idx="24">
                  <c:v>0.4280717250000729</c:v>
                </c:pt>
                <c:pt idx="25">
                  <c:v>0.42868499755076372</c:v>
                </c:pt>
                <c:pt idx="26">
                  <c:v>0.42876919410509284</c:v>
                </c:pt>
                <c:pt idx="27">
                  <c:v>0.42877107239312762</c:v>
                </c:pt>
                <c:pt idx="28">
                  <c:v>0.43142043627411913</c:v>
                </c:pt>
                <c:pt idx="29">
                  <c:v>0.43289345371493448</c:v>
                </c:pt>
                <c:pt idx="30">
                  <c:v>0.43292297827911647</c:v>
                </c:pt>
                <c:pt idx="31">
                  <c:v>0.43365362286678016</c:v>
                </c:pt>
                <c:pt idx="32">
                  <c:v>0.43397818797121662</c:v>
                </c:pt>
                <c:pt idx="33">
                  <c:v>0.43423561001710048</c:v>
                </c:pt>
                <c:pt idx="34">
                  <c:v>0.43423902822625837</c:v>
                </c:pt>
                <c:pt idx="35">
                  <c:v>0.4342210553360078</c:v>
                </c:pt>
                <c:pt idx="36">
                  <c:v>0.43431828697270636</c:v>
                </c:pt>
                <c:pt idx="37">
                  <c:v>0.43413631757823007</c:v>
                </c:pt>
                <c:pt idx="38">
                  <c:v>0.43562082785118278</c:v>
                </c:pt>
                <c:pt idx="39">
                  <c:v>0.43552515716551132</c:v>
                </c:pt>
                <c:pt idx="40">
                  <c:v>0.41885395592581998</c:v>
                </c:pt>
                <c:pt idx="41">
                  <c:v>0.41920448739054206</c:v>
                </c:pt>
                <c:pt idx="42">
                  <c:v>0.41933701028509823</c:v>
                </c:pt>
                <c:pt idx="43">
                  <c:v>0.41895369990092468</c:v>
                </c:pt>
                <c:pt idx="44">
                  <c:v>0.4216317325053312</c:v>
                </c:pt>
                <c:pt idx="45">
                  <c:v>0.42116239700251346</c:v>
                </c:pt>
                <c:pt idx="46">
                  <c:v>0.41965234248721783</c:v>
                </c:pt>
                <c:pt idx="47">
                  <c:v>0.42002351006624455</c:v>
                </c:pt>
                <c:pt idx="48">
                  <c:v>0.42051529448375002</c:v>
                </c:pt>
                <c:pt idx="49">
                  <c:v>0.41682798473982097</c:v>
                </c:pt>
                <c:pt idx="50">
                  <c:v>0.41728751887652371</c:v>
                </c:pt>
                <c:pt idx="51">
                  <c:v>0.41903783365263736</c:v>
                </c:pt>
                <c:pt idx="52">
                  <c:v>0.41881627270470512</c:v>
                </c:pt>
                <c:pt idx="53">
                  <c:v>0.41768532977949369</c:v>
                </c:pt>
                <c:pt idx="54">
                  <c:v>0.41736205584683406</c:v>
                </c:pt>
                <c:pt idx="55">
                  <c:v>0.41413959697465991</c:v>
                </c:pt>
                <c:pt idx="56">
                  <c:v>0.4141857791809887</c:v>
                </c:pt>
                <c:pt idx="57">
                  <c:v>0.41492161056357391</c:v>
                </c:pt>
                <c:pt idx="58">
                  <c:v>0.41430967333709662</c:v>
                </c:pt>
                <c:pt idx="59">
                  <c:v>0.41620924393566205</c:v>
                </c:pt>
                <c:pt idx="60">
                  <c:v>0.41604496489403203</c:v>
                </c:pt>
                <c:pt idx="61">
                  <c:v>0.41626217870955379</c:v>
                </c:pt>
                <c:pt idx="62">
                  <c:v>0.41609707301276982</c:v>
                </c:pt>
                <c:pt idx="63">
                  <c:v>0.41712176396354506</c:v>
                </c:pt>
                <c:pt idx="64">
                  <c:v>0.41789096631534051</c:v>
                </c:pt>
                <c:pt idx="65">
                  <c:v>0.41923392964974882</c:v>
                </c:pt>
                <c:pt idx="66">
                  <c:v>0.41905230557567641</c:v>
                </c:pt>
                <c:pt idx="67">
                  <c:v>0.4191229652218087</c:v>
                </c:pt>
                <c:pt idx="68">
                  <c:v>0.4190013371579871</c:v>
                </c:pt>
                <c:pt idx="69">
                  <c:v>0.41917197571854919</c:v>
                </c:pt>
                <c:pt idx="70">
                  <c:v>0.41897965356751699</c:v>
                </c:pt>
                <c:pt idx="71">
                  <c:v>0.41933593757940263</c:v>
                </c:pt>
                <c:pt idx="72">
                  <c:v>0.41921103866614412</c:v>
                </c:pt>
                <c:pt idx="73">
                  <c:v>0.41922346092810242</c:v>
                </c:pt>
                <c:pt idx="74">
                  <c:v>0.41951204119157737</c:v>
                </c:pt>
                <c:pt idx="75">
                  <c:v>0.42065202655238132</c:v>
                </c:pt>
                <c:pt idx="76">
                  <c:v>0.42061626769691784</c:v>
                </c:pt>
                <c:pt idx="77">
                  <c:v>0.42051354295688986</c:v>
                </c:pt>
                <c:pt idx="78">
                  <c:v>0.42041974101949936</c:v>
                </c:pt>
                <c:pt idx="79">
                  <c:v>0.42050346811667544</c:v>
                </c:pt>
                <c:pt idx="80">
                  <c:v>0.4205829722784068</c:v>
                </c:pt>
                <c:pt idx="81">
                  <c:v>0.42050094659095394</c:v>
                </c:pt>
                <c:pt idx="82">
                  <c:v>0.42051521002474995</c:v>
                </c:pt>
                <c:pt idx="83">
                  <c:v>0.42050182877227804</c:v>
                </c:pt>
                <c:pt idx="84">
                  <c:v>0.42084797247523215</c:v>
                </c:pt>
                <c:pt idx="85">
                  <c:v>0.42047240983635403</c:v>
                </c:pt>
                <c:pt idx="86">
                  <c:v>0.42159466007447693</c:v>
                </c:pt>
                <c:pt idx="87">
                  <c:v>0.42159857207480222</c:v>
                </c:pt>
                <c:pt idx="88">
                  <c:v>0.42165870014912232</c:v>
                </c:pt>
                <c:pt idx="89">
                  <c:v>0.42173734626220666</c:v>
                </c:pt>
                <c:pt idx="90">
                  <c:v>0.42175860327396658</c:v>
                </c:pt>
                <c:pt idx="91">
                  <c:v>0.42190165636500115</c:v>
                </c:pt>
                <c:pt idx="92">
                  <c:v>0.42190403245357894</c:v>
                </c:pt>
                <c:pt idx="93">
                  <c:v>0.42190629420133324</c:v>
                </c:pt>
                <c:pt idx="94">
                  <c:v>0.42073769865599836</c:v>
                </c:pt>
                <c:pt idx="95">
                  <c:v>0.42067669273841513</c:v>
                </c:pt>
                <c:pt idx="96">
                  <c:v>0.4206350251806803</c:v>
                </c:pt>
                <c:pt idx="97">
                  <c:v>0.42059313243764085</c:v>
                </c:pt>
                <c:pt idx="98">
                  <c:v>0.42083754794061595</c:v>
                </c:pt>
                <c:pt idx="99">
                  <c:v>0.42022650731849226</c:v>
                </c:pt>
                <c:pt idx="100">
                  <c:v>0.41951286718668446</c:v>
                </c:pt>
                <c:pt idx="101">
                  <c:v>0.41954290620548829</c:v>
                </c:pt>
                <c:pt idx="102">
                  <c:v>0.41909020864309837</c:v>
                </c:pt>
                <c:pt idx="103">
                  <c:v>0.41910195836474262</c:v>
                </c:pt>
                <c:pt idx="104">
                  <c:v>0.41859151512161391</c:v>
                </c:pt>
                <c:pt idx="105">
                  <c:v>0.41851855693557727</c:v>
                </c:pt>
                <c:pt idx="106">
                  <c:v>0.41912770932479859</c:v>
                </c:pt>
                <c:pt idx="107">
                  <c:v>0.41734718436571727</c:v>
                </c:pt>
                <c:pt idx="108">
                  <c:v>0.41702776179184148</c:v>
                </c:pt>
                <c:pt idx="109">
                  <c:v>0.41702020138529444</c:v>
                </c:pt>
                <c:pt idx="110">
                  <c:v>0.41698201144380448</c:v>
                </c:pt>
                <c:pt idx="111">
                  <c:v>0.41736185643782764</c:v>
                </c:pt>
                <c:pt idx="112">
                  <c:v>0.41759058670378146</c:v>
                </c:pt>
                <c:pt idx="113">
                  <c:v>0.41712906019422841</c:v>
                </c:pt>
                <c:pt idx="114">
                  <c:v>0.41651506649682152</c:v>
                </c:pt>
                <c:pt idx="115">
                  <c:v>0.41570234924877508</c:v>
                </c:pt>
                <c:pt idx="116">
                  <c:v>0.41545801593328691</c:v>
                </c:pt>
                <c:pt idx="117">
                  <c:v>0.41558410513052957</c:v>
                </c:pt>
                <c:pt idx="118">
                  <c:v>0.41549858552466218</c:v>
                </c:pt>
                <c:pt idx="119">
                  <c:v>0.41568441072719509</c:v>
                </c:pt>
                <c:pt idx="120">
                  <c:v>0.41555015159851344</c:v>
                </c:pt>
                <c:pt idx="121">
                  <c:v>0.41541268568278122</c:v>
                </c:pt>
                <c:pt idx="122">
                  <c:v>0.41569832885662339</c:v>
                </c:pt>
                <c:pt idx="123">
                  <c:v>0.41541494845184923</c:v>
                </c:pt>
                <c:pt idx="124">
                  <c:v>0.41541447370156803</c:v>
                </c:pt>
                <c:pt idx="125">
                  <c:v>0.41610667143320523</c:v>
                </c:pt>
                <c:pt idx="126">
                  <c:v>0.41574584492047428</c:v>
                </c:pt>
                <c:pt idx="127">
                  <c:v>0.41639475003078419</c:v>
                </c:pt>
                <c:pt idx="128">
                  <c:v>0.40898444777290965</c:v>
                </c:pt>
                <c:pt idx="129">
                  <c:v>0.40896820009311913</c:v>
                </c:pt>
                <c:pt idx="130">
                  <c:v>0.40889527469825149</c:v>
                </c:pt>
                <c:pt idx="131">
                  <c:v>0.40889552016054909</c:v>
                </c:pt>
                <c:pt idx="132">
                  <c:v>0.41118059039565924</c:v>
                </c:pt>
                <c:pt idx="133">
                  <c:v>0.41097629605292879</c:v>
                </c:pt>
                <c:pt idx="134">
                  <c:v>0.41068574450142215</c:v>
                </c:pt>
                <c:pt idx="135">
                  <c:v>0.41049631488396193</c:v>
                </c:pt>
                <c:pt idx="136">
                  <c:v>0.41123903944478546</c:v>
                </c:pt>
                <c:pt idx="137">
                  <c:v>0.41062339804943343</c:v>
                </c:pt>
                <c:pt idx="138">
                  <c:v>0.41213933049609941</c:v>
                </c:pt>
                <c:pt idx="139">
                  <c:v>0.4125492977196486</c:v>
                </c:pt>
                <c:pt idx="140">
                  <c:v>0.41236536818087344</c:v>
                </c:pt>
                <c:pt idx="141">
                  <c:v>0.41341383778527047</c:v>
                </c:pt>
                <c:pt idx="142">
                  <c:v>0.41327289538506029</c:v>
                </c:pt>
                <c:pt idx="143">
                  <c:v>0.41329147521203013</c:v>
                </c:pt>
                <c:pt idx="144">
                  <c:v>0.413756146894595</c:v>
                </c:pt>
                <c:pt idx="145">
                  <c:v>0.41383834330699321</c:v>
                </c:pt>
                <c:pt idx="146">
                  <c:v>0.41413252412700546</c:v>
                </c:pt>
                <c:pt idx="147">
                  <c:v>0.4136669672811159</c:v>
                </c:pt>
                <c:pt idx="148">
                  <c:v>0.41345888942201897</c:v>
                </c:pt>
                <c:pt idx="149">
                  <c:v>0.41384490328090084</c:v>
                </c:pt>
                <c:pt idx="150">
                  <c:v>0.4122146303425942</c:v>
                </c:pt>
                <c:pt idx="151">
                  <c:v>0.41173382848230822</c:v>
                </c:pt>
                <c:pt idx="152">
                  <c:v>0.4109869151070657</c:v>
                </c:pt>
                <c:pt idx="153">
                  <c:v>0.41131192680806883</c:v>
                </c:pt>
                <c:pt idx="154">
                  <c:v>0.41144781129222519</c:v>
                </c:pt>
                <c:pt idx="155">
                  <c:v>0.41143243533200757</c:v>
                </c:pt>
                <c:pt idx="156">
                  <c:v>0.41188329959240289</c:v>
                </c:pt>
                <c:pt idx="157">
                  <c:v>0.41201952218088067</c:v>
                </c:pt>
                <c:pt idx="158">
                  <c:v>0.41160042289213622</c:v>
                </c:pt>
                <c:pt idx="159">
                  <c:v>0.41158623461761168</c:v>
                </c:pt>
                <c:pt idx="160">
                  <c:v>0.41139270760031094</c:v>
                </c:pt>
                <c:pt idx="161">
                  <c:v>0.41140313757791458</c:v>
                </c:pt>
                <c:pt idx="162">
                  <c:v>0.41141730412338695</c:v>
                </c:pt>
                <c:pt idx="163">
                  <c:v>0.41143307652839672</c:v>
                </c:pt>
                <c:pt idx="164">
                  <c:v>0.41144099511421628</c:v>
                </c:pt>
                <c:pt idx="165">
                  <c:v>0.40799856303269333</c:v>
                </c:pt>
                <c:pt idx="166">
                  <c:v>0.40797881516633444</c:v>
                </c:pt>
                <c:pt idx="167">
                  <c:v>0.40665789521401213</c:v>
                </c:pt>
                <c:pt idx="168">
                  <c:v>0.4061631838270614</c:v>
                </c:pt>
                <c:pt idx="169">
                  <c:v>0.40575336135609402</c:v>
                </c:pt>
                <c:pt idx="170">
                  <c:v>0.40575233879843042</c:v>
                </c:pt>
                <c:pt idx="171">
                  <c:v>0.40530691531278412</c:v>
                </c:pt>
                <c:pt idx="172">
                  <c:v>0.40504625017904405</c:v>
                </c:pt>
                <c:pt idx="173">
                  <c:v>0.40504216615178218</c:v>
                </c:pt>
                <c:pt idx="174">
                  <c:v>0.40491821364585828</c:v>
                </c:pt>
                <c:pt idx="175">
                  <c:v>0.40497754590762058</c:v>
                </c:pt>
                <c:pt idx="176">
                  <c:v>0.4049603316053898</c:v>
                </c:pt>
                <c:pt idx="177">
                  <c:v>0.404577051200259</c:v>
                </c:pt>
                <c:pt idx="178">
                  <c:v>0.40437428129498265</c:v>
                </c:pt>
                <c:pt idx="179">
                  <c:v>0.40423278771151072</c:v>
                </c:pt>
                <c:pt idx="180">
                  <c:v>0.40343546480087361</c:v>
                </c:pt>
                <c:pt idx="181">
                  <c:v>0.40227926965966604</c:v>
                </c:pt>
                <c:pt idx="182">
                  <c:v>0.40090783892616649</c:v>
                </c:pt>
                <c:pt idx="183">
                  <c:v>0.40097179177211612</c:v>
                </c:pt>
                <c:pt idx="184">
                  <c:v>0.401225062918874</c:v>
                </c:pt>
                <c:pt idx="185">
                  <c:v>0.40383203773171944</c:v>
                </c:pt>
                <c:pt idx="186">
                  <c:v>0.40429094551992717</c:v>
                </c:pt>
                <c:pt idx="187">
                  <c:v>0.40425075185833415</c:v>
                </c:pt>
                <c:pt idx="188">
                  <c:v>0.40179830830784702</c:v>
                </c:pt>
                <c:pt idx="189">
                  <c:v>0.40083034608866791</c:v>
                </c:pt>
                <c:pt idx="190">
                  <c:v>0.39856513225282336</c:v>
                </c:pt>
                <c:pt idx="191">
                  <c:v>0.39857092814159434</c:v>
                </c:pt>
                <c:pt idx="192">
                  <c:v>0.3984363752833841</c:v>
                </c:pt>
                <c:pt idx="193">
                  <c:v>0.3983088905159583</c:v>
                </c:pt>
                <c:pt idx="194">
                  <c:v>0.39488661691649196</c:v>
                </c:pt>
                <c:pt idx="195">
                  <c:v>0.39477087308724529</c:v>
                </c:pt>
                <c:pt idx="196">
                  <c:v>0.39480542489995069</c:v>
                </c:pt>
                <c:pt idx="197">
                  <c:v>0.39436786672659457</c:v>
                </c:pt>
                <c:pt idx="198">
                  <c:v>0.39265830089218112</c:v>
                </c:pt>
                <c:pt idx="199">
                  <c:v>0.39101131445602644</c:v>
                </c:pt>
                <c:pt idx="200">
                  <c:v>0.39046779132353804</c:v>
                </c:pt>
                <c:pt idx="201">
                  <c:v>0.38999163025650863</c:v>
                </c:pt>
                <c:pt idx="202">
                  <c:v>0.38967661721195324</c:v>
                </c:pt>
                <c:pt idx="203">
                  <c:v>0.38967903372928608</c:v>
                </c:pt>
                <c:pt idx="204">
                  <c:v>0.38891535600066457</c:v>
                </c:pt>
                <c:pt idx="205">
                  <c:v>0.38818913986640669</c:v>
                </c:pt>
                <c:pt idx="206">
                  <c:v>0.38853490508002447</c:v>
                </c:pt>
                <c:pt idx="207">
                  <c:v>0.38737676548659955</c:v>
                </c:pt>
                <c:pt idx="208">
                  <c:v>0.38745201079358377</c:v>
                </c:pt>
                <c:pt idx="209">
                  <c:v>0.38754361795264797</c:v>
                </c:pt>
                <c:pt idx="210">
                  <c:v>0.38767567693590804</c:v>
                </c:pt>
                <c:pt idx="211">
                  <c:v>0.38770330728056102</c:v>
                </c:pt>
                <c:pt idx="212">
                  <c:v>0.38665870525802049</c:v>
                </c:pt>
                <c:pt idx="213">
                  <c:v>0.38678558402111635</c:v>
                </c:pt>
                <c:pt idx="214">
                  <c:v>0.38680001393296243</c:v>
                </c:pt>
                <c:pt idx="215">
                  <c:v>0.38580859338784845</c:v>
                </c:pt>
                <c:pt idx="216">
                  <c:v>0.38628231288090564</c:v>
                </c:pt>
                <c:pt idx="217">
                  <c:v>0.38538498674769311</c:v>
                </c:pt>
                <c:pt idx="218">
                  <c:v>0.3868234462457496</c:v>
                </c:pt>
                <c:pt idx="219">
                  <c:v>0.386759495248857</c:v>
                </c:pt>
                <c:pt idx="220">
                  <c:v>0.38738917008589147</c:v>
                </c:pt>
                <c:pt idx="221">
                  <c:v>0.38742035999445212</c:v>
                </c:pt>
                <c:pt idx="222">
                  <c:v>0.38760436342891252</c:v>
                </c:pt>
                <c:pt idx="223">
                  <c:v>0.38777161004829624</c:v>
                </c:pt>
                <c:pt idx="224">
                  <c:v>0.38811438042081037</c:v>
                </c:pt>
                <c:pt idx="225">
                  <c:v>0.38825786180053412</c:v>
                </c:pt>
                <c:pt idx="226">
                  <c:v>0.38833315914563166</c:v>
                </c:pt>
                <c:pt idx="227">
                  <c:v>0.38910507263496336</c:v>
                </c:pt>
                <c:pt idx="228">
                  <c:v>0.38881075361957007</c:v>
                </c:pt>
                <c:pt idx="229">
                  <c:v>0.38822256327584376</c:v>
                </c:pt>
                <c:pt idx="230">
                  <c:v>0.38807940459301299</c:v>
                </c:pt>
                <c:pt idx="231">
                  <c:v>0.38796317279884962</c:v>
                </c:pt>
                <c:pt idx="232">
                  <c:v>0.38724531315175403</c:v>
                </c:pt>
                <c:pt idx="233">
                  <c:v>0.38560767768402243</c:v>
                </c:pt>
                <c:pt idx="234">
                  <c:v>0.3827334553379686</c:v>
                </c:pt>
                <c:pt idx="235">
                  <c:v>0.38287145266005834</c:v>
                </c:pt>
                <c:pt idx="236">
                  <c:v>0.37891840715364927</c:v>
                </c:pt>
                <c:pt idx="237">
                  <c:v>0.37891980489632848</c:v>
                </c:pt>
                <c:pt idx="238">
                  <c:v>0.37835011061383844</c:v>
                </c:pt>
                <c:pt idx="239">
                  <c:v>0.37617050547114333</c:v>
                </c:pt>
                <c:pt idx="240">
                  <c:v>0.32741111770356884</c:v>
                </c:pt>
                <c:pt idx="241">
                  <c:v>0.31777881354905491</c:v>
                </c:pt>
                <c:pt idx="242">
                  <c:v>0.32480660450942539</c:v>
                </c:pt>
                <c:pt idx="243">
                  <c:v>0.32665395067825737</c:v>
                </c:pt>
                <c:pt idx="244">
                  <c:v>0.32608723385739347</c:v>
                </c:pt>
                <c:pt idx="245">
                  <c:v>0.32606421053419787</c:v>
                </c:pt>
                <c:pt idx="246">
                  <c:v>0.32362563163354979</c:v>
                </c:pt>
                <c:pt idx="247">
                  <c:v>0.32577421559941233</c:v>
                </c:pt>
                <c:pt idx="248">
                  <c:v>0.32575704417502882</c:v>
                </c:pt>
                <c:pt idx="249">
                  <c:v>0.32553998556464803</c:v>
                </c:pt>
                <c:pt idx="250">
                  <c:v>0.31643416105804051</c:v>
                </c:pt>
                <c:pt idx="251">
                  <c:v>0.31577145828305353</c:v>
                </c:pt>
                <c:pt idx="252">
                  <c:v>0.31662150884025514</c:v>
                </c:pt>
                <c:pt idx="253">
                  <c:v>0.31758943019841257</c:v>
                </c:pt>
                <c:pt idx="254">
                  <c:v>0.31533547388443245</c:v>
                </c:pt>
                <c:pt idx="255">
                  <c:v>0.31533622071639367</c:v>
                </c:pt>
                <c:pt idx="256">
                  <c:v>0.31584428544904858</c:v>
                </c:pt>
                <c:pt idx="257">
                  <c:v>0.3184627326977334</c:v>
                </c:pt>
                <c:pt idx="258">
                  <c:v>0.31613376692225664</c:v>
                </c:pt>
                <c:pt idx="259">
                  <c:v>0.31663356412075194</c:v>
                </c:pt>
                <c:pt idx="260">
                  <c:v>0.31660418958002318</c:v>
                </c:pt>
                <c:pt idx="261">
                  <c:v>0.31663860449900966</c:v>
                </c:pt>
                <c:pt idx="262">
                  <c:v>0.31659203486729787</c:v>
                </c:pt>
                <c:pt idx="263">
                  <c:v>0.30840492178538925</c:v>
                </c:pt>
                <c:pt idx="264">
                  <c:v>0.30939243048353732</c:v>
                </c:pt>
                <c:pt idx="265">
                  <c:v>0.3130196949253255</c:v>
                </c:pt>
                <c:pt idx="266">
                  <c:v>0.31195930767148305</c:v>
                </c:pt>
                <c:pt idx="267">
                  <c:v>0.30793308908741512</c:v>
                </c:pt>
                <c:pt idx="268">
                  <c:v>0.30694055822273231</c:v>
                </c:pt>
                <c:pt idx="269">
                  <c:v>0.30485162339109401</c:v>
                </c:pt>
                <c:pt idx="270">
                  <c:v>0.30512095559110425</c:v>
                </c:pt>
                <c:pt idx="271">
                  <c:v>0.30477443669439547</c:v>
                </c:pt>
                <c:pt idx="272">
                  <c:v>0.30389418775021276</c:v>
                </c:pt>
                <c:pt idx="273">
                  <c:v>0.29893366957312761</c:v>
                </c:pt>
                <c:pt idx="274">
                  <c:v>0.28610023809983393</c:v>
                </c:pt>
                <c:pt idx="275">
                  <c:v>0.28499939527560186</c:v>
                </c:pt>
                <c:pt idx="276">
                  <c:v>0.28748601190578832</c:v>
                </c:pt>
                <c:pt idx="277">
                  <c:v>0.28768842148857304</c:v>
                </c:pt>
                <c:pt idx="278">
                  <c:v>0.2892153237641385</c:v>
                </c:pt>
                <c:pt idx="279">
                  <c:v>0.28505410867108605</c:v>
                </c:pt>
                <c:pt idx="280">
                  <c:v>0.28276915263095703</c:v>
                </c:pt>
                <c:pt idx="281">
                  <c:v>0.28272387612786154</c:v>
                </c:pt>
                <c:pt idx="282">
                  <c:v>0.28129810046108089</c:v>
                </c:pt>
                <c:pt idx="283">
                  <c:v>0.28070482323837664</c:v>
                </c:pt>
                <c:pt idx="284">
                  <c:v>0.28008469786751761</c:v>
                </c:pt>
                <c:pt idx="285">
                  <c:v>0.27978766657896231</c:v>
                </c:pt>
                <c:pt idx="286">
                  <c:v>0.27965981241964027</c:v>
                </c:pt>
                <c:pt idx="287">
                  <c:v>0.27951025941121532</c:v>
                </c:pt>
                <c:pt idx="288">
                  <c:v>0.27977236574539122</c:v>
                </c:pt>
                <c:pt idx="289">
                  <c:v>0.27743117303501885</c:v>
                </c:pt>
                <c:pt idx="290">
                  <c:v>0.27739677285569353</c:v>
                </c:pt>
                <c:pt idx="291">
                  <c:v>0.27702441472940809</c:v>
                </c:pt>
                <c:pt idx="292">
                  <c:v>0.27570326811928808</c:v>
                </c:pt>
                <c:pt idx="293">
                  <c:v>0.27550132138828021</c:v>
                </c:pt>
                <c:pt idx="294">
                  <c:v>0.2757606391613186</c:v>
                </c:pt>
                <c:pt idx="295">
                  <c:v>0.27194027640143248</c:v>
                </c:pt>
                <c:pt idx="296">
                  <c:v>0.27166486281921814</c:v>
                </c:pt>
                <c:pt idx="297">
                  <c:v>0.27207211377250168</c:v>
                </c:pt>
                <c:pt idx="298">
                  <c:v>0.26949587170826061</c:v>
                </c:pt>
                <c:pt idx="299">
                  <c:v>0.27183021601510032</c:v>
                </c:pt>
                <c:pt idx="300">
                  <c:v>0.27075146610564826</c:v>
                </c:pt>
                <c:pt idx="301">
                  <c:v>0.26872932750207701</c:v>
                </c:pt>
                <c:pt idx="302">
                  <c:v>0.26558825154653581</c:v>
                </c:pt>
                <c:pt idx="303">
                  <c:v>0.26503482452322757</c:v>
                </c:pt>
                <c:pt idx="304">
                  <c:v>0.265944512011343</c:v>
                </c:pt>
                <c:pt idx="305">
                  <c:v>0.26595506583534356</c:v>
                </c:pt>
                <c:pt idx="306">
                  <c:v>0.26579367130134701</c:v>
                </c:pt>
                <c:pt idx="307">
                  <c:v>0.26592778692397823</c:v>
                </c:pt>
                <c:pt idx="308">
                  <c:v>0.26443790727512972</c:v>
                </c:pt>
                <c:pt idx="309">
                  <c:v>0.2649605922709653</c:v>
                </c:pt>
                <c:pt idx="310">
                  <c:v>0.2615285094241504</c:v>
                </c:pt>
                <c:pt idx="311">
                  <c:v>0.26174198541954252</c:v>
                </c:pt>
                <c:pt idx="312">
                  <c:v>0.26360557405589441</c:v>
                </c:pt>
                <c:pt idx="313">
                  <c:v>0.26369439620184815</c:v>
                </c:pt>
                <c:pt idx="314">
                  <c:v>0.26213455225139826</c:v>
                </c:pt>
                <c:pt idx="315">
                  <c:v>0.26037062862958393</c:v>
                </c:pt>
                <c:pt idx="316">
                  <c:v>0.25931393650186357</c:v>
                </c:pt>
                <c:pt idx="317">
                  <c:v>0.25890868363064501</c:v>
                </c:pt>
                <c:pt idx="318">
                  <c:v>0.25889203683299894</c:v>
                </c:pt>
                <c:pt idx="319">
                  <c:v>0.25921834288693707</c:v>
                </c:pt>
                <c:pt idx="320">
                  <c:v>0.25889391744345613</c:v>
                </c:pt>
                <c:pt idx="321">
                  <c:v>0.25839394112144765</c:v>
                </c:pt>
                <c:pt idx="322">
                  <c:v>0.25741377436142021</c:v>
                </c:pt>
                <c:pt idx="323">
                  <c:v>0.25752965373915743</c:v>
                </c:pt>
                <c:pt idx="324">
                  <c:v>0.25695661724465135</c:v>
                </c:pt>
                <c:pt idx="325">
                  <c:v>0.25690680108314518</c:v>
                </c:pt>
                <c:pt idx="326">
                  <c:v>0.25512551382701487</c:v>
                </c:pt>
                <c:pt idx="327">
                  <c:v>0.25513503828623285</c:v>
                </c:pt>
                <c:pt idx="328">
                  <c:v>0.25468942334874706</c:v>
                </c:pt>
                <c:pt idx="329">
                  <c:v>0.25705564682174253</c:v>
                </c:pt>
                <c:pt idx="330">
                  <c:v>0.25687619734322686</c:v>
                </c:pt>
                <c:pt idx="331">
                  <c:v>0.2567732348076911</c:v>
                </c:pt>
                <c:pt idx="332">
                  <c:v>0.25681361443872552</c:v>
                </c:pt>
                <c:pt idx="333">
                  <c:v>0.25689404448583031</c:v>
                </c:pt>
                <c:pt idx="334">
                  <c:v>0.25681187171598402</c:v>
                </c:pt>
                <c:pt idx="335">
                  <c:v>0.25633191792204257</c:v>
                </c:pt>
                <c:pt idx="336">
                  <c:v>0.25647916241610325</c:v>
                </c:pt>
                <c:pt idx="337">
                  <c:v>0.25477928929754834</c:v>
                </c:pt>
                <c:pt idx="338">
                  <c:v>0.25510694058441252</c:v>
                </c:pt>
                <c:pt idx="339">
                  <c:v>0.25485693066224191</c:v>
                </c:pt>
                <c:pt idx="340">
                  <c:v>0.25449673515277377</c:v>
                </c:pt>
                <c:pt idx="341">
                  <c:v>0.25449191031163276</c:v>
                </c:pt>
                <c:pt idx="342">
                  <c:v>0.25439786245269547</c:v>
                </c:pt>
                <c:pt idx="343">
                  <c:v>0.25397687537913061</c:v>
                </c:pt>
                <c:pt idx="344">
                  <c:v>0.25401401053580669</c:v>
                </c:pt>
                <c:pt idx="345">
                  <c:v>0.25454773078449122</c:v>
                </c:pt>
                <c:pt idx="346">
                  <c:v>0.25449803620868</c:v>
                </c:pt>
                <c:pt idx="347">
                  <c:v>0.2545233259727826</c:v>
                </c:pt>
                <c:pt idx="348">
                  <c:v>0.25451013260752614</c:v>
                </c:pt>
                <c:pt idx="349">
                  <c:v>0.25348831067511229</c:v>
                </c:pt>
                <c:pt idx="350">
                  <c:v>0.25337298672932451</c:v>
                </c:pt>
                <c:pt idx="351">
                  <c:v>0.25319827483356477</c:v>
                </c:pt>
                <c:pt idx="352">
                  <c:v>0.2531924589071966</c:v>
                </c:pt>
                <c:pt idx="353">
                  <c:v>0.25298517721988462</c:v>
                </c:pt>
                <c:pt idx="354">
                  <c:v>0.25299679146692988</c:v>
                </c:pt>
                <c:pt idx="355">
                  <c:v>0.25298853298069807</c:v>
                </c:pt>
                <c:pt idx="356">
                  <c:v>0.25315837088000487</c:v>
                </c:pt>
                <c:pt idx="357">
                  <c:v>0.25142612902629558</c:v>
                </c:pt>
                <c:pt idx="358">
                  <c:v>0.2514351974258407</c:v>
                </c:pt>
                <c:pt idx="359">
                  <c:v>0.25153883757589002</c:v>
                </c:pt>
                <c:pt idx="360">
                  <c:v>0.25194403352769817</c:v>
                </c:pt>
                <c:pt idx="361">
                  <c:v>0.2584515426420354</c:v>
                </c:pt>
                <c:pt idx="362">
                  <c:v>0.25908981025854266</c:v>
                </c:pt>
                <c:pt idx="363">
                  <c:v>0.25878264782172272</c:v>
                </c:pt>
                <c:pt idx="364">
                  <c:v>0.25929011187208045</c:v>
                </c:pt>
                <c:pt idx="365">
                  <c:v>0.25930492167636743</c:v>
                </c:pt>
                <c:pt idx="366">
                  <c:v>0.26419512122393268</c:v>
                </c:pt>
                <c:pt idx="367">
                  <c:v>0.2649931940707913</c:v>
                </c:pt>
                <c:pt idx="368">
                  <c:v>0.26471918507106429</c:v>
                </c:pt>
                <c:pt idx="369">
                  <c:v>0.26459883110281918</c:v>
                </c:pt>
                <c:pt idx="370">
                  <c:v>0.2643806427026118</c:v>
                </c:pt>
                <c:pt idx="371">
                  <c:v>0.26575292269752898</c:v>
                </c:pt>
                <c:pt idx="372">
                  <c:v>0.26611282599177571</c:v>
                </c:pt>
                <c:pt idx="373">
                  <c:v>0.26560852926581902</c:v>
                </c:pt>
                <c:pt idx="374">
                  <c:v>0.26564224859164914</c:v>
                </c:pt>
                <c:pt idx="375">
                  <c:v>0.2657441554920299</c:v>
                </c:pt>
                <c:pt idx="376">
                  <c:v>0.27152953565541382</c:v>
                </c:pt>
                <c:pt idx="377">
                  <c:v>0.27237823888802681</c:v>
                </c:pt>
                <c:pt idx="378">
                  <c:v>0.27158501961609466</c:v>
                </c:pt>
                <c:pt idx="379">
                  <c:v>0.27164532319274665</c:v>
                </c:pt>
                <c:pt idx="380">
                  <c:v>0.27168984645280619</c:v>
                </c:pt>
                <c:pt idx="381">
                  <c:v>0.27166241836463967</c:v>
                </c:pt>
                <c:pt idx="382">
                  <c:v>0.27166241836463967</c:v>
                </c:pt>
                <c:pt idx="383">
                  <c:v>0.26822463821277703</c:v>
                </c:pt>
                <c:pt idx="384">
                  <c:v>0.26890753393386779</c:v>
                </c:pt>
                <c:pt idx="385">
                  <c:v>0.26890910760698988</c:v>
                </c:pt>
                <c:pt idx="386">
                  <c:v>0.2689232576615761</c:v>
                </c:pt>
                <c:pt idx="387">
                  <c:v>0.26759768755129743</c:v>
                </c:pt>
                <c:pt idx="388">
                  <c:v>0.26743154176471412</c:v>
                </c:pt>
                <c:pt idx="389">
                  <c:v>0.2650971322491163</c:v>
                </c:pt>
                <c:pt idx="390">
                  <c:v>0.2635278530879821</c:v>
                </c:pt>
                <c:pt idx="391">
                  <c:v>0.2638677257842349</c:v>
                </c:pt>
                <c:pt idx="392">
                  <c:v>0.26257118284379721</c:v>
                </c:pt>
                <c:pt idx="393">
                  <c:v>0.26239025854505665</c:v>
                </c:pt>
                <c:pt idx="394">
                  <c:v>0.26237789484217494</c:v>
                </c:pt>
                <c:pt idx="395">
                  <c:v>0.26179816075853957</c:v>
                </c:pt>
                <c:pt idx="396">
                  <c:v>0.26192382750868981</c:v>
                </c:pt>
                <c:pt idx="397">
                  <c:v>0.26148981169212304</c:v>
                </c:pt>
                <c:pt idx="398">
                  <c:v>0.25947126943935001</c:v>
                </c:pt>
                <c:pt idx="399">
                  <c:v>0.25941913098246233</c:v>
                </c:pt>
                <c:pt idx="400">
                  <c:v>0.25855932167084583</c:v>
                </c:pt>
                <c:pt idx="401">
                  <c:v>0.25902579636636874</c:v>
                </c:pt>
                <c:pt idx="402">
                  <c:v>0.25894494667788598</c:v>
                </c:pt>
                <c:pt idx="403">
                  <c:v>0.25881497659926894</c:v>
                </c:pt>
                <c:pt idx="404">
                  <c:v>0.25828290175226637</c:v>
                </c:pt>
                <c:pt idx="405">
                  <c:v>0.25770594233179955</c:v>
                </c:pt>
                <c:pt idx="406">
                  <c:v>0.25762168709854777</c:v>
                </c:pt>
                <c:pt idx="407">
                  <c:v>0.25696212350584402</c:v>
                </c:pt>
                <c:pt idx="408">
                  <c:v>0.25669192280058839</c:v>
                </c:pt>
                <c:pt idx="409">
                  <c:v>0.25665914981292426</c:v>
                </c:pt>
                <c:pt idx="410">
                  <c:v>0.25668048233737506</c:v>
                </c:pt>
                <c:pt idx="411">
                  <c:v>0.25668434745629654</c:v>
                </c:pt>
                <c:pt idx="412">
                  <c:v>0.2569855247618934</c:v>
                </c:pt>
                <c:pt idx="413">
                  <c:v>0.25610361793237385</c:v>
                </c:pt>
                <c:pt idx="414">
                  <c:v>0.25607993739700285</c:v>
                </c:pt>
                <c:pt idx="415">
                  <c:v>0.2558801758624763</c:v>
                </c:pt>
                <c:pt idx="416">
                  <c:v>0.2558997341356341</c:v>
                </c:pt>
                <c:pt idx="417">
                  <c:v>0.25583734957075205</c:v>
                </c:pt>
                <c:pt idx="418">
                  <c:v>0.25594097380090275</c:v>
                </c:pt>
                <c:pt idx="419">
                  <c:v>0.25739214824123902</c:v>
                </c:pt>
                <c:pt idx="420">
                  <c:v>0.25739156305188526</c:v>
                </c:pt>
                <c:pt idx="421">
                  <c:v>0.25762565818965866</c:v>
                </c:pt>
                <c:pt idx="422">
                  <c:v>0.25888793586378528</c:v>
                </c:pt>
                <c:pt idx="423">
                  <c:v>0.25907097182920596</c:v>
                </c:pt>
                <c:pt idx="424">
                  <c:v>0.2590925153255807</c:v>
                </c:pt>
                <c:pt idx="425">
                  <c:v>0.25922580976966769</c:v>
                </c:pt>
                <c:pt idx="426">
                  <c:v>0.25979468694290414</c:v>
                </c:pt>
                <c:pt idx="427">
                  <c:v>0.25980541381149669</c:v>
                </c:pt>
                <c:pt idx="428">
                  <c:v>0.25983159749488643</c:v>
                </c:pt>
                <c:pt idx="429">
                  <c:v>0.26015230193740119</c:v>
                </c:pt>
                <c:pt idx="430">
                  <c:v>0.2605133184357859</c:v>
                </c:pt>
                <c:pt idx="431">
                  <c:v>0.26125423406208481</c:v>
                </c:pt>
                <c:pt idx="432">
                  <c:v>0.26118995082660934</c:v>
                </c:pt>
                <c:pt idx="433">
                  <c:v>0.26138686171699554</c:v>
                </c:pt>
                <c:pt idx="434">
                  <c:v>0.26124840891914336</c:v>
                </c:pt>
                <c:pt idx="435">
                  <c:v>0.26079810697513689</c:v>
                </c:pt>
                <c:pt idx="436">
                  <c:v>0.2564039432332631</c:v>
                </c:pt>
                <c:pt idx="437">
                  <c:v>0.2555533412972949</c:v>
                </c:pt>
                <c:pt idx="438">
                  <c:v>0.25555675661271376</c:v>
                </c:pt>
                <c:pt idx="439">
                  <c:v>0.25577297557677808</c:v>
                </c:pt>
                <c:pt idx="440">
                  <c:v>0.25576708970339335</c:v>
                </c:pt>
                <c:pt idx="441">
                  <c:v>0.25501115210651532</c:v>
                </c:pt>
                <c:pt idx="442">
                  <c:v>0.25635365866588705</c:v>
                </c:pt>
                <c:pt idx="443">
                  <c:v>0.25377324907372639</c:v>
                </c:pt>
                <c:pt idx="444">
                  <c:v>0.25370060983012399</c:v>
                </c:pt>
                <c:pt idx="445">
                  <c:v>0.25352609808848964</c:v>
                </c:pt>
                <c:pt idx="446">
                  <c:v>0.25339629756671161</c:v>
                </c:pt>
                <c:pt idx="447">
                  <c:v>0.25362520043271486</c:v>
                </c:pt>
                <c:pt idx="448">
                  <c:v>0.25368546069559961</c:v>
                </c:pt>
                <c:pt idx="449">
                  <c:v>0.25444811675234041</c:v>
                </c:pt>
                <c:pt idx="450">
                  <c:v>0.25352209431636719</c:v>
                </c:pt>
                <c:pt idx="451">
                  <c:v>0.25335484216009901</c:v>
                </c:pt>
                <c:pt idx="452">
                  <c:v>0.25359961216804433</c:v>
                </c:pt>
                <c:pt idx="453">
                  <c:v>0.25384474984748284</c:v>
                </c:pt>
                <c:pt idx="454">
                  <c:v>0.25395219945551056</c:v>
                </c:pt>
                <c:pt idx="455">
                  <c:v>0.25395853763700887</c:v>
                </c:pt>
                <c:pt idx="456">
                  <c:v>0.25603699364525795</c:v>
                </c:pt>
                <c:pt idx="457">
                  <c:v>0.25704142049378809</c:v>
                </c:pt>
                <c:pt idx="458">
                  <c:v>0.25716168276992141</c:v>
                </c:pt>
                <c:pt idx="459">
                  <c:v>0.25707715422068217</c:v>
                </c:pt>
                <c:pt idx="460">
                  <c:v>0.25696392306156801</c:v>
                </c:pt>
                <c:pt idx="461">
                  <c:v>0.25738860429334637</c:v>
                </c:pt>
                <c:pt idx="462">
                  <c:v>0.25741524792695114</c:v>
                </c:pt>
                <c:pt idx="463">
                  <c:v>0.25756545812994719</c:v>
                </c:pt>
                <c:pt idx="464">
                  <c:v>0.25734602635191983</c:v>
                </c:pt>
                <c:pt idx="465">
                  <c:v>0.25749192508238655</c:v>
                </c:pt>
                <c:pt idx="466">
                  <c:v>0.25748425569599837</c:v>
                </c:pt>
                <c:pt idx="467">
                  <c:v>0.25721486965464108</c:v>
                </c:pt>
                <c:pt idx="468">
                  <c:v>0.25732471355840003</c:v>
                </c:pt>
                <c:pt idx="469">
                  <c:v>0.25498255448439533</c:v>
                </c:pt>
                <c:pt idx="470">
                  <c:v>0.25561396051842999</c:v>
                </c:pt>
                <c:pt idx="471">
                  <c:v>0.25492537648207142</c:v>
                </c:pt>
                <c:pt idx="472">
                  <c:v>0.25578941104059705</c:v>
                </c:pt>
                <c:pt idx="473">
                  <c:v>0.25528303260393725</c:v>
                </c:pt>
                <c:pt idx="474">
                  <c:v>0.25521703111382005</c:v>
                </c:pt>
                <c:pt idx="475">
                  <c:v>0.25457577966344846</c:v>
                </c:pt>
                <c:pt idx="476">
                  <c:v>0.25445345285963894</c:v>
                </c:pt>
                <c:pt idx="477">
                  <c:v>0.25688285062335203</c:v>
                </c:pt>
                <c:pt idx="478">
                  <c:v>0.25582475662639104</c:v>
                </c:pt>
                <c:pt idx="479">
                  <c:v>0.2576615040500998</c:v>
                </c:pt>
                <c:pt idx="480">
                  <c:v>0.25840982947478697</c:v>
                </c:pt>
                <c:pt idx="481">
                  <c:v>0.25850400369776644</c:v>
                </c:pt>
                <c:pt idx="482">
                  <c:v>0.25845812806129875</c:v>
                </c:pt>
                <c:pt idx="483">
                  <c:v>0.25853074542568633</c:v>
                </c:pt>
                <c:pt idx="484">
                  <c:v>0.2584320022313068</c:v>
                </c:pt>
                <c:pt idx="485">
                  <c:v>0.25780612968319666</c:v>
                </c:pt>
                <c:pt idx="486">
                  <c:v>0.25830257079705904</c:v>
                </c:pt>
                <c:pt idx="487">
                  <c:v>0.25808720135962598</c:v>
                </c:pt>
                <c:pt idx="488">
                  <c:v>0.25820420713844772</c:v>
                </c:pt>
                <c:pt idx="489">
                  <c:v>0.25832482022070535</c:v>
                </c:pt>
                <c:pt idx="490">
                  <c:v>0.25859402822505051</c:v>
                </c:pt>
                <c:pt idx="491">
                  <c:v>0.26121546998342127</c:v>
                </c:pt>
                <c:pt idx="492">
                  <c:v>0.25994964438867124</c:v>
                </c:pt>
                <c:pt idx="493">
                  <c:v>0.25139161034709639</c:v>
                </c:pt>
                <c:pt idx="494">
                  <c:v>0.2491485218893876</c:v>
                </c:pt>
                <c:pt idx="495">
                  <c:v>0.2501544402134408</c:v>
                </c:pt>
                <c:pt idx="496">
                  <c:v>0.25017002842373265</c:v>
                </c:pt>
                <c:pt idx="497">
                  <c:v>0.25039565172170658</c:v>
                </c:pt>
                <c:pt idx="498">
                  <c:v>0.2471066892184508</c:v>
                </c:pt>
                <c:pt idx="499">
                  <c:v>0.24812212906163975</c:v>
                </c:pt>
                <c:pt idx="500">
                  <c:v>0.24807471913207296</c:v>
                </c:pt>
                <c:pt idx="501">
                  <c:v>0.2478159037921619</c:v>
                </c:pt>
                <c:pt idx="502">
                  <c:v>0.24773246411599498</c:v>
                </c:pt>
                <c:pt idx="503">
                  <c:v>0.24660173268168106</c:v>
                </c:pt>
                <c:pt idx="504">
                  <c:v>0.24296335979983719</c:v>
                </c:pt>
                <c:pt idx="505">
                  <c:v>0.24291046926861062</c:v>
                </c:pt>
                <c:pt idx="506">
                  <c:v>0.244142976938098</c:v>
                </c:pt>
                <c:pt idx="507">
                  <c:v>0.2435806381272918</c:v>
                </c:pt>
                <c:pt idx="508">
                  <c:v>0.2394815390378606</c:v>
                </c:pt>
                <c:pt idx="509">
                  <c:v>0.23890412184975074</c:v>
                </c:pt>
                <c:pt idx="510">
                  <c:v>0.2379706318073796</c:v>
                </c:pt>
                <c:pt idx="511">
                  <c:v>0.23762754689116275</c:v>
                </c:pt>
                <c:pt idx="512">
                  <c:v>0.23730476685254279</c:v>
                </c:pt>
                <c:pt idx="513">
                  <c:v>0.23866109952370404</c:v>
                </c:pt>
                <c:pt idx="514">
                  <c:v>0.23912864796912869</c:v>
                </c:pt>
                <c:pt idx="515">
                  <c:v>0.23824546529929763</c:v>
                </c:pt>
                <c:pt idx="516">
                  <c:v>0.23250699525246105</c:v>
                </c:pt>
                <c:pt idx="517">
                  <c:v>0.23301325833625744</c:v>
                </c:pt>
                <c:pt idx="518">
                  <c:v>0.23364937365314992</c:v>
                </c:pt>
                <c:pt idx="519">
                  <c:v>0.23374971896756028</c:v>
                </c:pt>
                <c:pt idx="520">
                  <c:v>0.23334064814577415</c:v>
                </c:pt>
                <c:pt idx="521">
                  <c:v>0.23312968937866071</c:v>
                </c:pt>
                <c:pt idx="522">
                  <c:v>0.23298687666793927</c:v>
                </c:pt>
                <c:pt idx="523">
                  <c:v>0.23335956550629078</c:v>
                </c:pt>
                <c:pt idx="524">
                  <c:v>0.23324153355096608</c:v>
                </c:pt>
                <c:pt idx="525">
                  <c:v>0.23319726701220719</c:v>
                </c:pt>
                <c:pt idx="526">
                  <c:v>0.23368717822150928</c:v>
                </c:pt>
                <c:pt idx="527">
                  <c:v>0.22957018483823027</c:v>
                </c:pt>
                <c:pt idx="528">
                  <c:v>0.22904541927677119</c:v>
                </c:pt>
                <c:pt idx="529">
                  <c:v>0.22699937958766769</c:v>
                </c:pt>
                <c:pt idx="530">
                  <c:v>0.22626227858121703</c:v>
                </c:pt>
                <c:pt idx="531">
                  <c:v>0.22626267683502166</c:v>
                </c:pt>
                <c:pt idx="532">
                  <c:v>0.22667510621901396</c:v>
                </c:pt>
                <c:pt idx="533">
                  <c:v>0.22673911787751183</c:v>
                </c:pt>
                <c:pt idx="534">
                  <c:v>0.22674386405671179</c:v>
                </c:pt>
                <c:pt idx="535">
                  <c:v>0.22680012746686867</c:v>
                </c:pt>
                <c:pt idx="536">
                  <c:v>0.22672676986173657</c:v>
                </c:pt>
                <c:pt idx="537">
                  <c:v>0.2268269102440964</c:v>
                </c:pt>
                <c:pt idx="538">
                  <c:v>0.23093325865472261</c:v>
                </c:pt>
                <c:pt idx="539">
                  <c:v>0.23111813927357877</c:v>
                </c:pt>
                <c:pt idx="540">
                  <c:v>0.23150278217034109</c:v>
                </c:pt>
                <c:pt idx="541">
                  <c:v>0.23420057451469903</c:v>
                </c:pt>
                <c:pt idx="542">
                  <c:v>0.23431017598267523</c:v>
                </c:pt>
                <c:pt idx="543">
                  <c:v>0.23429698870133384</c:v>
                </c:pt>
                <c:pt idx="544">
                  <c:v>0.23448724379966773</c:v>
                </c:pt>
                <c:pt idx="545">
                  <c:v>0.23674477281236744</c:v>
                </c:pt>
                <c:pt idx="546">
                  <c:v>0.23758977236983514</c:v>
                </c:pt>
                <c:pt idx="547">
                  <c:v>0.23778447739343403</c:v>
                </c:pt>
                <c:pt idx="548">
                  <c:v>0.23866360784079457</c:v>
                </c:pt>
                <c:pt idx="549">
                  <c:v>0.23866475616269742</c:v>
                </c:pt>
                <c:pt idx="550">
                  <c:v>0.2354726972592267</c:v>
                </c:pt>
                <c:pt idx="551">
                  <c:v>0.23596164097902697</c:v>
                </c:pt>
                <c:pt idx="552">
                  <c:v>0.23637373930135844</c:v>
                </c:pt>
                <c:pt idx="553">
                  <c:v>0.23628382646860879</c:v>
                </c:pt>
                <c:pt idx="554">
                  <c:v>0.23631982987709219</c:v>
                </c:pt>
                <c:pt idx="555">
                  <c:v>0.23586106796469736</c:v>
                </c:pt>
                <c:pt idx="556">
                  <c:v>0.23602285864773745</c:v>
                </c:pt>
                <c:pt idx="557">
                  <c:v>0.2359867289229583</c:v>
                </c:pt>
                <c:pt idx="558">
                  <c:v>0.23582607005749007</c:v>
                </c:pt>
                <c:pt idx="559">
                  <c:v>0.23654277259815318</c:v>
                </c:pt>
                <c:pt idx="560">
                  <c:v>0.23561309981171821</c:v>
                </c:pt>
                <c:pt idx="561">
                  <c:v>0.23567298625691349</c:v>
                </c:pt>
                <c:pt idx="562">
                  <c:v>0.23514833020057929</c:v>
                </c:pt>
                <c:pt idx="563">
                  <c:v>0.23264674649925901</c:v>
                </c:pt>
                <c:pt idx="564">
                  <c:v>0.23246346649104704</c:v>
                </c:pt>
                <c:pt idx="565">
                  <c:v>0.23197210935395443</c:v>
                </c:pt>
                <c:pt idx="566">
                  <c:v>0.23206485221216314</c:v>
                </c:pt>
                <c:pt idx="567">
                  <c:v>0.23130978127756438</c:v>
                </c:pt>
                <c:pt idx="568">
                  <c:v>0.23308773853173156</c:v>
                </c:pt>
                <c:pt idx="569">
                  <c:v>0.23297249040789855</c:v>
                </c:pt>
                <c:pt idx="570">
                  <c:v>0.23303459682585217</c:v>
                </c:pt>
                <c:pt idx="571">
                  <c:v>0.23354921327772521</c:v>
                </c:pt>
                <c:pt idx="572">
                  <c:v>0.23355655247485838</c:v>
                </c:pt>
                <c:pt idx="573">
                  <c:v>0.23381991849639042</c:v>
                </c:pt>
                <c:pt idx="574">
                  <c:v>0.23372105546585573</c:v>
                </c:pt>
                <c:pt idx="575">
                  <c:v>0.23436244359365324</c:v>
                </c:pt>
                <c:pt idx="576">
                  <c:v>0.2336587507104225</c:v>
                </c:pt>
                <c:pt idx="577">
                  <c:v>0.23405369536240622</c:v>
                </c:pt>
                <c:pt idx="578">
                  <c:v>0.23523654331254398</c:v>
                </c:pt>
                <c:pt idx="579">
                  <c:v>0.23525420986142462</c:v>
                </c:pt>
                <c:pt idx="580">
                  <c:v>0.23260598692282733</c:v>
                </c:pt>
                <c:pt idx="581">
                  <c:v>0.23312991399398342</c:v>
                </c:pt>
                <c:pt idx="582">
                  <c:v>0.23314659590207756</c:v>
                </c:pt>
                <c:pt idx="583">
                  <c:v>0.23388061900792712</c:v>
                </c:pt>
                <c:pt idx="584">
                  <c:v>0.23383957066932348</c:v>
                </c:pt>
                <c:pt idx="585">
                  <c:v>0.23358797353069397</c:v>
                </c:pt>
                <c:pt idx="586">
                  <c:v>0.23344532275215732</c:v>
                </c:pt>
                <c:pt idx="587">
                  <c:v>0.23340300007877937</c:v>
                </c:pt>
                <c:pt idx="588">
                  <c:v>0.23322947477890188</c:v>
                </c:pt>
                <c:pt idx="589">
                  <c:v>0.23289854010105468</c:v>
                </c:pt>
                <c:pt idx="590">
                  <c:v>0.2328733172325706</c:v>
                </c:pt>
                <c:pt idx="591">
                  <c:v>0.23287771257882231</c:v>
                </c:pt>
                <c:pt idx="592">
                  <c:v>0.23292842832379321</c:v>
                </c:pt>
                <c:pt idx="593">
                  <c:v>0.23274589208592578</c:v>
                </c:pt>
                <c:pt idx="594">
                  <c:v>0.23284362124001468</c:v>
                </c:pt>
                <c:pt idx="595">
                  <c:v>0.23280909103000538</c:v>
                </c:pt>
                <c:pt idx="596">
                  <c:v>0.23254419520469058</c:v>
                </c:pt>
                <c:pt idx="597">
                  <c:v>0.23247224045615711</c:v>
                </c:pt>
                <c:pt idx="598">
                  <c:v>0.23248982333438736</c:v>
                </c:pt>
                <c:pt idx="599">
                  <c:v>0.2325349482953859</c:v>
                </c:pt>
                <c:pt idx="600">
                  <c:v>0.23268319535279938</c:v>
                </c:pt>
                <c:pt idx="601">
                  <c:v>0.23280158293689049</c:v>
                </c:pt>
                <c:pt idx="602">
                  <c:v>0.23278627469134708</c:v>
                </c:pt>
                <c:pt idx="603">
                  <c:v>0.23307414524678549</c:v>
                </c:pt>
                <c:pt idx="604">
                  <c:v>0.23305897466588138</c:v>
                </c:pt>
                <c:pt idx="605">
                  <c:v>0.23310580311535634</c:v>
                </c:pt>
                <c:pt idx="606">
                  <c:v>0.23310369515093657</c:v>
                </c:pt>
                <c:pt idx="607">
                  <c:v>0.23282520494869521</c:v>
                </c:pt>
                <c:pt idx="608">
                  <c:v>0.23292021117983608</c:v>
                </c:pt>
                <c:pt idx="609">
                  <c:v>0.23185219801988333</c:v>
                </c:pt>
                <c:pt idx="610">
                  <c:v>0.23174071516537834</c:v>
                </c:pt>
                <c:pt idx="611">
                  <c:v>0.23930678096282201</c:v>
                </c:pt>
                <c:pt idx="612">
                  <c:v>0.23223044656920688</c:v>
                </c:pt>
                <c:pt idx="613">
                  <c:v>0.23342195122301732</c:v>
                </c:pt>
                <c:pt idx="614">
                  <c:v>0.23479213308105565</c:v>
                </c:pt>
                <c:pt idx="615">
                  <c:v>0.23474186293149688</c:v>
                </c:pt>
                <c:pt idx="616">
                  <c:v>0.23475140887655938</c:v>
                </c:pt>
                <c:pt idx="617">
                  <c:v>0.22876424234857712</c:v>
                </c:pt>
                <c:pt idx="618">
                  <c:v>0.22784612984206293</c:v>
                </c:pt>
                <c:pt idx="619">
                  <c:v>0.22794210740121451</c:v>
                </c:pt>
                <c:pt idx="620">
                  <c:v>0.22794717042490645</c:v>
                </c:pt>
                <c:pt idx="621">
                  <c:v>0.22832622349717183</c:v>
                </c:pt>
                <c:pt idx="622">
                  <c:v>0.22685155408055332</c:v>
                </c:pt>
                <c:pt idx="623">
                  <c:v>0.22620220571129213</c:v>
                </c:pt>
                <c:pt idx="624">
                  <c:v>0.22611286448579662</c:v>
                </c:pt>
                <c:pt idx="625">
                  <c:v>0.2283803966446355</c:v>
                </c:pt>
                <c:pt idx="626">
                  <c:v>0.22943329001312371</c:v>
                </c:pt>
                <c:pt idx="627">
                  <c:v>0.22117981201217743</c:v>
                </c:pt>
                <c:pt idx="628">
                  <c:v>0.22016887081263811</c:v>
                </c:pt>
                <c:pt idx="629">
                  <c:v>0.22301447216253939</c:v>
                </c:pt>
                <c:pt idx="630">
                  <c:v>0.22292605345916366</c:v>
                </c:pt>
                <c:pt idx="631">
                  <c:v>0.2230119418549196</c:v>
                </c:pt>
                <c:pt idx="632">
                  <c:v>0.22300409390281914</c:v>
                </c:pt>
                <c:pt idx="633">
                  <c:v>0.2230439052949191</c:v>
                </c:pt>
                <c:pt idx="634">
                  <c:v>0.22311406348894303</c:v>
                </c:pt>
                <c:pt idx="635">
                  <c:v>0.22228889039035904</c:v>
                </c:pt>
                <c:pt idx="636">
                  <c:v>0.22225406099297795</c:v>
                </c:pt>
                <c:pt idx="637">
                  <c:v>0.22226057574456354</c:v>
                </c:pt>
                <c:pt idx="638">
                  <c:v>0.22235769177397491</c:v>
                </c:pt>
                <c:pt idx="639">
                  <c:v>0.22218287696479164</c:v>
                </c:pt>
                <c:pt idx="640">
                  <c:v>0.22242653971908313</c:v>
                </c:pt>
                <c:pt idx="641">
                  <c:v>0.22216988906757743</c:v>
                </c:pt>
                <c:pt idx="642">
                  <c:v>0.22176203246213602</c:v>
                </c:pt>
                <c:pt idx="643">
                  <c:v>0.22136804234060858</c:v>
                </c:pt>
                <c:pt idx="644">
                  <c:v>0.22147140815750438</c:v>
                </c:pt>
                <c:pt idx="645">
                  <c:v>0.22141334377507341</c:v>
                </c:pt>
                <c:pt idx="646">
                  <c:v>0.22135624147165592</c:v>
                </c:pt>
                <c:pt idx="647">
                  <c:v>0.22107237562426238</c:v>
                </c:pt>
                <c:pt idx="648">
                  <c:v>0.22140067705655392</c:v>
                </c:pt>
                <c:pt idx="649">
                  <c:v>0.22158503941380397</c:v>
                </c:pt>
                <c:pt idx="650">
                  <c:v>0.22187059592783462</c:v>
                </c:pt>
                <c:pt idx="651">
                  <c:v>0.22185254541401853</c:v>
                </c:pt>
                <c:pt idx="652">
                  <c:v>0.22127193981618676</c:v>
                </c:pt>
                <c:pt idx="653">
                  <c:v>0.22139126545615759</c:v>
                </c:pt>
                <c:pt idx="654">
                  <c:v>0.22130379564153882</c:v>
                </c:pt>
                <c:pt idx="655">
                  <c:v>0.22133478332146564</c:v>
                </c:pt>
                <c:pt idx="656">
                  <c:v>0.22163954102600172</c:v>
                </c:pt>
                <c:pt idx="657">
                  <c:v>0.22220913010130713</c:v>
                </c:pt>
                <c:pt idx="658">
                  <c:v>0.22227418968385848</c:v>
                </c:pt>
                <c:pt idx="659">
                  <c:v>0.22251503154834201</c:v>
                </c:pt>
                <c:pt idx="660">
                  <c:v>0.2225417561351358</c:v>
                </c:pt>
                <c:pt idx="661">
                  <c:v>0.2226021692674002</c:v>
                </c:pt>
                <c:pt idx="662">
                  <c:v>0.22261536332959334</c:v>
                </c:pt>
                <c:pt idx="663">
                  <c:v>0.22342348607184578</c:v>
                </c:pt>
                <c:pt idx="664">
                  <c:v>0.22339704188161516</c:v>
                </c:pt>
                <c:pt idx="665">
                  <c:v>0.22391320812297072</c:v>
                </c:pt>
                <c:pt idx="666">
                  <c:v>0.22404254902670551</c:v>
                </c:pt>
                <c:pt idx="667">
                  <c:v>0.22470157228026136</c:v>
                </c:pt>
                <c:pt idx="668">
                  <c:v>0.22481447287189613</c:v>
                </c:pt>
                <c:pt idx="669">
                  <c:v>0.2246924570798145</c:v>
                </c:pt>
                <c:pt idx="670">
                  <c:v>0.22337600219227549</c:v>
                </c:pt>
                <c:pt idx="671">
                  <c:v>0.22340206004103144</c:v>
                </c:pt>
                <c:pt idx="672">
                  <c:v>0.22315714935729172</c:v>
                </c:pt>
                <c:pt idx="673">
                  <c:v>0.22181964122180262</c:v>
                </c:pt>
                <c:pt idx="674">
                  <c:v>0.22166306633778901</c:v>
                </c:pt>
                <c:pt idx="675">
                  <c:v>0.22246415900778033</c:v>
                </c:pt>
                <c:pt idx="676">
                  <c:v>0.2222861840996018</c:v>
                </c:pt>
                <c:pt idx="677">
                  <c:v>0.22164809638170058</c:v>
                </c:pt>
                <c:pt idx="678">
                  <c:v>0.22199710445333773</c:v>
                </c:pt>
                <c:pt idx="679">
                  <c:v>0.22217816507420615</c:v>
                </c:pt>
                <c:pt idx="680">
                  <c:v>0.22184036993056841</c:v>
                </c:pt>
                <c:pt idx="681">
                  <c:v>0.22133436208481372</c:v>
                </c:pt>
                <c:pt idx="682">
                  <c:v>0.22040421426835224</c:v>
                </c:pt>
                <c:pt idx="683">
                  <c:v>0.22126130162725252</c:v>
                </c:pt>
                <c:pt idx="684">
                  <c:v>0.22107762547886281</c:v>
                </c:pt>
                <c:pt idx="685">
                  <c:v>0.22284887353241989</c:v>
                </c:pt>
                <c:pt idx="686">
                  <c:v>0.2227087478211838</c:v>
                </c:pt>
                <c:pt idx="687">
                  <c:v>0.22577699520513941</c:v>
                </c:pt>
                <c:pt idx="688">
                  <c:v>0.22906418215851268</c:v>
                </c:pt>
                <c:pt idx="689">
                  <c:v>0.23059683717140889</c:v>
                </c:pt>
                <c:pt idx="690">
                  <c:v>0.24346169053739894</c:v>
                </c:pt>
                <c:pt idx="691">
                  <c:v>0.24353776298402732</c:v>
                </c:pt>
                <c:pt idx="692">
                  <c:v>0.24356039660037654</c:v>
                </c:pt>
                <c:pt idx="693">
                  <c:v>0.24211553935454444</c:v>
                </c:pt>
                <c:pt idx="694">
                  <c:v>0.24206470660884921</c:v>
                </c:pt>
                <c:pt idx="695">
                  <c:v>0.24222460384201785</c:v>
                </c:pt>
                <c:pt idx="696">
                  <c:v>0.24221806708769192</c:v>
                </c:pt>
                <c:pt idx="697">
                  <c:v>0.24195136985154708</c:v>
                </c:pt>
                <c:pt idx="698">
                  <c:v>0.24175401188656179</c:v>
                </c:pt>
                <c:pt idx="699">
                  <c:v>0.24167304476942308</c:v>
                </c:pt>
                <c:pt idx="700">
                  <c:v>0.24056656173354105</c:v>
                </c:pt>
                <c:pt idx="701">
                  <c:v>0.23971905913618738</c:v>
                </c:pt>
                <c:pt idx="702">
                  <c:v>0.23975110898196936</c:v>
                </c:pt>
                <c:pt idx="703">
                  <c:v>0.23929224141739805</c:v>
                </c:pt>
                <c:pt idx="704">
                  <c:v>0.23891583154089238</c:v>
                </c:pt>
                <c:pt idx="705">
                  <c:v>0.23895689122398045</c:v>
                </c:pt>
                <c:pt idx="706">
                  <c:v>0.23897799037670606</c:v>
                </c:pt>
                <c:pt idx="707">
                  <c:v>0.24073688683538766</c:v>
                </c:pt>
                <c:pt idx="708">
                  <c:v>0.23862669072360848</c:v>
                </c:pt>
                <c:pt idx="709">
                  <c:v>0.2385401816643668</c:v>
                </c:pt>
                <c:pt idx="710">
                  <c:v>0.23899036134871765</c:v>
                </c:pt>
                <c:pt idx="711">
                  <c:v>0.23944672438572323</c:v>
                </c:pt>
                <c:pt idx="712">
                  <c:v>0.23909010629640082</c:v>
                </c:pt>
                <c:pt idx="713">
                  <c:v>0.2392737485000431</c:v>
                </c:pt>
                <c:pt idx="714">
                  <c:v>0.23916019998003968</c:v>
                </c:pt>
                <c:pt idx="715">
                  <c:v>0.23925967508002938</c:v>
                </c:pt>
                <c:pt idx="716">
                  <c:v>0.23900501157487869</c:v>
                </c:pt>
                <c:pt idx="717">
                  <c:v>0.23901077410294666</c:v>
                </c:pt>
                <c:pt idx="718">
                  <c:v>0.23842131611340983</c:v>
                </c:pt>
                <c:pt idx="719">
                  <c:v>0.24010027031230322</c:v>
                </c:pt>
                <c:pt idx="720">
                  <c:v>0.24052380554290029</c:v>
                </c:pt>
                <c:pt idx="721">
                  <c:v>0.23976559998160885</c:v>
                </c:pt>
                <c:pt idx="722">
                  <c:v>0.23920215134694589</c:v>
                </c:pt>
                <c:pt idx="723">
                  <c:v>0.23841638572454119</c:v>
                </c:pt>
                <c:pt idx="724">
                  <c:v>0.23811879625767973</c:v>
                </c:pt>
                <c:pt idx="725">
                  <c:v>0.23801120687299693</c:v>
                </c:pt>
                <c:pt idx="726">
                  <c:v>0.23796210987744768</c:v>
                </c:pt>
                <c:pt idx="727">
                  <c:v>0.23776946438483298</c:v>
                </c:pt>
                <c:pt idx="728">
                  <c:v>0.23526767056680778</c:v>
                </c:pt>
                <c:pt idx="729">
                  <c:v>0.23503142354624523</c:v>
                </c:pt>
                <c:pt idx="730">
                  <c:v>0.23329847022583522</c:v>
                </c:pt>
                <c:pt idx="731">
                  <c:v>0.23274240441071198</c:v>
                </c:pt>
                <c:pt idx="732">
                  <c:v>0.23308557487315731</c:v>
                </c:pt>
                <c:pt idx="733">
                  <c:v>0.23366204136673735</c:v>
                </c:pt>
                <c:pt idx="734">
                  <c:v>0.23478989920077414</c:v>
                </c:pt>
                <c:pt idx="735">
                  <c:v>0.23536450055582753</c:v>
                </c:pt>
                <c:pt idx="736">
                  <c:v>0.2354101940251051</c:v>
                </c:pt>
                <c:pt idx="737">
                  <c:v>0.23469108312572171</c:v>
                </c:pt>
                <c:pt idx="738">
                  <c:v>0.23455292771345571</c:v>
                </c:pt>
                <c:pt idx="739">
                  <c:v>0.23438509194654691</c:v>
                </c:pt>
                <c:pt idx="740">
                  <c:v>0.23432460872853925</c:v>
                </c:pt>
                <c:pt idx="741">
                  <c:v>0.23400388108174952</c:v>
                </c:pt>
                <c:pt idx="742">
                  <c:v>0.23068753469448927</c:v>
                </c:pt>
                <c:pt idx="743">
                  <c:v>0.23041206332137998</c:v>
                </c:pt>
                <c:pt idx="744">
                  <c:v>0.2293617005641552</c:v>
                </c:pt>
                <c:pt idx="745">
                  <c:v>0.22935759536129791</c:v>
                </c:pt>
                <c:pt idx="746">
                  <c:v>0.22845365173042959</c:v>
                </c:pt>
                <c:pt idx="747">
                  <c:v>0.22875184083995126</c:v>
                </c:pt>
                <c:pt idx="748">
                  <c:v>0.22859414386352941</c:v>
                </c:pt>
                <c:pt idx="749">
                  <c:v>0.22843328106457825</c:v>
                </c:pt>
                <c:pt idx="750">
                  <c:v>0.22749080632216875</c:v>
                </c:pt>
                <c:pt idx="751">
                  <c:v>0.22749048481023815</c:v>
                </c:pt>
                <c:pt idx="752">
                  <c:v>0.22723390901707921</c:v>
                </c:pt>
                <c:pt idx="753">
                  <c:v>0.22718365658721162</c:v>
                </c:pt>
                <c:pt idx="754">
                  <c:v>0.22761926578952058</c:v>
                </c:pt>
                <c:pt idx="755">
                  <c:v>0.22759206439278373</c:v>
                </c:pt>
                <c:pt idx="756">
                  <c:v>0.22758452971243204</c:v>
                </c:pt>
                <c:pt idx="757">
                  <c:v>0.22628809116975609</c:v>
                </c:pt>
                <c:pt idx="758">
                  <c:v>0.22678329608218581</c:v>
                </c:pt>
                <c:pt idx="759">
                  <c:v>0.22687160587353505</c:v>
                </c:pt>
                <c:pt idx="760">
                  <c:v>0.22680203955741443</c:v>
                </c:pt>
                <c:pt idx="761">
                  <c:v>0.22679403744018881</c:v>
                </c:pt>
                <c:pt idx="762">
                  <c:v>0.22741270159383414</c:v>
                </c:pt>
                <c:pt idx="763">
                  <c:v>0.22758062126018636</c:v>
                </c:pt>
                <c:pt idx="764">
                  <c:v>0.22622901432913972</c:v>
                </c:pt>
                <c:pt idx="765">
                  <c:v>0.22493294779937109</c:v>
                </c:pt>
                <c:pt idx="766">
                  <c:v>0.22399600371701558</c:v>
                </c:pt>
                <c:pt idx="767">
                  <c:v>0.22388724350807132</c:v>
                </c:pt>
                <c:pt idx="768">
                  <c:v>0.22333036820276178</c:v>
                </c:pt>
                <c:pt idx="769">
                  <c:v>0.22223545983038015</c:v>
                </c:pt>
                <c:pt idx="770">
                  <c:v>0.22215364743752181</c:v>
                </c:pt>
                <c:pt idx="771">
                  <c:v>0.22219624012523995</c:v>
                </c:pt>
                <c:pt idx="772">
                  <c:v>0.22409237173611293</c:v>
                </c:pt>
                <c:pt idx="773">
                  <c:v>0.22407896182358381</c:v>
                </c:pt>
                <c:pt idx="774">
                  <c:v>0.22405835790877071</c:v>
                </c:pt>
                <c:pt idx="775">
                  <c:v>0.22474039181361241</c:v>
                </c:pt>
                <c:pt idx="776">
                  <c:v>0.22478843104270391</c:v>
                </c:pt>
                <c:pt idx="777">
                  <c:v>0.22537473457052606</c:v>
                </c:pt>
                <c:pt idx="778">
                  <c:v>0.22530880492131228</c:v>
                </c:pt>
                <c:pt idx="779">
                  <c:v>0.22540765799743648</c:v>
                </c:pt>
                <c:pt idx="780">
                  <c:v>0.22603807420925762</c:v>
                </c:pt>
                <c:pt idx="781">
                  <c:v>0.22601231378503567</c:v>
                </c:pt>
                <c:pt idx="782">
                  <c:v>0.22605220073947674</c:v>
                </c:pt>
                <c:pt idx="783">
                  <c:v>0.22560316842326894</c:v>
                </c:pt>
                <c:pt idx="784">
                  <c:v>0.2260724568621969</c:v>
                </c:pt>
                <c:pt idx="785">
                  <c:v>0.22681524670641609</c:v>
                </c:pt>
                <c:pt idx="786">
                  <c:v>0.22777539733142718</c:v>
                </c:pt>
                <c:pt idx="787">
                  <c:v>0.22850148985168878</c:v>
                </c:pt>
                <c:pt idx="788">
                  <c:v>0.22866103246091354</c:v>
                </c:pt>
                <c:pt idx="789">
                  <c:v>0.22458035435936935</c:v>
                </c:pt>
                <c:pt idx="790">
                  <c:v>0.22382941336920789</c:v>
                </c:pt>
                <c:pt idx="791">
                  <c:v>0.22483315065635046</c:v>
                </c:pt>
                <c:pt idx="792">
                  <c:v>0.2221727240776461</c:v>
                </c:pt>
                <c:pt idx="793">
                  <c:v>0.22105317766757793</c:v>
                </c:pt>
                <c:pt idx="794">
                  <c:v>0.22130507145051703</c:v>
                </c:pt>
                <c:pt idx="795">
                  <c:v>0.22155035955863325</c:v>
                </c:pt>
                <c:pt idx="796">
                  <c:v>0.21880854020918886</c:v>
                </c:pt>
                <c:pt idx="797">
                  <c:v>0.21786892136741023</c:v>
                </c:pt>
                <c:pt idx="798">
                  <c:v>0.22117164610196755</c:v>
                </c:pt>
                <c:pt idx="799">
                  <c:v>0.21992490255817254</c:v>
                </c:pt>
                <c:pt idx="800">
                  <c:v>0.22016441773580697</c:v>
                </c:pt>
                <c:pt idx="801">
                  <c:v>0.23926144391558418</c:v>
                </c:pt>
                <c:pt idx="802">
                  <c:v>0.24009542262800157</c:v>
                </c:pt>
                <c:pt idx="803">
                  <c:v>0.23959539405597383</c:v>
                </c:pt>
                <c:pt idx="804">
                  <c:v>0.23988775757011715</c:v>
                </c:pt>
                <c:pt idx="805">
                  <c:v>0.24032918737912179</c:v>
                </c:pt>
                <c:pt idx="806">
                  <c:v>0.23977756552390977</c:v>
                </c:pt>
                <c:pt idx="807">
                  <c:v>0.23974230962458393</c:v>
                </c:pt>
                <c:pt idx="808">
                  <c:v>0.23971371834444141</c:v>
                </c:pt>
                <c:pt idx="809">
                  <c:v>0.24026463555927977</c:v>
                </c:pt>
                <c:pt idx="810">
                  <c:v>0.239595158957504</c:v>
                </c:pt>
                <c:pt idx="811">
                  <c:v>0.24103418251370334</c:v>
                </c:pt>
                <c:pt idx="812">
                  <c:v>0.2410006688842336</c:v>
                </c:pt>
                <c:pt idx="813">
                  <c:v>0.2405921317449094</c:v>
                </c:pt>
                <c:pt idx="814">
                  <c:v>0.24062059733678651</c:v>
                </c:pt>
                <c:pt idx="815">
                  <c:v>0.24068630853954509</c:v>
                </c:pt>
                <c:pt idx="816">
                  <c:v>0.24066469356185632</c:v>
                </c:pt>
                <c:pt idx="817">
                  <c:v>0.24086233012813368</c:v>
                </c:pt>
                <c:pt idx="818">
                  <c:v>0.2613165839268311</c:v>
                </c:pt>
                <c:pt idx="819">
                  <c:v>0.26374027123043697</c:v>
                </c:pt>
                <c:pt idx="820">
                  <c:v>0.26378187259972752</c:v>
                </c:pt>
                <c:pt idx="821">
                  <c:v>0.26432813610049211</c:v>
                </c:pt>
                <c:pt idx="822">
                  <c:v>0.26395060680402771</c:v>
                </c:pt>
                <c:pt idx="823">
                  <c:v>0.26397047560590842</c:v>
                </c:pt>
                <c:pt idx="824">
                  <c:v>0.26727813393920374</c:v>
                </c:pt>
                <c:pt idx="825">
                  <c:v>0.27187568467804801</c:v>
                </c:pt>
                <c:pt idx="826">
                  <c:v>0.27171764495051648</c:v>
                </c:pt>
                <c:pt idx="827">
                  <c:v>0.27147376113224142</c:v>
                </c:pt>
                <c:pt idx="828">
                  <c:v>0.27166919282588609</c:v>
                </c:pt>
                <c:pt idx="829">
                  <c:v>0.27088966511156959</c:v>
                </c:pt>
                <c:pt idx="830">
                  <c:v>0.27094310457196269</c:v>
                </c:pt>
                <c:pt idx="831">
                  <c:v>0.27247957850012927</c:v>
                </c:pt>
                <c:pt idx="832">
                  <c:v>0.27240203010282038</c:v>
                </c:pt>
                <c:pt idx="833">
                  <c:v>0.2734470549522553</c:v>
                </c:pt>
                <c:pt idx="834">
                  <c:v>0.27275018244181382</c:v>
                </c:pt>
                <c:pt idx="835">
                  <c:v>0.27261005701023422</c:v>
                </c:pt>
                <c:pt idx="836">
                  <c:v>0.2725984352066318</c:v>
                </c:pt>
                <c:pt idx="837">
                  <c:v>0.27257535894310209</c:v>
                </c:pt>
                <c:pt idx="838">
                  <c:v>0.27234355271500471</c:v>
                </c:pt>
                <c:pt idx="839">
                  <c:v>0.27234279750357643</c:v>
                </c:pt>
                <c:pt idx="840">
                  <c:v>0.27241008103610886</c:v>
                </c:pt>
                <c:pt idx="841">
                  <c:v>0.27235362552946063</c:v>
                </c:pt>
                <c:pt idx="842">
                  <c:v>0.27290810059804504</c:v>
                </c:pt>
                <c:pt idx="843">
                  <c:v>0.27305720487095247</c:v>
                </c:pt>
                <c:pt idx="844">
                  <c:v>0.27328466662343592</c:v>
                </c:pt>
                <c:pt idx="845">
                  <c:v>0.27326815574470459</c:v>
                </c:pt>
                <c:pt idx="846">
                  <c:v>0.27324714702732023</c:v>
                </c:pt>
                <c:pt idx="847">
                  <c:v>0.27301696709250423</c:v>
                </c:pt>
                <c:pt idx="848">
                  <c:v>0.27311057786053738</c:v>
                </c:pt>
                <c:pt idx="849">
                  <c:v>0.27307893870790156</c:v>
                </c:pt>
                <c:pt idx="850">
                  <c:v>0.27303799848331917</c:v>
                </c:pt>
                <c:pt idx="851">
                  <c:v>0.27291358152432327</c:v>
                </c:pt>
                <c:pt idx="852">
                  <c:v>0.27293496664978928</c:v>
                </c:pt>
                <c:pt idx="853">
                  <c:v>0.27295214854918426</c:v>
                </c:pt>
                <c:pt idx="854">
                  <c:v>0.27276143475223769</c:v>
                </c:pt>
                <c:pt idx="855">
                  <c:v>0.27297837307994205</c:v>
                </c:pt>
                <c:pt idx="856">
                  <c:v>0.27290128060417856</c:v>
                </c:pt>
                <c:pt idx="857">
                  <c:v>0.27291963495566779</c:v>
                </c:pt>
                <c:pt idx="858">
                  <c:v>0.27293804407607214</c:v>
                </c:pt>
                <c:pt idx="859">
                  <c:v>0.27284770705885553</c:v>
                </c:pt>
                <c:pt idx="860">
                  <c:v>0.27350539591270601</c:v>
                </c:pt>
                <c:pt idx="861">
                  <c:v>0.27349603387619442</c:v>
                </c:pt>
                <c:pt idx="862">
                  <c:v>0.26645009256648577</c:v>
                </c:pt>
                <c:pt idx="863">
                  <c:v>0.26740519410514479</c:v>
                </c:pt>
                <c:pt idx="864">
                  <c:v>0.26534361838784976</c:v>
                </c:pt>
                <c:pt idx="865">
                  <c:v>0.26427762629873214</c:v>
                </c:pt>
                <c:pt idx="866">
                  <c:v>0.26401222314300682</c:v>
                </c:pt>
                <c:pt idx="867">
                  <c:v>0.26410201158802543</c:v>
                </c:pt>
                <c:pt idx="868">
                  <c:v>0.26408630704610847</c:v>
                </c:pt>
                <c:pt idx="869">
                  <c:v>0.26447420172256247</c:v>
                </c:pt>
                <c:pt idx="870">
                  <c:v>0.26437443082536616</c:v>
                </c:pt>
                <c:pt idx="871">
                  <c:v>0.26438771648647907</c:v>
                </c:pt>
                <c:pt idx="872">
                  <c:v>0.26408031814356708</c:v>
                </c:pt>
                <c:pt idx="873">
                  <c:v>0.26393784640482432</c:v>
                </c:pt>
                <c:pt idx="874">
                  <c:v>0.26418409267533238</c:v>
                </c:pt>
                <c:pt idx="875">
                  <c:v>0.26501670340533501</c:v>
                </c:pt>
                <c:pt idx="876">
                  <c:v>0.26337670331361013</c:v>
                </c:pt>
                <c:pt idx="877">
                  <c:v>0.26259036692519599</c:v>
                </c:pt>
                <c:pt idx="878">
                  <c:v>0.26265527366295693</c:v>
                </c:pt>
                <c:pt idx="879">
                  <c:v>0.26277172736777921</c:v>
                </c:pt>
                <c:pt idx="880">
                  <c:v>0.26020802874227433</c:v>
                </c:pt>
                <c:pt idx="881">
                  <c:v>0.26158957136195293</c:v>
                </c:pt>
                <c:pt idx="882">
                  <c:v>0.26177493650357353</c:v>
                </c:pt>
                <c:pt idx="883">
                  <c:v>0.26170606614273811</c:v>
                </c:pt>
                <c:pt idx="884">
                  <c:v>0.26178654902897647</c:v>
                </c:pt>
                <c:pt idx="885">
                  <c:v>0.30073403403698273</c:v>
                </c:pt>
                <c:pt idx="886">
                  <c:v>0.30072295523729137</c:v>
                </c:pt>
                <c:pt idx="887">
                  <c:v>0.30092256817408891</c:v>
                </c:pt>
                <c:pt idx="888">
                  <c:v>0.30089696854463022</c:v>
                </c:pt>
                <c:pt idx="889">
                  <c:v>0.30077219287617335</c:v>
                </c:pt>
                <c:pt idx="890">
                  <c:v>0.30075619116205399</c:v>
                </c:pt>
                <c:pt idx="891">
                  <c:v>0.30055655739215809</c:v>
                </c:pt>
                <c:pt idx="892">
                  <c:v>0.30055980680365957</c:v>
                </c:pt>
                <c:pt idx="893">
                  <c:v>0.30024550277456863</c:v>
                </c:pt>
                <c:pt idx="894">
                  <c:v>0.30021490476300006</c:v>
                </c:pt>
                <c:pt idx="895">
                  <c:v>0.30017136450820686</c:v>
                </c:pt>
                <c:pt idx="896">
                  <c:v>0.30019455246737287</c:v>
                </c:pt>
                <c:pt idx="897">
                  <c:v>0.30010278476630575</c:v>
                </c:pt>
                <c:pt idx="898">
                  <c:v>0.30019675151250136</c:v>
                </c:pt>
                <c:pt idx="899">
                  <c:v>0.29996310746047533</c:v>
                </c:pt>
                <c:pt idx="900">
                  <c:v>0.29996231913625265</c:v>
                </c:pt>
                <c:pt idx="901">
                  <c:v>0.29977851263442212</c:v>
                </c:pt>
                <c:pt idx="902">
                  <c:v>0.30047520482565349</c:v>
                </c:pt>
                <c:pt idx="903">
                  <c:v>0.30061990717547205</c:v>
                </c:pt>
                <c:pt idx="904">
                  <c:v>0.30087512449324583</c:v>
                </c:pt>
                <c:pt idx="905">
                  <c:v>0.30086825847696891</c:v>
                </c:pt>
                <c:pt idx="906">
                  <c:v>0.30117512143063035</c:v>
                </c:pt>
                <c:pt idx="907">
                  <c:v>0.30182965245144044</c:v>
                </c:pt>
                <c:pt idx="908">
                  <c:v>0.30178327400081389</c:v>
                </c:pt>
                <c:pt idx="909">
                  <c:v>0.30165811152425365</c:v>
                </c:pt>
                <c:pt idx="910">
                  <c:v>0.30152039560957244</c:v>
                </c:pt>
                <c:pt idx="911">
                  <c:v>0.30256782903190665</c:v>
                </c:pt>
                <c:pt idx="912">
                  <c:v>0.30252935402923953</c:v>
                </c:pt>
                <c:pt idx="913">
                  <c:v>0.30256456606625687</c:v>
                </c:pt>
                <c:pt idx="914">
                  <c:v>0.30240010010287383</c:v>
                </c:pt>
                <c:pt idx="915">
                  <c:v>0.30250821233712805</c:v>
                </c:pt>
                <c:pt idx="916">
                  <c:v>0.30721382180901308</c:v>
                </c:pt>
                <c:pt idx="917">
                  <c:v>0.33034549295512428</c:v>
                </c:pt>
                <c:pt idx="918">
                  <c:v>0.40277851753310207</c:v>
                </c:pt>
                <c:pt idx="919">
                  <c:v>0.40680934878934227</c:v>
                </c:pt>
                <c:pt idx="920">
                  <c:v>0.40705485860340701</c:v>
                </c:pt>
                <c:pt idx="921">
                  <c:v>0.40752171785283409</c:v>
                </c:pt>
                <c:pt idx="922">
                  <c:v>0.40757151598259223</c:v>
                </c:pt>
                <c:pt idx="923">
                  <c:v>0.40753223986473708</c:v>
                </c:pt>
                <c:pt idx="924">
                  <c:v>0.41049074896583476</c:v>
                </c:pt>
                <c:pt idx="925">
                  <c:v>0.41085823193505483</c:v>
                </c:pt>
                <c:pt idx="926">
                  <c:v>0.41108385362764538</c:v>
                </c:pt>
                <c:pt idx="927">
                  <c:v>0.4111165812230973</c:v>
                </c:pt>
                <c:pt idx="928">
                  <c:v>0.41106542811926383</c:v>
                </c:pt>
                <c:pt idx="929">
                  <c:v>0.41088010466946479</c:v>
                </c:pt>
                <c:pt idx="930">
                  <c:v>0.41191318764340201</c:v>
                </c:pt>
                <c:pt idx="931">
                  <c:v>0.41187571048816823</c:v>
                </c:pt>
                <c:pt idx="932">
                  <c:v>0.41186348835608461</c:v>
                </c:pt>
                <c:pt idx="933">
                  <c:v>0.41189738717950536</c:v>
                </c:pt>
                <c:pt idx="934">
                  <c:v>0.41141333139184827</c:v>
                </c:pt>
                <c:pt idx="935">
                  <c:v>0.41282182970883397</c:v>
                </c:pt>
                <c:pt idx="936">
                  <c:v>0.41183359232142014</c:v>
                </c:pt>
                <c:pt idx="937">
                  <c:v>0.41183617114556076</c:v>
                </c:pt>
                <c:pt idx="938">
                  <c:v>0.40997053594440291</c:v>
                </c:pt>
                <c:pt idx="939">
                  <c:v>0.40787372818513951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ED-4612-A638-5489D982DBBC}"/>
            </c:ext>
          </c:extLst>
        </c:ser>
        <c:ser>
          <c:idx val="1"/>
          <c:order val="1"/>
          <c:tx>
            <c:strRef>
              <c:f>Волатильность!$K$1</c:f>
              <c:strCache>
                <c:ptCount val="1"/>
                <c:pt idx="0">
                  <c:v>Магнит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Волатильность!$A$2:$A$941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Волатильность!$K$2:$K$941</c:f>
              <c:numCache>
                <c:formatCode>0.00</c:formatCode>
                <c:ptCount val="940"/>
                <c:pt idx="0">
                  <c:v>0.37245194075801719</c:v>
                </c:pt>
                <c:pt idx="1">
                  <c:v>0.3752026002041241</c:v>
                </c:pt>
                <c:pt idx="2">
                  <c:v>0.37488416175975076</c:v>
                </c:pt>
                <c:pt idx="3">
                  <c:v>0.37461103323485029</c:v>
                </c:pt>
                <c:pt idx="4">
                  <c:v>0.36845535978359623</c:v>
                </c:pt>
                <c:pt idx="5">
                  <c:v>0.37052323792088349</c:v>
                </c:pt>
                <c:pt idx="6">
                  <c:v>0.37104679906114801</c:v>
                </c:pt>
                <c:pt idx="7">
                  <c:v>0.3682392671149779</c:v>
                </c:pt>
                <c:pt idx="8">
                  <c:v>0.36752278026649177</c:v>
                </c:pt>
                <c:pt idx="9">
                  <c:v>0.36754318086540089</c:v>
                </c:pt>
                <c:pt idx="10">
                  <c:v>0.36661032550270028</c:v>
                </c:pt>
                <c:pt idx="11">
                  <c:v>0.36663679721324421</c:v>
                </c:pt>
                <c:pt idx="12">
                  <c:v>0.36656460918129258</c:v>
                </c:pt>
                <c:pt idx="13">
                  <c:v>0.36762360689309304</c:v>
                </c:pt>
                <c:pt idx="14">
                  <c:v>0.36808272914479401</c:v>
                </c:pt>
                <c:pt idx="15">
                  <c:v>0.36870481453332044</c:v>
                </c:pt>
                <c:pt idx="16">
                  <c:v>0.38218074086210707</c:v>
                </c:pt>
                <c:pt idx="17">
                  <c:v>0.38358445650999151</c:v>
                </c:pt>
                <c:pt idx="18">
                  <c:v>0.38322184279476934</c:v>
                </c:pt>
                <c:pt idx="19">
                  <c:v>0.38387964985695699</c:v>
                </c:pt>
                <c:pt idx="20">
                  <c:v>0.38405743369522294</c:v>
                </c:pt>
                <c:pt idx="21">
                  <c:v>0.38381065916591722</c:v>
                </c:pt>
                <c:pt idx="22">
                  <c:v>0.38367546700630784</c:v>
                </c:pt>
                <c:pt idx="23">
                  <c:v>0.391365228740434</c:v>
                </c:pt>
                <c:pt idx="24">
                  <c:v>0.39261002399724854</c:v>
                </c:pt>
                <c:pt idx="25">
                  <c:v>0.39199449512913748</c:v>
                </c:pt>
                <c:pt idx="26">
                  <c:v>0.39196373220317643</c:v>
                </c:pt>
                <c:pt idx="27">
                  <c:v>0.39263425285404846</c:v>
                </c:pt>
                <c:pt idx="28">
                  <c:v>0.39386999667737616</c:v>
                </c:pt>
                <c:pt idx="29">
                  <c:v>0.39455495473296426</c:v>
                </c:pt>
                <c:pt idx="30">
                  <c:v>0.39464860492120335</c:v>
                </c:pt>
                <c:pt idx="31">
                  <c:v>0.39467851477225768</c:v>
                </c:pt>
                <c:pt idx="32">
                  <c:v>0.394386445991528</c:v>
                </c:pt>
                <c:pt idx="33">
                  <c:v>0.39437862140776525</c:v>
                </c:pt>
                <c:pt idx="34">
                  <c:v>0.39451621529943365</c:v>
                </c:pt>
                <c:pt idx="35">
                  <c:v>0.39485538796825242</c:v>
                </c:pt>
                <c:pt idx="36">
                  <c:v>0.394879398894881</c:v>
                </c:pt>
                <c:pt idx="37">
                  <c:v>0.39554880871615006</c:v>
                </c:pt>
                <c:pt idx="38">
                  <c:v>0.39539707158986426</c:v>
                </c:pt>
                <c:pt idx="39">
                  <c:v>0.39606999043677515</c:v>
                </c:pt>
                <c:pt idx="40">
                  <c:v>0.37523672290645654</c:v>
                </c:pt>
                <c:pt idx="41">
                  <c:v>0.36228810421448238</c:v>
                </c:pt>
                <c:pt idx="42">
                  <c:v>0.36222658573632543</c:v>
                </c:pt>
                <c:pt idx="43">
                  <c:v>0.36289471877779805</c:v>
                </c:pt>
                <c:pt idx="44">
                  <c:v>0.36234951437145063</c:v>
                </c:pt>
                <c:pt idx="45">
                  <c:v>0.36156867913614821</c:v>
                </c:pt>
                <c:pt idx="46">
                  <c:v>0.36243546221236039</c:v>
                </c:pt>
                <c:pt idx="47">
                  <c:v>0.36225155863521485</c:v>
                </c:pt>
                <c:pt idx="48">
                  <c:v>0.35931882267782583</c:v>
                </c:pt>
                <c:pt idx="49">
                  <c:v>0.35235808940743119</c:v>
                </c:pt>
                <c:pt idx="50">
                  <c:v>0.35226927160301602</c:v>
                </c:pt>
                <c:pt idx="51">
                  <c:v>0.35280952344049377</c:v>
                </c:pt>
                <c:pt idx="52">
                  <c:v>0.35423121479992109</c:v>
                </c:pt>
                <c:pt idx="53">
                  <c:v>0.35433648261472411</c:v>
                </c:pt>
                <c:pt idx="54">
                  <c:v>0.35421672671712762</c:v>
                </c:pt>
                <c:pt idx="55">
                  <c:v>0.35405959328446795</c:v>
                </c:pt>
                <c:pt idx="56">
                  <c:v>0.35346192949564564</c:v>
                </c:pt>
                <c:pt idx="57">
                  <c:v>0.35319535630124493</c:v>
                </c:pt>
                <c:pt idx="58">
                  <c:v>0.35336409918579076</c:v>
                </c:pt>
                <c:pt idx="59">
                  <c:v>0.35429554224923931</c:v>
                </c:pt>
                <c:pt idx="60">
                  <c:v>0.3539696999708779</c:v>
                </c:pt>
                <c:pt idx="61">
                  <c:v>0.35416803272308539</c:v>
                </c:pt>
                <c:pt idx="62">
                  <c:v>0.35423760470878046</c:v>
                </c:pt>
                <c:pt idx="63">
                  <c:v>0.35433618958099683</c:v>
                </c:pt>
                <c:pt idx="64">
                  <c:v>0.35395128066042481</c:v>
                </c:pt>
                <c:pt idx="65">
                  <c:v>0.35418742403058023</c:v>
                </c:pt>
                <c:pt idx="66">
                  <c:v>0.35259475311633182</c:v>
                </c:pt>
                <c:pt idx="67">
                  <c:v>0.35516831158764245</c:v>
                </c:pt>
                <c:pt idx="68">
                  <c:v>0.35776548957851312</c:v>
                </c:pt>
                <c:pt idx="69">
                  <c:v>0.35737847329044431</c:v>
                </c:pt>
                <c:pt idx="70">
                  <c:v>0.35802572533569682</c:v>
                </c:pt>
                <c:pt idx="71">
                  <c:v>0.35810544189861931</c:v>
                </c:pt>
                <c:pt idx="72">
                  <c:v>0.35813953463325721</c:v>
                </c:pt>
                <c:pt idx="73">
                  <c:v>0.36077646870367613</c:v>
                </c:pt>
                <c:pt idx="74">
                  <c:v>0.36077866282797688</c:v>
                </c:pt>
                <c:pt idx="75">
                  <c:v>0.36122645540376497</c:v>
                </c:pt>
                <c:pt idx="76">
                  <c:v>0.36059728176132388</c:v>
                </c:pt>
                <c:pt idx="77">
                  <c:v>0.35750025109030281</c:v>
                </c:pt>
                <c:pt idx="78">
                  <c:v>0.35536343557093536</c:v>
                </c:pt>
                <c:pt idx="79">
                  <c:v>0.35427855840097267</c:v>
                </c:pt>
                <c:pt idx="80">
                  <c:v>0.35449248133444528</c:v>
                </c:pt>
                <c:pt idx="81">
                  <c:v>0.35290278591727775</c:v>
                </c:pt>
                <c:pt idx="82">
                  <c:v>0.35210299583782029</c:v>
                </c:pt>
                <c:pt idx="83">
                  <c:v>0.3519989251261148</c:v>
                </c:pt>
                <c:pt idx="84">
                  <c:v>0.35195327510020219</c:v>
                </c:pt>
                <c:pt idx="85">
                  <c:v>0.35132719762613296</c:v>
                </c:pt>
                <c:pt idx="86">
                  <c:v>0.35037476926990091</c:v>
                </c:pt>
                <c:pt idx="87">
                  <c:v>0.35050885993410236</c:v>
                </c:pt>
                <c:pt idx="88">
                  <c:v>0.34999301106725639</c:v>
                </c:pt>
                <c:pt idx="89">
                  <c:v>0.35134639001063289</c:v>
                </c:pt>
                <c:pt idx="90">
                  <c:v>0.35122455551314968</c:v>
                </c:pt>
                <c:pt idx="91">
                  <c:v>0.3512157949134817</c:v>
                </c:pt>
                <c:pt idx="92">
                  <c:v>0.35106786466886325</c:v>
                </c:pt>
                <c:pt idx="93">
                  <c:v>0.35020670784842023</c:v>
                </c:pt>
                <c:pt idx="94">
                  <c:v>0.35037626484176021</c:v>
                </c:pt>
                <c:pt idx="95">
                  <c:v>0.35051733425094767</c:v>
                </c:pt>
                <c:pt idx="96">
                  <c:v>0.35074178438781561</c:v>
                </c:pt>
                <c:pt idx="97">
                  <c:v>0.35073976850444999</c:v>
                </c:pt>
                <c:pt idx="98">
                  <c:v>0.35104250562461553</c:v>
                </c:pt>
                <c:pt idx="99">
                  <c:v>0.35010279323718435</c:v>
                </c:pt>
                <c:pt idx="100">
                  <c:v>0.35033933722191796</c:v>
                </c:pt>
                <c:pt idx="101">
                  <c:v>0.35017172828850507</c:v>
                </c:pt>
                <c:pt idx="102">
                  <c:v>0.35010579186063828</c:v>
                </c:pt>
                <c:pt idx="103">
                  <c:v>0.35013793089191975</c:v>
                </c:pt>
                <c:pt idx="104">
                  <c:v>0.35013620748528002</c:v>
                </c:pt>
                <c:pt idx="105">
                  <c:v>0.35152328845846958</c:v>
                </c:pt>
                <c:pt idx="106">
                  <c:v>0.35165625985430177</c:v>
                </c:pt>
                <c:pt idx="107">
                  <c:v>0.35222850919104348</c:v>
                </c:pt>
                <c:pt idx="108">
                  <c:v>0.35197609951398634</c:v>
                </c:pt>
                <c:pt idx="109">
                  <c:v>0.35299885671898956</c:v>
                </c:pt>
                <c:pt idx="110">
                  <c:v>0.35245414823943066</c:v>
                </c:pt>
                <c:pt idx="111">
                  <c:v>0.35232910185574867</c:v>
                </c:pt>
                <c:pt idx="112">
                  <c:v>0.3521813416179318</c:v>
                </c:pt>
                <c:pt idx="113">
                  <c:v>0.35229564305110539</c:v>
                </c:pt>
                <c:pt idx="114">
                  <c:v>0.35218058037389499</c:v>
                </c:pt>
                <c:pt idx="115">
                  <c:v>0.35214467245840597</c:v>
                </c:pt>
                <c:pt idx="116">
                  <c:v>0.35115875869420837</c:v>
                </c:pt>
                <c:pt idx="117">
                  <c:v>0.3527391839674805</c:v>
                </c:pt>
                <c:pt idx="118">
                  <c:v>0.35461951037300027</c:v>
                </c:pt>
                <c:pt idx="119">
                  <c:v>0.35464221292992143</c:v>
                </c:pt>
                <c:pt idx="120">
                  <c:v>0.35465673112014751</c:v>
                </c:pt>
                <c:pt idx="121">
                  <c:v>0.35399318182636591</c:v>
                </c:pt>
                <c:pt idx="122">
                  <c:v>0.35265813314683658</c:v>
                </c:pt>
                <c:pt idx="123">
                  <c:v>0.35267672626345564</c:v>
                </c:pt>
                <c:pt idx="124">
                  <c:v>0.35360075775111743</c:v>
                </c:pt>
                <c:pt idx="125">
                  <c:v>0.35327604933074025</c:v>
                </c:pt>
                <c:pt idx="126">
                  <c:v>0.35346366821751873</c:v>
                </c:pt>
                <c:pt idx="127">
                  <c:v>0.35457095848915682</c:v>
                </c:pt>
                <c:pt idx="128">
                  <c:v>0.35504799799135101</c:v>
                </c:pt>
                <c:pt idx="129">
                  <c:v>0.35484605615456699</c:v>
                </c:pt>
                <c:pt idx="130">
                  <c:v>0.35480774347408567</c:v>
                </c:pt>
                <c:pt idx="131">
                  <c:v>0.35455751811373043</c:v>
                </c:pt>
                <c:pt idx="132">
                  <c:v>0.35453822094338983</c:v>
                </c:pt>
                <c:pt idx="133">
                  <c:v>0.35448213137185292</c:v>
                </c:pt>
                <c:pt idx="134">
                  <c:v>0.35450982057067432</c:v>
                </c:pt>
                <c:pt idx="135">
                  <c:v>0.35570175416542033</c:v>
                </c:pt>
                <c:pt idx="136">
                  <c:v>0.35648157201667974</c:v>
                </c:pt>
                <c:pt idx="137">
                  <c:v>0.35340621075414447</c:v>
                </c:pt>
                <c:pt idx="138">
                  <c:v>0.35331016496724738</c:v>
                </c:pt>
                <c:pt idx="139">
                  <c:v>0.35151755683308905</c:v>
                </c:pt>
                <c:pt idx="140">
                  <c:v>0.35163093054685796</c:v>
                </c:pt>
                <c:pt idx="141">
                  <c:v>0.35171295673661779</c:v>
                </c:pt>
                <c:pt idx="142">
                  <c:v>0.35113715399795598</c:v>
                </c:pt>
                <c:pt idx="143">
                  <c:v>0.35099498475231028</c:v>
                </c:pt>
                <c:pt idx="144">
                  <c:v>0.35118988590110545</c:v>
                </c:pt>
                <c:pt idx="145">
                  <c:v>0.35211830820029377</c:v>
                </c:pt>
                <c:pt idx="146">
                  <c:v>0.35440400226692054</c:v>
                </c:pt>
                <c:pt idx="147">
                  <c:v>0.35413450372337696</c:v>
                </c:pt>
                <c:pt idx="148">
                  <c:v>0.34991993666631382</c:v>
                </c:pt>
                <c:pt idx="149">
                  <c:v>0.3485786302547908</c:v>
                </c:pt>
                <c:pt idx="150">
                  <c:v>0.34881308783076648</c:v>
                </c:pt>
                <c:pt idx="151">
                  <c:v>0.34878781574027468</c:v>
                </c:pt>
                <c:pt idx="152">
                  <c:v>0.34858482817812636</c:v>
                </c:pt>
                <c:pt idx="153">
                  <c:v>0.34854126569996152</c:v>
                </c:pt>
                <c:pt idx="154">
                  <c:v>0.34839581245275525</c:v>
                </c:pt>
                <c:pt idx="155">
                  <c:v>0.34794957333429699</c:v>
                </c:pt>
                <c:pt idx="156">
                  <c:v>0.34795942703266652</c:v>
                </c:pt>
                <c:pt idx="157">
                  <c:v>0.34842708189888144</c:v>
                </c:pt>
                <c:pt idx="158">
                  <c:v>0.34824363822199816</c:v>
                </c:pt>
                <c:pt idx="159">
                  <c:v>0.34873165955860369</c:v>
                </c:pt>
                <c:pt idx="160">
                  <c:v>0.34917747722063008</c:v>
                </c:pt>
                <c:pt idx="161">
                  <c:v>0.34986791556939012</c:v>
                </c:pt>
                <c:pt idx="162">
                  <c:v>0.35030702421531484</c:v>
                </c:pt>
                <c:pt idx="163">
                  <c:v>0.34862644031596401</c:v>
                </c:pt>
                <c:pt idx="164">
                  <c:v>0.34882003415536289</c:v>
                </c:pt>
                <c:pt idx="165">
                  <c:v>0.34813262732355077</c:v>
                </c:pt>
                <c:pt idx="166">
                  <c:v>0.34801346662179744</c:v>
                </c:pt>
                <c:pt idx="167">
                  <c:v>0.34544851955638933</c:v>
                </c:pt>
                <c:pt idx="168">
                  <c:v>0.34537370518951932</c:v>
                </c:pt>
                <c:pt idx="169">
                  <c:v>0.34460051505039946</c:v>
                </c:pt>
                <c:pt idx="170">
                  <c:v>0.34476873021979171</c:v>
                </c:pt>
                <c:pt idx="171">
                  <c:v>0.345688182582157</c:v>
                </c:pt>
                <c:pt idx="172">
                  <c:v>0.34566430792503089</c:v>
                </c:pt>
                <c:pt idx="173">
                  <c:v>0.34558155729220374</c:v>
                </c:pt>
                <c:pt idx="174">
                  <c:v>0.34558065110467912</c:v>
                </c:pt>
                <c:pt idx="175">
                  <c:v>0.3462346948297681</c:v>
                </c:pt>
                <c:pt idx="176">
                  <c:v>0.34607338454262698</c:v>
                </c:pt>
                <c:pt idx="177">
                  <c:v>0.34565805102706593</c:v>
                </c:pt>
                <c:pt idx="178">
                  <c:v>0.34573597770861952</c:v>
                </c:pt>
                <c:pt idx="179">
                  <c:v>0.34528224632609122</c:v>
                </c:pt>
                <c:pt idx="180">
                  <c:v>0.34503115541556401</c:v>
                </c:pt>
                <c:pt idx="181">
                  <c:v>0.34431887854102755</c:v>
                </c:pt>
                <c:pt idx="182">
                  <c:v>0.34571870046572306</c:v>
                </c:pt>
                <c:pt idx="183">
                  <c:v>0.34637195798255371</c:v>
                </c:pt>
                <c:pt idx="184">
                  <c:v>0.34652241003709605</c:v>
                </c:pt>
                <c:pt idx="185">
                  <c:v>0.34645234737265951</c:v>
                </c:pt>
                <c:pt idx="186">
                  <c:v>0.34665886279483576</c:v>
                </c:pt>
                <c:pt idx="187">
                  <c:v>0.34703830461909441</c:v>
                </c:pt>
                <c:pt idx="188">
                  <c:v>0.34701431751637052</c:v>
                </c:pt>
                <c:pt idx="189">
                  <c:v>0.34640422056646836</c:v>
                </c:pt>
                <c:pt idx="190">
                  <c:v>0.34544669322463545</c:v>
                </c:pt>
                <c:pt idx="191">
                  <c:v>0.34492634429918428</c:v>
                </c:pt>
                <c:pt idx="192">
                  <c:v>0.34486880806878761</c:v>
                </c:pt>
                <c:pt idx="193">
                  <c:v>0.34409636202156713</c:v>
                </c:pt>
                <c:pt idx="194">
                  <c:v>0.34420484381167887</c:v>
                </c:pt>
                <c:pt idx="195">
                  <c:v>0.34420154021976351</c:v>
                </c:pt>
                <c:pt idx="196">
                  <c:v>0.34458955212786735</c:v>
                </c:pt>
                <c:pt idx="197">
                  <c:v>0.34547928985043669</c:v>
                </c:pt>
                <c:pt idx="198">
                  <c:v>0.34542835821274442</c:v>
                </c:pt>
                <c:pt idx="199">
                  <c:v>0.34518434398534126</c:v>
                </c:pt>
                <c:pt idx="200">
                  <c:v>0.34516792291258969</c:v>
                </c:pt>
                <c:pt idx="201">
                  <c:v>0.34494233292860171</c:v>
                </c:pt>
                <c:pt idx="202">
                  <c:v>0.34577096663208284</c:v>
                </c:pt>
                <c:pt idx="203">
                  <c:v>0.35128774940320101</c:v>
                </c:pt>
                <c:pt idx="204">
                  <c:v>0.35471894036640184</c:v>
                </c:pt>
                <c:pt idx="205">
                  <c:v>0.3548512320152325</c:v>
                </c:pt>
                <c:pt idx="206">
                  <c:v>0.35026938992742546</c:v>
                </c:pt>
                <c:pt idx="207">
                  <c:v>0.3492365657414907</c:v>
                </c:pt>
                <c:pt idx="208">
                  <c:v>0.34893489037127612</c:v>
                </c:pt>
                <c:pt idx="209">
                  <c:v>0.34706203723991386</c:v>
                </c:pt>
                <c:pt idx="210">
                  <c:v>0.34705919012777164</c:v>
                </c:pt>
                <c:pt idx="211">
                  <c:v>0.34706809306453174</c:v>
                </c:pt>
                <c:pt idx="212">
                  <c:v>0.34701546886391282</c:v>
                </c:pt>
                <c:pt idx="213">
                  <c:v>0.34686107875973998</c:v>
                </c:pt>
                <c:pt idx="214">
                  <c:v>0.34706990349375005</c:v>
                </c:pt>
                <c:pt idx="215">
                  <c:v>0.34702714521274858</c:v>
                </c:pt>
                <c:pt idx="216">
                  <c:v>0.34651571255791841</c:v>
                </c:pt>
                <c:pt idx="217">
                  <c:v>0.34661569688460808</c:v>
                </c:pt>
                <c:pt idx="218">
                  <c:v>0.34669247174108692</c:v>
                </c:pt>
                <c:pt idx="219">
                  <c:v>0.34660203130695283</c:v>
                </c:pt>
                <c:pt idx="220">
                  <c:v>0.34663789446778787</c:v>
                </c:pt>
                <c:pt idx="221">
                  <c:v>0.34804447140741568</c:v>
                </c:pt>
                <c:pt idx="222">
                  <c:v>0.3498341112710846</c:v>
                </c:pt>
                <c:pt idx="223">
                  <c:v>0.35101609244007631</c:v>
                </c:pt>
                <c:pt idx="224">
                  <c:v>0.35094444362831401</c:v>
                </c:pt>
                <c:pt idx="225">
                  <c:v>0.35103163216352345</c:v>
                </c:pt>
                <c:pt idx="226">
                  <c:v>0.35114284177568184</c:v>
                </c:pt>
                <c:pt idx="227">
                  <c:v>0.35111251766893897</c:v>
                </c:pt>
                <c:pt idx="228">
                  <c:v>0.35119539584589643</c:v>
                </c:pt>
                <c:pt idx="229">
                  <c:v>0.3520399446706613</c:v>
                </c:pt>
                <c:pt idx="230">
                  <c:v>0.35002360738236654</c:v>
                </c:pt>
                <c:pt idx="231">
                  <c:v>0.35219573725535147</c:v>
                </c:pt>
                <c:pt idx="232">
                  <c:v>0.35145052667247956</c:v>
                </c:pt>
                <c:pt idx="233">
                  <c:v>0.34922853715434593</c:v>
                </c:pt>
                <c:pt idx="234">
                  <c:v>0.35092000392155909</c:v>
                </c:pt>
                <c:pt idx="235">
                  <c:v>0.3504795708898289</c:v>
                </c:pt>
                <c:pt idx="236">
                  <c:v>0.35034688501671907</c:v>
                </c:pt>
                <c:pt idx="237">
                  <c:v>0.34894922176606152</c:v>
                </c:pt>
                <c:pt idx="238">
                  <c:v>0.34939481469310635</c:v>
                </c:pt>
                <c:pt idx="239">
                  <c:v>0.34401440189440757</c:v>
                </c:pt>
                <c:pt idx="240">
                  <c:v>0.34139370231657007</c:v>
                </c:pt>
                <c:pt idx="241">
                  <c:v>0.34100941494978337</c:v>
                </c:pt>
                <c:pt idx="242">
                  <c:v>0.33707125836157531</c:v>
                </c:pt>
                <c:pt idx="243">
                  <c:v>0.33652809364011327</c:v>
                </c:pt>
                <c:pt idx="244">
                  <c:v>0.33426551621770889</c:v>
                </c:pt>
                <c:pt idx="245">
                  <c:v>0.33423459692924468</c:v>
                </c:pt>
                <c:pt idx="246">
                  <c:v>0.33410646874318994</c:v>
                </c:pt>
                <c:pt idx="247">
                  <c:v>0.33407836147168635</c:v>
                </c:pt>
                <c:pt idx="248">
                  <c:v>0.33318241613151667</c:v>
                </c:pt>
                <c:pt idx="249">
                  <c:v>0.33369500414366488</c:v>
                </c:pt>
                <c:pt idx="250">
                  <c:v>0.33061203286714269</c:v>
                </c:pt>
                <c:pt idx="251">
                  <c:v>0.33016056539320454</c:v>
                </c:pt>
                <c:pt idx="252">
                  <c:v>0.32618889783291649</c:v>
                </c:pt>
                <c:pt idx="253">
                  <c:v>0.33089545567085898</c:v>
                </c:pt>
                <c:pt idx="254">
                  <c:v>0.33202419402829897</c:v>
                </c:pt>
                <c:pt idx="255">
                  <c:v>0.33173395128653343</c:v>
                </c:pt>
                <c:pt idx="256">
                  <c:v>0.32885197593658344</c:v>
                </c:pt>
                <c:pt idx="257">
                  <c:v>0.33319117221297834</c:v>
                </c:pt>
                <c:pt idx="258">
                  <c:v>0.33442917822699214</c:v>
                </c:pt>
                <c:pt idx="259">
                  <c:v>0.3378631593297608</c:v>
                </c:pt>
                <c:pt idx="260">
                  <c:v>0.33779370619780325</c:v>
                </c:pt>
                <c:pt idx="261">
                  <c:v>0.34080448684795178</c:v>
                </c:pt>
                <c:pt idx="262">
                  <c:v>0.33897639303112326</c:v>
                </c:pt>
                <c:pt idx="263">
                  <c:v>0.33848278721479252</c:v>
                </c:pt>
                <c:pt idx="264">
                  <c:v>0.33748880571170786</c:v>
                </c:pt>
                <c:pt idx="265">
                  <c:v>0.33818024913023104</c:v>
                </c:pt>
                <c:pt idx="266">
                  <c:v>0.33780850342954694</c:v>
                </c:pt>
                <c:pt idx="267">
                  <c:v>0.32265920424021755</c:v>
                </c:pt>
                <c:pt idx="268">
                  <c:v>0.32158797161158892</c:v>
                </c:pt>
                <c:pt idx="269">
                  <c:v>0.32175437744748464</c:v>
                </c:pt>
                <c:pt idx="270">
                  <c:v>0.31991310862534444</c:v>
                </c:pt>
                <c:pt idx="271">
                  <c:v>0.31933881499829664</c:v>
                </c:pt>
                <c:pt idx="272">
                  <c:v>0.3194948033755815</c:v>
                </c:pt>
                <c:pt idx="273">
                  <c:v>0.32071710238672263</c:v>
                </c:pt>
                <c:pt idx="274">
                  <c:v>0.31264410937059078</c:v>
                </c:pt>
                <c:pt idx="275">
                  <c:v>0.31092513918895426</c:v>
                </c:pt>
                <c:pt idx="276">
                  <c:v>0.31098306211653765</c:v>
                </c:pt>
                <c:pt idx="277">
                  <c:v>0.31128032087484653</c:v>
                </c:pt>
                <c:pt idx="278">
                  <c:v>0.3098176135336107</c:v>
                </c:pt>
                <c:pt idx="279">
                  <c:v>0.30799762052282359</c:v>
                </c:pt>
                <c:pt idx="280">
                  <c:v>0.30704344672190736</c:v>
                </c:pt>
                <c:pt idx="281">
                  <c:v>0.30860002277712412</c:v>
                </c:pt>
                <c:pt idx="282">
                  <c:v>0.3085994401749117</c:v>
                </c:pt>
                <c:pt idx="283">
                  <c:v>0.30995171302064178</c:v>
                </c:pt>
                <c:pt idx="284">
                  <c:v>0.31039580234383635</c:v>
                </c:pt>
                <c:pt idx="285">
                  <c:v>0.31032194896221166</c:v>
                </c:pt>
                <c:pt idx="286">
                  <c:v>0.31002194378070447</c:v>
                </c:pt>
                <c:pt idx="287">
                  <c:v>0.3100221450538484</c:v>
                </c:pt>
                <c:pt idx="288">
                  <c:v>0.30919138056319767</c:v>
                </c:pt>
                <c:pt idx="289">
                  <c:v>0.30929786238864543</c:v>
                </c:pt>
                <c:pt idx="290">
                  <c:v>0.30830309003547895</c:v>
                </c:pt>
                <c:pt idx="291">
                  <c:v>0.3045537074975978</c:v>
                </c:pt>
                <c:pt idx="292">
                  <c:v>0.30369212551725921</c:v>
                </c:pt>
                <c:pt idx="293">
                  <c:v>0.3036930049979778</c:v>
                </c:pt>
                <c:pt idx="294">
                  <c:v>0.300539819707698</c:v>
                </c:pt>
                <c:pt idx="295">
                  <c:v>0.30053674672130432</c:v>
                </c:pt>
                <c:pt idx="296">
                  <c:v>0.29993846078751263</c:v>
                </c:pt>
                <c:pt idx="297">
                  <c:v>0.29911513131655731</c:v>
                </c:pt>
                <c:pt idx="298">
                  <c:v>0.2992408090305434</c:v>
                </c:pt>
                <c:pt idx="299">
                  <c:v>0.29941167363888921</c:v>
                </c:pt>
                <c:pt idx="300">
                  <c:v>0.30102560497660114</c:v>
                </c:pt>
                <c:pt idx="301">
                  <c:v>0.30070681203231292</c:v>
                </c:pt>
                <c:pt idx="302">
                  <c:v>0.29842864904102456</c:v>
                </c:pt>
                <c:pt idx="303">
                  <c:v>0.29678746847378107</c:v>
                </c:pt>
                <c:pt idx="304">
                  <c:v>0.29593858415407182</c:v>
                </c:pt>
                <c:pt idx="305">
                  <c:v>0.2957251787636121</c:v>
                </c:pt>
                <c:pt idx="306">
                  <c:v>0.29618018518888362</c:v>
                </c:pt>
                <c:pt idx="307">
                  <c:v>0.29613419236947958</c:v>
                </c:pt>
                <c:pt idx="308">
                  <c:v>0.29623384572328598</c:v>
                </c:pt>
                <c:pt idx="309">
                  <c:v>0.2961718278172138</c:v>
                </c:pt>
                <c:pt idx="310">
                  <c:v>0.2941841610629074</c:v>
                </c:pt>
                <c:pt idx="311">
                  <c:v>0.29356191484497807</c:v>
                </c:pt>
                <c:pt idx="312">
                  <c:v>0.29329538752158357</c:v>
                </c:pt>
                <c:pt idx="313">
                  <c:v>0.29315620439756696</c:v>
                </c:pt>
                <c:pt idx="314">
                  <c:v>0.29300740216053661</c:v>
                </c:pt>
                <c:pt idx="315">
                  <c:v>0.29282719090087372</c:v>
                </c:pt>
                <c:pt idx="316">
                  <c:v>0.29264797871401355</c:v>
                </c:pt>
                <c:pt idx="317">
                  <c:v>0.29287331624122864</c:v>
                </c:pt>
                <c:pt idx="318">
                  <c:v>0.29081988939485676</c:v>
                </c:pt>
                <c:pt idx="319">
                  <c:v>0.28890060052819133</c:v>
                </c:pt>
                <c:pt idx="320">
                  <c:v>0.28900230017740786</c:v>
                </c:pt>
                <c:pt idx="321">
                  <c:v>0.28813114796270572</c:v>
                </c:pt>
                <c:pt idx="322">
                  <c:v>0.28809423970160641</c:v>
                </c:pt>
                <c:pt idx="323">
                  <c:v>0.28783738386359953</c:v>
                </c:pt>
                <c:pt idx="324">
                  <c:v>0.28416255183621053</c:v>
                </c:pt>
                <c:pt idx="325">
                  <c:v>0.2844444920289525</c:v>
                </c:pt>
                <c:pt idx="326">
                  <c:v>0.2936672036866308</c:v>
                </c:pt>
                <c:pt idx="327">
                  <c:v>0.29600412843970453</c:v>
                </c:pt>
                <c:pt idx="328">
                  <c:v>0.29780857373551028</c:v>
                </c:pt>
                <c:pt idx="329">
                  <c:v>0.29826905483677224</c:v>
                </c:pt>
                <c:pt idx="330">
                  <c:v>0.29810556393341808</c:v>
                </c:pt>
                <c:pt idx="331">
                  <c:v>0.29774468749773825</c:v>
                </c:pt>
                <c:pt idx="332">
                  <c:v>0.29748705688787092</c:v>
                </c:pt>
                <c:pt idx="333">
                  <c:v>0.29750026390544776</c:v>
                </c:pt>
                <c:pt idx="334">
                  <c:v>0.29754341096339582</c:v>
                </c:pt>
                <c:pt idx="335">
                  <c:v>0.29717222632775808</c:v>
                </c:pt>
                <c:pt idx="336">
                  <c:v>0.29724913578831641</c:v>
                </c:pt>
                <c:pt idx="337">
                  <c:v>0.29801292180683886</c:v>
                </c:pt>
                <c:pt idx="338">
                  <c:v>0.30086869944609568</c:v>
                </c:pt>
                <c:pt idx="339">
                  <c:v>0.30070767158621992</c:v>
                </c:pt>
                <c:pt idx="340">
                  <c:v>0.29937088926629063</c:v>
                </c:pt>
                <c:pt idx="341">
                  <c:v>0.29951323249520556</c:v>
                </c:pt>
                <c:pt idx="342">
                  <c:v>0.29977314768321239</c:v>
                </c:pt>
                <c:pt idx="343">
                  <c:v>0.29980165159218886</c:v>
                </c:pt>
                <c:pt idx="344">
                  <c:v>0.30047370089503106</c:v>
                </c:pt>
                <c:pt idx="345">
                  <c:v>0.30032969089672218</c:v>
                </c:pt>
                <c:pt idx="346">
                  <c:v>0.30030553448428249</c:v>
                </c:pt>
                <c:pt idx="347">
                  <c:v>0.30135635598271171</c:v>
                </c:pt>
                <c:pt idx="348">
                  <c:v>0.30140881423899235</c:v>
                </c:pt>
                <c:pt idx="349">
                  <c:v>0.30119490822611367</c:v>
                </c:pt>
                <c:pt idx="350">
                  <c:v>0.30128325360110675</c:v>
                </c:pt>
                <c:pt idx="351">
                  <c:v>0.29849055491025789</c:v>
                </c:pt>
                <c:pt idx="352">
                  <c:v>0.2983082991651671</c:v>
                </c:pt>
                <c:pt idx="353">
                  <c:v>0.2985720720722812</c:v>
                </c:pt>
                <c:pt idx="354">
                  <c:v>0.29886270238291968</c:v>
                </c:pt>
                <c:pt idx="355">
                  <c:v>0.29950061106306275</c:v>
                </c:pt>
                <c:pt idx="356">
                  <c:v>0.30037891043504894</c:v>
                </c:pt>
                <c:pt idx="357">
                  <c:v>0.30023866272430855</c:v>
                </c:pt>
                <c:pt idx="358">
                  <c:v>0.29991008583468898</c:v>
                </c:pt>
                <c:pt idx="359">
                  <c:v>0.30138412293726891</c:v>
                </c:pt>
                <c:pt idx="360">
                  <c:v>0.30055704928544258</c:v>
                </c:pt>
                <c:pt idx="361">
                  <c:v>0.30055073253568837</c:v>
                </c:pt>
                <c:pt idx="362">
                  <c:v>0.30074932035570096</c:v>
                </c:pt>
                <c:pt idx="363">
                  <c:v>0.30110026855628419</c:v>
                </c:pt>
                <c:pt idx="364">
                  <c:v>0.30200946559435354</c:v>
                </c:pt>
                <c:pt idx="365">
                  <c:v>0.3020271388998878</c:v>
                </c:pt>
                <c:pt idx="366">
                  <c:v>0.30263200573342891</c:v>
                </c:pt>
                <c:pt idx="367">
                  <c:v>0.3026821986737811</c:v>
                </c:pt>
                <c:pt idx="368">
                  <c:v>0.29983189297657881</c:v>
                </c:pt>
                <c:pt idx="369">
                  <c:v>0.30170063586228291</c:v>
                </c:pt>
                <c:pt idx="370">
                  <c:v>0.30360774929769963</c:v>
                </c:pt>
                <c:pt idx="371">
                  <c:v>0.30372427964220383</c:v>
                </c:pt>
                <c:pt idx="372">
                  <c:v>0.30376313436393493</c:v>
                </c:pt>
                <c:pt idx="373">
                  <c:v>0.30438517197719439</c:v>
                </c:pt>
                <c:pt idx="374">
                  <c:v>0.30498833900382272</c:v>
                </c:pt>
                <c:pt idx="375">
                  <c:v>0.30389107395499071</c:v>
                </c:pt>
                <c:pt idx="376">
                  <c:v>0.30875611662242597</c:v>
                </c:pt>
                <c:pt idx="377">
                  <c:v>0.30857332955653105</c:v>
                </c:pt>
                <c:pt idx="378">
                  <c:v>0.30704848562350501</c:v>
                </c:pt>
                <c:pt idx="379">
                  <c:v>0.30629763208101807</c:v>
                </c:pt>
                <c:pt idx="380">
                  <c:v>0.30634361262637227</c:v>
                </c:pt>
                <c:pt idx="381">
                  <c:v>0.30637146200374482</c:v>
                </c:pt>
                <c:pt idx="382">
                  <c:v>0.30696653365184773</c:v>
                </c:pt>
                <c:pt idx="383">
                  <c:v>0.3073283926570996</c:v>
                </c:pt>
                <c:pt idx="384">
                  <c:v>0.30702345947732718</c:v>
                </c:pt>
                <c:pt idx="385">
                  <c:v>0.30698654431993577</c:v>
                </c:pt>
                <c:pt idx="386">
                  <c:v>0.30464586640997093</c:v>
                </c:pt>
                <c:pt idx="387">
                  <c:v>0.31320602852640705</c:v>
                </c:pt>
                <c:pt idx="388">
                  <c:v>0.31478350842166092</c:v>
                </c:pt>
                <c:pt idx="389">
                  <c:v>0.31769733663200572</c:v>
                </c:pt>
                <c:pt idx="390">
                  <c:v>0.318812612516298</c:v>
                </c:pt>
                <c:pt idx="391">
                  <c:v>0.31869134338221461</c:v>
                </c:pt>
                <c:pt idx="392">
                  <c:v>0.31848160812045095</c:v>
                </c:pt>
                <c:pt idx="393">
                  <c:v>0.31819249685916928</c:v>
                </c:pt>
                <c:pt idx="394">
                  <c:v>0.31814304456553066</c:v>
                </c:pt>
                <c:pt idx="395">
                  <c:v>0.31791916954978522</c:v>
                </c:pt>
                <c:pt idx="396">
                  <c:v>0.31731195947400442</c:v>
                </c:pt>
                <c:pt idx="397">
                  <c:v>0.31559582172677741</c:v>
                </c:pt>
                <c:pt idx="398">
                  <c:v>0.31558185015193491</c:v>
                </c:pt>
                <c:pt idx="399">
                  <c:v>0.31568415811222922</c:v>
                </c:pt>
                <c:pt idx="400">
                  <c:v>0.31568073715413753</c:v>
                </c:pt>
                <c:pt idx="401">
                  <c:v>0.31563545743426413</c:v>
                </c:pt>
                <c:pt idx="402">
                  <c:v>0.31564502718285498</c:v>
                </c:pt>
                <c:pt idx="403">
                  <c:v>0.31686497451539136</c:v>
                </c:pt>
                <c:pt idx="404">
                  <c:v>0.31708749165043149</c:v>
                </c:pt>
                <c:pt idx="405">
                  <c:v>0.31704552143553266</c:v>
                </c:pt>
                <c:pt idx="406">
                  <c:v>0.31722501624827926</c:v>
                </c:pt>
                <c:pt idx="407">
                  <c:v>0.31880852530440829</c:v>
                </c:pt>
                <c:pt idx="408">
                  <c:v>0.3182314670017703</c:v>
                </c:pt>
                <c:pt idx="409">
                  <c:v>0.31967542949620437</c:v>
                </c:pt>
                <c:pt idx="410">
                  <c:v>0.3190899914955605</c:v>
                </c:pt>
                <c:pt idx="411">
                  <c:v>0.3187945362506856</c:v>
                </c:pt>
                <c:pt idx="412">
                  <c:v>0.3180873812759949</c:v>
                </c:pt>
                <c:pt idx="413">
                  <c:v>0.31731152065163692</c:v>
                </c:pt>
                <c:pt idx="414">
                  <c:v>0.3178020194547207</c:v>
                </c:pt>
                <c:pt idx="415">
                  <c:v>0.31657511213285999</c:v>
                </c:pt>
                <c:pt idx="416">
                  <c:v>0.31736196440691322</c:v>
                </c:pt>
                <c:pt idx="417">
                  <c:v>0.31778829264091651</c:v>
                </c:pt>
                <c:pt idx="418">
                  <c:v>0.31793068117464524</c:v>
                </c:pt>
                <c:pt idx="419">
                  <c:v>0.31788926465383049</c:v>
                </c:pt>
                <c:pt idx="420">
                  <c:v>0.31791582065430712</c:v>
                </c:pt>
                <c:pt idx="421">
                  <c:v>0.31786185918177967</c:v>
                </c:pt>
                <c:pt idx="422">
                  <c:v>0.31692543953512659</c:v>
                </c:pt>
                <c:pt idx="423">
                  <c:v>0.31701150292171232</c:v>
                </c:pt>
                <c:pt idx="424">
                  <c:v>0.31701872625950944</c:v>
                </c:pt>
                <c:pt idx="425">
                  <c:v>0.31703255234470895</c:v>
                </c:pt>
                <c:pt idx="426">
                  <c:v>0.31637078750066117</c:v>
                </c:pt>
                <c:pt idx="427">
                  <c:v>0.31639267413069272</c:v>
                </c:pt>
                <c:pt idx="428">
                  <c:v>0.31627468943656267</c:v>
                </c:pt>
                <c:pt idx="429">
                  <c:v>0.31750847891595979</c:v>
                </c:pt>
                <c:pt idx="430">
                  <c:v>0.31743157011551787</c:v>
                </c:pt>
                <c:pt idx="431">
                  <c:v>0.31755795791703595</c:v>
                </c:pt>
                <c:pt idx="432">
                  <c:v>0.31806123448574092</c:v>
                </c:pt>
                <c:pt idx="433">
                  <c:v>0.3176218579548315</c:v>
                </c:pt>
                <c:pt idx="434">
                  <c:v>0.31716833299879726</c:v>
                </c:pt>
                <c:pt idx="435">
                  <c:v>0.31693439333255369</c:v>
                </c:pt>
                <c:pt idx="436">
                  <c:v>0.31707903898617867</c:v>
                </c:pt>
                <c:pt idx="437">
                  <c:v>0.31706410028031634</c:v>
                </c:pt>
                <c:pt idx="438">
                  <c:v>0.31668658650886006</c:v>
                </c:pt>
                <c:pt idx="439">
                  <c:v>0.31643119082894028</c:v>
                </c:pt>
                <c:pt idx="440">
                  <c:v>0.31651881822069056</c:v>
                </c:pt>
                <c:pt idx="441">
                  <c:v>0.31694392481730893</c:v>
                </c:pt>
                <c:pt idx="442">
                  <c:v>0.31700426888997102</c:v>
                </c:pt>
                <c:pt idx="443">
                  <c:v>0.31725152913895049</c:v>
                </c:pt>
                <c:pt idx="444">
                  <c:v>0.3173649506250214</c:v>
                </c:pt>
                <c:pt idx="445">
                  <c:v>0.31720791064435938</c:v>
                </c:pt>
                <c:pt idx="446">
                  <c:v>0.31726492985494281</c:v>
                </c:pt>
                <c:pt idx="447">
                  <c:v>0.31655570672464628</c:v>
                </c:pt>
                <c:pt idx="448">
                  <c:v>0.31810198100827169</c:v>
                </c:pt>
                <c:pt idx="449">
                  <c:v>0.31810461861923423</c:v>
                </c:pt>
                <c:pt idx="450">
                  <c:v>0.3178735652161343</c:v>
                </c:pt>
                <c:pt idx="451">
                  <c:v>0.31795326083531372</c:v>
                </c:pt>
                <c:pt idx="452">
                  <c:v>0.31794790024551489</c:v>
                </c:pt>
                <c:pt idx="453">
                  <c:v>0.31723839677300464</c:v>
                </c:pt>
                <c:pt idx="454">
                  <c:v>0.31118835740114204</c:v>
                </c:pt>
                <c:pt idx="455">
                  <c:v>0.30719968461259334</c:v>
                </c:pt>
                <c:pt idx="456">
                  <c:v>0.30713088308997299</c:v>
                </c:pt>
                <c:pt idx="457">
                  <c:v>0.30629368769945353</c:v>
                </c:pt>
                <c:pt idx="458">
                  <c:v>0.30635422226360826</c:v>
                </c:pt>
                <c:pt idx="459">
                  <c:v>0.30651629075979953</c:v>
                </c:pt>
                <c:pt idx="460">
                  <c:v>0.30526754762577268</c:v>
                </c:pt>
                <c:pt idx="461">
                  <c:v>0.31131060851697245</c:v>
                </c:pt>
                <c:pt idx="462">
                  <c:v>0.31156165441338263</c:v>
                </c:pt>
                <c:pt idx="463">
                  <c:v>0.31224087673610862</c:v>
                </c:pt>
                <c:pt idx="464">
                  <c:v>0.31277549179435421</c:v>
                </c:pt>
                <c:pt idx="465">
                  <c:v>0.3126287590807188</c:v>
                </c:pt>
                <c:pt idx="466">
                  <c:v>0.31245090475601572</c:v>
                </c:pt>
                <c:pt idx="467">
                  <c:v>0.3124325987543819</c:v>
                </c:pt>
                <c:pt idx="468">
                  <c:v>0.31308544841603242</c:v>
                </c:pt>
                <c:pt idx="469">
                  <c:v>0.31322171277479938</c:v>
                </c:pt>
                <c:pt idx="470">
                  <c:v>0.31332943476474251</c:v>
                </c:pt>
                <c:pt idx="471">
                  <c:v>0.31328125936941958</c:v>
                </c:pt>
                <c:pt idx="472">
                  <c:v>0.31149488183163554</c:v>
                </c:pt>
                <c:pt idx="473">
                  <c:v>0.3093911260094645</c:v>
                </c:pt>
                <c:pt idx="474">
                  <c:v>0.30812210706799337</c:v>
                </c:pt>
                <c:pt idx="475">
                  <c:v>0.30793488614837861</c:v>
                </c:pt>
                <c:pt idx="476">
                  <c:v>0.30780428254697484</c:v>
                </c:pt>
                <c:pt idx="477">
                  <c:v>0.30777685943132754</c:v>
                </c:pt>
                <c:pt idx="478">
                  <c:v>0.3084773748090413</c:v>
                </c:pt>
                <c:pt idx="479">
                  <c:v>0.30895257066545834</c:v>
                </c:pt>
                <c:pt idx="480">
                  <c:v>0.30796469470380589</c:v>
                </c:pt>
                <c:pt idx="481">
                  <c:v>0.30853142847075188</c:v>
                </c:pt>
                <c:pt idx="482">
                  <c:v>0.30626083890152461</c:v>
                </c:pt>
                <c:pt idx="483">
                  <c:v>0.30626972904977323</c:v>
                </c:pt>
                <c:pt idx="484">
                  <c:v>0.30639489637337974</c:v>
                </c:pt>
                <c:pt idx="485">
                  <c:v>0.3056590931599919</c:v>
                </c:pt>
                <c:pt idx="486">
                  <c:v>0.30571660172230214</c:v>
                </c:pt>
                <c:pt idx="487">
                  <c:v>0.30734110828762201</c:v>
                </c:pt>
                <c:pt idx="488">
                  <c:v>0.30745526611638163</c:v>
                </c:pt>
                <c:pt idx="489">
                  <c:v>0.30624962151300605</c:v>
                </c:pt>
                <c:pt idx="490">
                  <c:v>0.30676827525098255</c:v>
                </c:pt>
                <c:pt idx="491">
                  <c:v>0.30669872698916834</c:v>
                </c:pt>
                <c:pt idx="492">
                  <c:v>0.30267029621363772</c:v>
                </c:pt>
                <c:pt idx="493">
                  <c:v>0.30243638827352143</c:v>
                </c:pt>
                <c:pt idx="494">
                  <c:v>0.30411988947466195</c:v>
                </c:pt>
                <c:pt idx="495">
                  <c:v>0.30404775301634773</c:v>
                </c:pt>
                <c:pt idx="496">
                  <c:v>0.30403681032950958</c:v>
                </c:pt>
                <c:pt idx="497">
                  <c:v>0.30411105784070269</c:v>
                </c:pt>
                <c:pt idx="498">
                  <c:v>0.3051545791897437</c:v>
                </c:pt>
                <c:pt idx="499">
                  <c:v>0.30466443968687867</c:v>
                </c:pt>
                <c:pt idx="500">
                  <c:v>0.30437104920817926</c:v>
                </c:pt>
                <c:pt idx="501">
                  <c:v>0.30571030044019526</c:v>
                </c:pt>
                <c:pt idx="502">
                  <c:v>0.30591333636859558</c:v>
                </c:pt>
                <c:pt idx="503">
                  <c:v>0.30748248932014688</c:v>
                </c:pt>
                <c:pt idx="504">
                  <c:v>0.30170354754042611</c:v>
                </c:pt>
                <c:pt idx="505">
                  <c:v>0.30043543760254271</c:v>
                </c:pt>
                <c:pt idx="506">
                  <c:v>0.30162575242966516</c:v>
                </c:pt>
                <c:pt idx="507">
                  <c:v>0.30584807743971976</c:v>
                </c:pt>
                <c:pt idx="508">
                  <c:v>0.30026606778101239</c:v>
                </c:pt>
                <c:pt idx="509">
                  <c:v>0.29970649347055012</c:v>
                </c:pt>
                <c:pt idx="510">
                  <c:v>0.29649099606994417</c:v>
                </c:pt>
                <c:pt idx="511">
                  <c:v>0.29640391661199039</c:v>
                </c:pt>
                <c:pt idx="512">
                  <c:v>0.29286037183942387</c:v>
                </c:pt>
                <c:pt idx="513">
                  <c:v>0.29247680509070684</c:v>
                </c:pt>
                <c:pt idx="514">
                  <c:v>0.29255293047563286</c:v>
                </c:pt>
                <c:pt idx="515">
                  <c:v>0.29251715138359191</c:v>
                </c:pt>
                <c:pt idx="516">
                  <c:v>0.29113475949986828</c:v>
                </c:pt>
                <c:pt idx="517">
                  <c:v>0.2906273520966724</c:v>
                </c:pt>
                <c:pt idx="518">
                  <c:v>0.29347734386789193</c:v>
                </c:pt>
                <c:pt idx="519">
                  <c:v>0.29304380303480349</c:v>
                </c:pt>
                <c:pt idx="520">
                  <c:v>0.29416732682451124</c:v>
                </c:pt>
                <c:pt idx="521">
                  <c:v>0.29368680739501796</c:v>
                </c:pt>
                <c:pt idx="522">
                  <c:v>0.29368854224226654</c:v>
                </c:pt>
                <c:pt idx="523">
                  <c:v>0.29422529587609053</c:v>
                </c:pt>
                <c:pt idx="524">
                  <c:v>0.29291408509144873</c:v>
                </c:pt>
                <c:pt idx="525">
                  <c:v>0.29106457895901028</c:v>
                </c:pt>
                <c:pt idx="526">
                  <c:v>0.29119314860235834</c:v>
                </c:pt>
                <c:pt idx="527">
                  <c:v>0.29111392258518165</c:v>
                </c:pt>
                <c:pt idx="528">
                  <c:v>0.29226355078436966</c:v>
                </c:pt>
                <c:pt idx="529">
                  <c:v>0.29249389378707552</c:v>
                </c:pt>
                <c:pt idx="530">
                  <c:v>0.29258315619392578</c:v>
                </c:pt>
                <c:pt idx="531">
                  <c:v>0.29245154175706495</c:v>
                </c:pt>
                <c:pt idx="532">
                  <c:v>0.29078006314461147</c:v>
                </c:pt>
                <c:pt idx="533">
                  <c:v>0.29083878031363214</c:v>
                </c:pt>
                <c:pt idx="534">
                  <c:v>0.29032230044947893</c:v>
                </c:pt>
                <c:pt idx="535">
                  <c:v>0.29010810662494918</c:v>
                </c:pt>
                <c:pt idx="536">
                  <c:v>0.29007487563184919</c:v>
                </c:pt>
                <c:pt idx="537">
                  <c:v>0.29229481472456831</c:v>
                </c:pt>
                <c:pt idx="538">
                  <c:v>0.29499559668687475</c:v>
                </c:pt>
                <c:pt idx="539">
                  <c:v>0.29782088736416867</c:v>
                </c:pt>
                <c:pt idx="540">
                  <c:v>0.29769672399286878</c:v>
                </c:pt>
                <c:pt idx="541">
                  <c:v>0.29769664567194881</c:v>
                </c:pt>
                <c:pt idx="542">
                  <c:v>0.29789327779097846</c:v>
                </c:pt>
                <c:pt idx="543">
                  <c:v>0.29794711817120939</c:v>
                </c:pt>
                <c:pt idx="544">
                  <c:v>0.29807421172718063</c:v>
                </c:pt>
                <c:pt idx="545">
                  <c:v>0.29746159364279018</c:v>
                </c:pt>
                <c:pt idx="546">
                  <c:v>0.2980112764917543</c:v>
                </c:pt>
                <c:pt idx="547">
                  <c:v>0.29803416128344623</c:v>
                </c:pt>
                <c:pt idx="548">
                  <c:v>0.29801693532520829</c:v>
                </c:pt>
                <c:pt idx="549">
                  <c:v>0.29794584756387504</c:v>
                </c:pt>
                <c:pt idx="550">
                  <c:v>0.29787429468985155</c:v>
                </c:pt>
                <c:pt idx="551">
                  <c:v>0.29679969763328179</c:v>
                </c:pt>
                <c:pt idx="552">
                  <c:v>0.2965502206448869</c:v>
                </c:pt>
                <c:pt idx="553">
                  <c:v>0.29665923128089394</c:v>
                </c:pt>
                <c:pt idx="554">
                  <c:v>0.29655092013379186</c:v>
                </c:pt>
                <c:pt idx="555">
                  <c:v>0.29799490904637727</c:v>
                </c:pt>
                <c:pt idx="556">
                  <c:v>0.29774053160102143</c:v>
                </c:pt>
                <c:pt idx="557">
                  <c:v>0.29704921291663178</c:v>
                </c:pt>
                <c:pt idx="558">
                  <c:v>0.29696661977451655</c:v>
                </c:pt>
                <c:pt idx="559">
                  <c:v>0.29776945014779749</c:v>
                </c:pt>
                <c:pt idx="560">
                  <c:v>0.29880797348350485</c:v>
                </c:pt>
                <c:pt idx="561">
                  <c:v>0.2999560659681223</c:v>
                </c:pt>
                <c:pt idx="562">
                  <c:v>0.30181448627639706</c:v>
                </c:pt>
                <c:pt idx="563">
                  <c:v>0.3018108030260927</c:v>
                </c:pt>
                <c:pt idx="564">
                  <c:v>0.30185430371849542</c:v>
                </c:pt>
                <c:pt idx="565">
                  <c:v>0.30266351630770733</c:v>
                </c:pt>
                <c:pt idx="566">
                  <c:v>0.30278853867083777</c:v>
                </c:pt>
                <c:pt idx="567">
                  <c:v>0.30297793308655169</c:v>
                </c:pt>
                <c:pt idx="568">
                  <c:v>0.30282641137366234</c:v>
                </c:pt>
                <c:pt idx="569">
                  <c:v>0.30090678644922464</c:v>
                </c:pt>
                <c:pt idx="570">
                  <c:v>0.30048607888678863</c:v>
                </c:pt>
                <c:pt idx="571">
                  <c:v>0.30039577012593321</c:v>
                </c:pt>
                <c:pt idx="572">
                  <c:v>0.30098651953610528</c:v>
                </c:pt>
                <c:pt idx="573">
                  <c:v>0.30143180744555759</c:v>
                </c:pt>
                <c:pt idx="574">
                  <c:v>0.30140689338655346</c:v>
                </c:pt>
                <c:pt idx="575">
                  <c:v>0.30160390408166293</c:v>
                </c:pt>
                <c:pt idx="576">
                  <c:v>0.301566870061583</c:v>
                </c:pt>
                <c:pt idx="577">
                  <c:v>0.29190787611428615</c:v>
                </c:pt>
                <c:pt idx="578">
                  <c:v>0.28945877860295038</c:v>
                </c:pt>
                <c:pt idx="579">
                  <c:v>0.2874953819644116</c:v>
                </c:pt>
                <c:pt idx="580">
                  <c:v>0.28648189943635705</c:v>
                </c:pt>
                <c:pt idx="581">
                  <c:v>0.28645238312914284</c:v>
                </c:pt>
                <c:pt idx="582">
                  <c:v>0.28650421480504173</c:v>
                </c:pt>
                <c:pt idx="583">
                  <c:v>0.28609968847812239</c:v>
                </c:pt>
                <c:pt idx="584">
                  <c:v>0.28644548924793833</c:v>
                </c:pt>
                <c:pt idx="585">
                  <c:v>0.28694525204504734</c:v>
                </c:pt>
                <c:pt idx="586">
                  <c:v>0.28672974391841932</c:v>
                </c:pt>
                <c:pt idx="587">
                  <c:v>0.28778706824976563</c:v>
                </c:pt>
                <c:pt idx="588">
                  <c:v>0.28726306321667078</c:v>
                </c:pt>
                <c:pt idx="589">
                  <c:v>0.28407209016271884</c:v>
                </c:pt>
                <c:pt idx="590">
                  <c:v>0.28477516062026453</c:v>
                </c:pt>
                <c:pt idx="591">
                  <c:v>0.28479436963369187</c:v>
                </c:pt>
                <c:pt idx="592">
                  <c:v>0.2854015463139763</c:v>
                </c:pt>
                <c:pt idx="593">
                  <c:v>0.28576161440357939</c:v>
                </c:pt>
                <c:pt idx="594">
                  <c:v>0.28563245152593059</c:v>
                </c:pt>
                <c:pt idx="595">
                  <c:v>0.28598397983986279</c:v>
                </c:pt>
                <c:pt idx="596">
                  <c:v>0.28633970830503375</c:v>
                </c:pt>
                <c:pt idx="597">
                  <c:v>0.28637903499312517</c:v>
                </c:pt>
                <c:pt idx="598">
                  <c:v>0.28544963524110856</c:v>
                </c:pt>
                <c:pt idx="599">
                  <c:v>0.28554822356301585</c:v>
                </c:pt>
                <c:pt idx="600">
                  <c:v>0.28590415327065843</c:v>
                </c:pt>
                <c:pt idx="601">
                  <c:v>0.28583136604664072</c:v>
                </c:pt>
                <c:pt idx="602">
                  <c:v>0.28578252838737978</c:v>
                </c:pt>
                <c:pt idx="603">
                  <c:v>0.28608682164497962</c:v>
                </c:pt>
                <c:pt idx="604">
                  <c:v>0.28665020847584188</c:v>
                </c:pt>
                <c:pt idx="605">
                  <c:v>0.28660503840357038</c:v>
                </c:pt>
                <c:pt idx="606">
                  <c:v>0.28598963908607161</c:v>
                </c:pt>
                <c:pt idx="607">
                  <c:v>0.28350124642693314</c:v>
                </c:pt>
                <c:pt idx="608">
                  <c:v>0.28358314427569642</c:v>
                </c:pt>
                <c:pt idx="609">
                  <c:v>0.28351415259274171</c:v>
                </c:pt>
                <c:pt idx="610">
                  <c:v>0.28233963470972878</c:v>
                </c:pt>
                <c:pt idx="611">
                  <c:v>0.28163053210464922</c:v>
                </c:pt>
                <c:pt idx="612">
                  <c:v>0.28202492583188993</c:v>
                </c:pt>
                <c:pt idx="613">
                  <c:v>0.28183812888938198</c:v>
                </c:pt>
                <c:pt idx="614">
                  <c:v>0.28166739872955476</c:v>
                </c:pt>
                <c:pt idx="615">
                  <c:v>0.28054743943878435</c:v>
                </c:pt>
                <c:pt idx="616">
                  <c:v>0.28077785106798797</c:v>
                </c:pt>
                <c:pt idx="617">
                  <c:v>0.28061210205545878</c:v>
                </c:pt>
                <c:pt idx="618">
                  <c:v>0.28063872235929749</c:v>
                </c:pt>
                <c:pt idx="619">
                  <c:v>0.2806301222075645</c:v>
                </c:pt>
                <c:pt idx="620">
                  <c:v>0.27753319857529857</c:v>
                </c:pt>
                <c:pt idx="621">
                  <c:v>0.27534819185717113</c:v>
                </c:pt>
                <c:pt idx="622">
                  <c:v>0.27802962932020014</c:v>
                </c:pt>
                <c:pt idx="623">
                  <c:v>0.27811527547948578</c:v>
                </c:pt>
                <c:pt idx="624">
                  <c:v>0.27736757520588723</c:v>
                </c:pt>
                <c:pt idx="625">
                  <c:v>0.27653015839618511</c:v>
                </c:pt>
                <c:pt idx="626">
                  <c:v>0.27660249173872914</c:v>
                </c:pt>
                <c:pt idx="627">
                  <c:v>0.27083031740579844</c:v>
                </c:pt>
                <c:pt idx="628">
                  <c:v>0.27094423202848389</c:v>
                </c:pt>
                <c:pt idx="629">
                  <c:v>0.27092510262089331</c:v>
                </c:pt>
                <c:pt idx="630">
                  <c:v>0.27086163247653522</c:v>
                </c:pt>
                <c:pt idx="631">
                  <c:v>0.2708316758374224</c:v>
                </c:pt>
                <c:pt idx="632">
                  <c:v>0.27165705618825092</c:v>
                </c:pt>
                <c:pt idx="633">
                  <c:v>0.27131073749556556</c:v>
                </c:pt>
                <c:pt idx="634">
                  <c:v>0.27104508534773059</c:v>
                </c:pt>
                <c:pt idx="635">
                  <c:v>0.2707402747350181</c:v>
                </c:pt>
                <c:pt idx="636">
                  <c:v>0.2701967725422097</c:v>
                </c:pt>
                <c:pt idx="637">
                  <c:v>0.27018462112689873</c:v>
                </c:pt>
                <c:pt idx="638">
                  <c:v>0.25957874756368654</c:v>
                </c:pt>
                <c:pt idx="639">
                  <c:v>0.25778779684843534</c:v>
                </c:pt>
                <c:pt idx="640">
                  <c:v>0.25404747109831283</c:v>
                </c:pt>
                <c:pt idx="641">
                  <c:v>0.25356421321153805</c:v>
                </c:pt>
                <c:pt idx="642">
                  <c:v>0.25349324340174795</c:v>
                </c:pt>
                <c:pt idx="643">
                  <c:v>0.25320862298662439</c:v>
                </c:pt>
                <c:pt idx="644">
                  <c:v>0.25368599812697368</c:v>
                </c:pt>
                <c:pt idx="645">
                  <c:v>0.2541680304406887</c:v>
                </c:pt>
                <c:pt idx="646">
                  <c:v>0.25426275409663079</c:v>
                </c:pt>
                <c:pt idx="647">
                  <c:v>0.25323798914216727</c:v>
                </c:pt>
                <c:pt idx="648">
                  <c:v>0.25246999932162606</c:v>
                </c:pt>
                <c:pt idx="649">
                  <c:v>0.25254306681809696</c:v>
                </c:pt>
                <c:pt idx="650">
                  <c:v>0.25263412736420232</c:v>
                </c:pt>
                <c:pt idx="651">
                  <c:v>0.25270423117253321</c:v>
                </c:pt>
                <c:pt idx="652">
                  <c:v>0.25250836352668837</c:v>
                </c:pt>
                <c:pt idx="653">
                  <c:v>0.25250051469897877</c:v>
                </c:pt>
                <c:pt idx="654">
                  <c:v>0.25096770736709545</c:v>
                </c:pt>
                <c:pt idx="655">
                  <c:v>0.25067321925253483</c:v>
                </c:pt>
                <c:pt idx="656">
                  <c:v>0.25095927273112384</c:v>
                </c:pt>
                <c:pt idx="657">
                  <c:v>0.25071427643877608</c:v>
                </c:pt>
                <c:pt idx="658">
                  <c:v>0.24893276616490095</c:v>
                </c:pt>
                <c:pt idx="659">
                  <c:v>0.2494612860924407</c:v>
                </c:pt>
                <c:pt idx="660">
                  <c:v>0.24676528569911937</c:v>
                </c:pt>
                <c:pt idx="661">
                  <c:v>0.24751976530996442</c:v>
                </c:pt>
                <c:pt idx="662">
                  <c:v>0.24747294325312183</c:v>
                </c:pt>
                <c:pt idx="663">
                  <c:v>0.24721416600394031</c:v>
                </c:pt>
                <c:pt idx="664">
                  <c:v>0.24806155330670249</c:v>
                </c:pt>
                <c:pt idx="665">
                  <c:v>0.2484279263266094</c:v>
                </c:pt>
                <c:pt idx="666">
                  <c:v>0.2513568145010211</c:v>
                </c:pt>
                <c:pt idx="667">
                  <c:v>0.25072969053499494</c:v>
                </c:pt>
                <c:pt idx="668">
                  <c:v>0.25086565890213597</c:v>
                </c:pt>
                <c:pt idx="669">
                  <c:v>0.25073317293351738</c:v>
                </c:pt>
                <c:pt idx="670">
                  <c:v>0.25093753421864246</c:v>
                </c:pt>
                <c:pt idx="671">
                  <c:v>0.25098613690377036</c:v>
                </c:pt>
                <c:pt idx="672">
                  <c:v>0.25029189858781731</c:v>
                </c:pt>
                <c:pt idx="673">
                  <c:v>0.2497543396548422</c:v>
                </c:pt>
                <c:pt idx="674">
                  <c:v>0.25003872908571867</c:v>
                </c:pt>
                <c:pt idx="675">
                  <c:v>0.25011306109059733</c:v>
                </c:pt>
                <c:pt idx="676">
                  <c:v>0.25024578690075994</c:v>
                </c:pt>
                <c:pt idx="677">
                  <c:v>0.25132926622321938</c:v>
                </c:pt>
                <c:pt idx="678">
                  <c:v>0.25126433886812272</c:v>
                </c:pt>
                <c:pt idx="679">
                  <c:v>0.25137221037194446</c:v>
                </c:pt>
                <c:pt idx="680">
                  <c:v>0.24981773118278788</c:v>
                </c:pt>
                <c:pt idx="681">
                  <c:v>0.24991762372956836</c:v>
                </c:pt>
                <c:pt idx="682">
                  <c:v>0.25002911803065347</c:v>
                </c:pt>
                <c:pt idx="683">
                  <c:v>0.24950942227454076</c:v>
                </c:pt>
                <c:pt idx="684">
                  <c:v>0.24752366090909106</c:v>
                </c:pt>
                <c:pt idx="685">
                  <c:v>0.24728554204938741</c:v>
                </c:pt>
                <c:pt idx="686">
                  <c:v>0.24738544496398635</c:v>
                </c:pt>
                <c:pt idx="687">
                  <c:v>0.24713949953971615</c:v>
                </c:pt>
                <c:pt idx="688">
                  <c:v>0.24672932929053895</c:v>
                </c:pt>
                <c:pt idx="689">
                  <c:v>0.24671611312636724</c:v>
                </c:pt>
                <c:pt idx="690">
                  <c:v>0.24671537496168455</c:v>
                </c:pt>
                <c:pt idx="691">
                  <c:v>0.2470051906400717</c:v>
                </c:pt>
                <c:pt idx="692">
                  <c:v>0.24655187409469706</c:v>
                </c:pt>
                <c:pt idx="693">
                  <c:v>0.24738229180371477</c:v>
                </c:pt>
                <c:pt idx="694">
                  <c:v>0.24760304203194397</c:v>
                </c:pt>
                <c:pt idx="695">
                  <c:v>0.24751131014563529</c:v>
                </c:pt>
                <c:pt idx="696">
                  <c:v>0.24753772552152167</c:v>
                </c:pt>
                <c:pt idx="697">
                  <c:v>0.24744377655314098</c:v>
                </c:pt>
                <c:pt idx="698">
                  <c:v>0.24822750206344699</c:v>
                </c:pt>
                <c:pt idx="699">
                  <c:v>0.24482591145551547</c:v>
                </c:pt>
                <c:pt idx="700">
                  <c:v>0.24499987465727646</c:v>
                </c:pt>
                <c:pt idx="701">
                  <c:v>0.24500556772638576</c:v>
                </c:pt>
                <c:pt idx="702">
                  <c:v>0.24552437794698456</c:v>
                </c:pt>
                <c:pt idx="703">
                  <c:v>0.26470339280945404</c:v>
                </c:pt>
                <c:pt idx="704">
                  <c:v>0.26733915867632174</c:v>
                </c:pt>
                <c:pt idx="705">
                  <c:v>0.26990659614505452</c:v>
                </c:pt>
                <c:pt idx="706">
                  <c:v>0.27420127808219136</c:v>
                </c:pt>
                <c:pt idx="707">
                  <c:v>0.27408020721284992</c:v>
                </c:pt>
                <c:pt idx="708">
                  <c:v>0.27597181025596618</c:v>
                </c:pt>
                <c:pt idx="709">
                  <c:v>0.27587799036068844</c:v>
                </c:pt>
                <c:pt idx="710">
                  <c:v>0.27871469740255894</c:v>
                </c:pt>
                <c:pt idx="711">
                  <c:v>0.27884214916445887</c:v>
                </c:pt>
                <c:pt idx="712">
                  <c:v>0.27393612344186896</c:v>
                </c:pt>
                <c:pt idx="713">
                  <c:v>0.27363635414931414</c:v>
                </c:pt>
                <c:pt idx="714">
                  <c:v>0.27288126474956459</c:v>
                </c:pt>
                <c:pt idx="715">
                  <c:v>0.2720548410715129</c:v>
                </c:pt>
                <c:pt idx="716">
                  <c:v>0.27196191386514695</c:v>
                </c:pt>
                <c:pt idx="717">
                  <c:v>0.27354518244004739</c:v>
                </c:pt>
                <c:pt idx="718">
                  <c:v>0.27348561860809267</c:v>
                </c:pt>
                <c:pt idx="719">
                  <c:v>0.27379485049804153</c:v>
                </c:pt>
                <c:pt idx="720">
                  <c:v>0.29744906825091361</c:v>
                </c:pt>
                <c:pt idx="721">
                  <c:v>0.30303630094569506</c:v>
                </c:pt>
                <c:pt idx="722">
                  <c:v>0.30784285578453469</c:v>
                </c:pt>
                <c:pt idx="723">
                  <c:v>0.3081088004185415</c:v>
                </c:pt>
                <c:pt idx="724">
                  <c:v>0.30895782125923704</c:v>
                </c:pt>
                <c:pt idx="725">
                  <c:v>0.30958095801366514</c:v>
                </c:pt>
                <c:pt idx="726">
                  <c:v>0.31047466285667663</c:v>
                </c:pt>
                <c:pt idx="727">
                  <c:v>0.31164863063097237</c:v>
                </c:pt>
                <c:pt idx="728">
                  <c:v>0.31158778317522434</c:v>
                </c:pt>
                <c:pt idx="729">
                  <c:v>0.31154775785014094</c:v>
                </c:pt>
                <c:pt idx="730">
                  <c:v>0.31117953520530689</c:v>
                </c:pt>
                <c:pt idx="731">
                  <c:v>0.31110315018729001</c:v>
                </c:pt>
                <c:pt idx="732">
                  <c:v>0.31038843362378388</c:v>
                </c:pt>
                <c:pt idx="733">
                  <c:v>0.31025378769931511</c:v>
                </c:pt>
                <c:pt idx="734">
                  <c:v>0.31035263270848024</c:v>
                </c:pt>
                <c:pt idx="735">
                  <c:v>0.31002594412539553</c:v>
                </c:pt>
                <c:pt idx="736">
                  <c:v>0.30888973313590362</c:v>
                </c:pt>
                <c:pt idx="737">
                  <c:v>0.31051011605232059</c:v>
                </c:pt>
                <c:pt idx="738">
                  <c:v>0.30910401309333368</c:v>
                </c:pt>
                <c:pt idx="739">
                  <c:v>0.30929095344528679</c:v>
                </c:pt>
                <c:pt idx="740">
                  <c:v>0.31008100434961594</c:v>
                </c:pt>
                <c:pt idx="741">
                  <c:v>0.30986693808729293</c:v>
                </c:pt>
                <c:pt idx="742">
                  <c:v>0.30988954568550636</c:v>
                </c:pt>
                <c:pt idx="743">
                  <c:v>0.31012888927656457</c:v>
                </c:pt>
                <c:pt idx="744">
                  <c:v>0.31008797724219261</c:v>
                </c:pt>
                <c:pt idx="745">
                  <c:v>0.30864527770673178</c:v>
                </c:pt>
                <c:pt idx="746">
                  <c:v>0.30872961480096528</c:v>
                </c:pt>
                <c:pt idx="747">
                  <c:v>0.30870361504403537</c:v>
                </c:pt>
                <c:pt idx="748">
                  <c:v>0.30857133626083177</c:v>
                </c:pt>
                <c:pt idx="749">
                  <c:v>0.30738457423141136</c:v>
                </c:pt>
                <c:pt idx="750">
                  <c:v>0.30710336915635539</c:v>
                </c:pt>
                <c:pt idx="751">
                  <c:v>0.30639951264953807</c:v>
                </c:pt>
                <c:pt idx="752">
                  <c:v>0.30487580115003432</c:v>
                </c:pt>
                <c:pt idx="753">
                  <c:v>0.30575297224954739</c:v>
                </c:pt>
                <c:pt idx="754">
                  <c:v>0.30530388909863676</c:v>
                </c:pt>
                <c:pt idx="755">
                  <c:v>0.30570185129780636</c:v>
                </c:pt>
                <c:pt idx="756">
                  <c:v>0.30610706497932177</c:v>
                </c:pt>
                <c:pt idx="757">
                  <c:v>0.30529458753080446</c:v>
                </c:pt>
                <c:pt idx="758">
                  <c:v>0.3011192897442409</c:v>
                </c:pt>
                <c:pt idx="759">
                  <c:v>0.30106752281298099</c:v>
                </c:pt>
                <c:pt idx="760">
                  <c:v>0.30064650405601739</c:v>
                </c:pt>
                <c:pt idx="761">
                  <c:v>0.30102861444009982</c:v>
                </c:pt>
                <c:pt idx="762">
                  <c:v>0.30103103713820673</c:v>
                </c:pt>
                <c:pt idx="763">
                  <c:v>0.301445820593506</c:v>
                </c:pt>
                <c:pt idx="764">
                  <c:v>0.30119419760750071</c:v>
                </c:pt>
                <c:pt idx="765">
                  <c:v>0.30125112346471694</c:v>
                </c:pt>
                <c:pt idx="766">
                  <c:v>0.30159346512716273</c:v>
                </c:pt>
                <c:pt idx="767">
                  <c:v>0.30159170158184262</c:v>
                </c:pt>
                <c:pt idx="768">
                  <c:v>0.30269125769513466</c:v>
                </c:pt>
                <c:pt idx="769">
                  <c:v>0.31786497299917138</c:v>
                </c:pt>
                <c:pt idx="770">
                  <c:v>0.32520914119609862</c:v>
                </c:pt>
                <c:pt idx="771">
                  <c:v>0.3283901642875629</c:v>
                </c:pt>
                <c:pt idx="772">
                  <c:v>0.32866296658183364</c:v>
                </c:pt>
                <c:pt idx="773">
                  <c:v>0.32910489130655873</c:v>
                </c:pt>
                <c:pt idx="774">
                  <c:v>0.33031838347686604</c:v>
                </c:pt>
                <c:pt idx="775">
                  <c:v>0.33041056771602972</c:v>
                </c:pt>
                <c:pt idx="776">
                  <c:v>0.33176147312068416</c:v>
                </c:pt>
                <c:pt idx="777">
                  <c:v>0.33184173959266244</c:v>
                </c:pt>
                <c:pt idx="778">
                  <c:v>0.33263950262933717</c:v>
                </c:pt>
                <c:pt idx="779">
                  <c:v>0.33108809986258508</c:v>
                </c:pt>
                <c:pt idx="780">
                  <c:v>0.33113926178603942</c:v>
                </c:pt>
                <c:pt idx="781">
                  <c:v>0.33097820001988631</c:v>
                </c:pt>
                <c:pt idx="782">
                  <c:v>0.33101647690316038</c:v>
                </c:pt>
                <c:pt idx="783">
                  <c:v>0.33114105188441456</c:v>
                </c:pt>
                <c:pt idx="784">
                  <c:v>0.34015962274692663</c:v>
                </c:pt>
                <c:pt idx="785">
                  <c:v>0.34289124280783201</c:v>
                </c:pt>
                <c:pt idx="786">
                  <c:v>0.35182582622954911</c:v>
                </c:pt>
                <c:pt idx="787">
                  <c:v>0.35488732719029192</c:v>
                </c:pt>
                <c:pt idx="788">
                  <c:v>0.36055712800552342</c:v>
                </c:pt>
                <c:pt idx="789">
                  <c:v>0.3644117376689846</c:v>
                </c:pt>
                <c:pt idx="790">
                  <c:v>0.36235474243029719</c:v>
                </c:pt>
                <c:pt idx="791">
                  <c:v>0.36279119919133418</c:v>
                </c:pt>
                <c:pt idx="792">
                  <c:v>0.3654300083735782</c:v>
                </c:pt>
                <c:pt idx="793">
                  <c:v>0.36558146080644222</c:v>
                </c:pt>
                <c:pt idx="794">
                  <c:v>0.36590634973636327</c:v>
                </c:pt>
                <c:pt idx="795">
                  <c:v>0.3664974597075919</c:v>
                </c:pt>
                <c:pt idx="796">
                  <c:v>0.36650908811838318</c:v>
                </c:pt>
                <c:pt idx="797">
                  <c:v>0.36740787876153208</c:v>
                </c:pt>
                <c:pt idx="798">
                  <c:v>0.36732466392093982</c:v>
                </c:pt>
                <c:pt idx="799">
                  <c:v>0.36760314195170829</c:v>
                </c:pt>
                <c:pt idx="800">
                  <c:v>0.36780035981403786</c:v>
                </c:pt>
                <c:pt idx="801">
                  <c:v>0.36958540308828025</c:v>
                </c:pt>
                <c:pt idx="802">
                  <c:v>0.36916005290949433</c:v>
                </c:pt>
                <c:pt idx="803">
                  <c:v>0.36926708985707246</c:v>
                </c:pt>
                <c:pt idx="804">
                  <c:v>0.3692272668356511</c:v>
                </c:pt>
                <c:pt idx="805">
                  <c:v>0.36922183644721251</c:v>
                </c:pt>
                <c:pt idx="806">
                  <c:v>0.36873218010885883</c:v>
                </c:pt>
                <c:pt idx="807">
                  <c:v>0.36879764092990136</c:v>
                </c:pt>
                <c:pt idx="808">
                  <c:v>0.36881965902526093</c:v>
                </c:pt>
                <c:pt idx="809">
                  <c:v>0.36897714311933022</c:v>
                </c:pt>
                <c:pt idx="810">
                  <c:v>0.36899287566015571</c:v>
                </c:pt>
                <c:pt idx="811">
                  <c:v>0.36819816814642842</c:v>
                </c:pt>
                <c:pt idx="812">
                  <c:v>0.36721372644294797</c:v>
                </c:pt>
                <c:pt idx="813">
                  <c:v>0.36606592771958896</c:v>
                </c:pt>
                <c:pt idx="814">
                  <c:v>0.36597559375437438</c:v>
                </c:pt>
                <c:pt idx="815">
                  <c:v>0.36604665390785196</c:v>
                </c:pt>
                <c:pt idx="816">
                  <c:v>0.36565772630015725</c:v>
                </c:pt>
                <c:pt idx="817">
                  <c:v>0.36550630629629643</c:v>
                </c:pt>
                <c:pt idx="818">
                  <c:v>0.36788517651334607</c:v>
                </c:pt>
                <c:pt idx="819">
                  <c:v>0.36800589856040061</c:v>
                </c:pt>
                <c:pt idx="820">
                  <c:v>0.36809667274381075</c:v>
                </c:pt>
                <c:pt idx="821">
                  <c:v>0.36999132880131441</c:v>
                </c:pt>
                <c:pt idx="822">
                  <c:v>0.3698811077009857</c:v>
                </c:pt>
                <c:pt idx="823">
                  <c:v>0.36950800260215966</c:v>
                </c:pt>
                <c:pt idx="824">
                  <c:v>0.36977072507789366</c:v>
                </c:pt>
                <c:pt idx="825">
                  <c:v>0.37056078343151688</c:v>
                </c:pt>
                <c:pt idx="826">
                  <c:v>0.37050455352390216</c:v>
                </c:pt>
                <c:pt idx="827">
                  <c:v>0.37061891937267138</c:v>
                </c:pt>
                <c:pt idx="828">
                  <c:v>0.37065963587124767</c:v>
                </c:pt>
                <c:pt idx="829">
                  <c:v>0.37074950063513901</c:v>
                </c:pt>
                <c:pt idx="830">
                  <c:v>0.37059235138189861</c:v>
                </c:pt>
                <c:pt idx="831">
                  <c:v>0.3707658678535885</c:v>
                </c:pt>
                <c:pt idx="832">
                  <c:v>0.37093931515794715</c:v>
                </c:pt>
                <c:pt idx="833">
                  <c:v>0.37100799884152297</c:v>
                </c:pt>
                <c:pt idx="834">
                  <c:v>0.37093398577916653</c:v>
                </c:pt>
                <c:pt idx="835">
                  <c:v>0.37086939850688372</c:v>
                </c:pt>
                <c:pt idx="836">
                  <c:v>0.37065553572575366</c:v>
                </c:pt>
                <c:pt idx="837">
                  <c:v>0.37055229336725087</c:v>
                </c:pt>
                <c:pt idx="838">
                  <c:v>0.36943034812253456</c:v>
                </c:pt>
                <c:pt idx="839">
                  <c:v>0.36929908110138854</c:v>
                </c:pt>
                <c:pt idx="840">
                  <c:v>0.36945722714325013</c:v>
                </c:pt>
                <c:pt idx="841">
                  <c:v>0.36919501984174663</c:v>
                </c:pt>
                <c:pt idx="842">
                  <c:v>0.36937194144840646</c:v>
                </c:pt>
                <c:pt idx="843">
                  <c:v>0.36956775727281288</c:v>
                </c:pt>
                <c:pt idx="844">
                  <c:v>0.3691573172204628</c:v>
                </c:pt>
                <c:pt idx="845">
                  <c:v>0.36922693223834313</c:v>
                </c:pt>
                <c:pt idx="846">
                  <c:v>0.36869425720028032</c:v>
                </c:pt>
                <c:pt idx="847">
                  <c:v>0.36887732099100917</c:v>
                </c:pt>
                <c:pt idx="848">
                  <c:v>0.36902946457956881</c:v>
                </c:pt>
                <c:pt idx="849">
                  <c:v>0.36896623124496297</c:v>
                </c:pt>
                <c:pt idx="850">
                  <c:v>0.36886248824414203</c:v>
                </c:pt>
                <c:pt idx="851">
                  <c:v>0.36861733286396259</c:v>
                </c:pt>
                <c:pt idx="852">
                  <c:v>0.36897451505812634</c:v>
                </c:pt>
                <c:pt idx="853">
                  <c:v>0.36925699494226855</c:v>
                </c:pt>
                <c:pt idx="854">
                  <c:v>0.36911223580297464</c:v>
                </c:pt>
                <c:pt idx="855">
                  <c:v>0.36860388520540754</c:v>
                </c:pt>
                <c:pt idx="856">
                  <c:v>0.36868129587391923</c:v>
                </c:pt>
                <c:pt idx="857">
                  <c:v>0.36856446135802678</c:v>
                </c:pt>
                <c:pt idx="858">
                  <c:v>0.37079114714229211</c:v>
                </c:pt>
                <c:pt idx="859">
                  <c:v>0.37126729195909219</c:v>
                </c:pt>
                <c:pt idx="860">
                  <c:v>0.37292732801068101</c:v>
                </c:pt>
                <c:pt idx="861">
                  <c:v>0.37262525782776756</c:v>
                </c:pt>
                <c:pt idx="862">
                  <c:v>0.37268824038491338</c:v>
                </c:pt>
                <c:pt idx="863">
                  <c:v>0.37250110317477747</c:v>
                </c:pt>
                <c:pt idx="864">
                  <c:v>0.37256515696403381</c:v>
                </c:pt>
                <c:pt idx="865">
                  <c:v>0.37248054673989262</c:v>
                </c:pt>
                <c:pt idx="866">
                  <c:v>0.37237089563371373</c:v>
                </c:pt>
                <c:pt idx="867">
                  <c:v>0.37254556631132524</c:v>
                </c:pt>
                <c:pt idx="868">
                  <c:v>0.37231046686765212</c:v>
                </c:pt>
                <c:pt idx="869">
                  <c:v>0.37231437983397153</c:v>
                </c:pt>
                <c:pt idx="870">
                  <c:v>0.37228526775178528</c:v>
                </c:pt>
                <c:pt idx="871">
                  <c:v>0.37187263887922295</c:v>
                </c:pt>
                <c:pt idx="872">
                  <c:v>0.3718753393640078</c:v>
                </c:pt>
                <c:pt idx="873">
                  <c:v>0.37005573537641673</c:v>
                </c:pt>
                <c:pt idx="874">
                  <c:v>0.36988864477243244</c:v>
                </c:pt>
                <c:pt idx="875">
                  <c:v>0.3699424755842366</c:v>
                </c:pt>
                <c:pt idx="876">
                  <c:v>0.36994466587660357</c:v>
                </c:pt>
                <c:pt idx="877">
                  <c:v>0.36986066035144477</c:v>
                </c:pt>
                <c:pt idx="878">
                  <c:v>0.37031765277031031</c:v>
                </c:pt>
                <c:pt idx="879">
                  <c:v>0.37009211314444496</c:v>
                </c:pt>
                <c:pt idx="880">
                  <c:v>0.37002499077107553</c:v>
                </c:pt>
                <c:pt idx="881">
                  <c:v>0.37012717464291872</c:v>
                </c:pt>
                <c:pt idx="882">
                  <c:v>0.37012946966666327</c:v>
                </c:pt>
                <c:pt idx="883">
                  <c:v>0.36936801624309729</c:v>
                </c:pt>
                <c:pt idx="884">
                  <c:v>0.36879979307418054</c:v>
                </c:pt>
                <c:pt idx="885">
                  <c:v>0.36872439370137922</c:v>
                </c:pt>
                <c:pt idx="886">
                  <c:v>0.36873493481371189</c:v>
                </c:pt>
                <c:pt idx="887">
                  <c:v>0.36874810387256729</c:v>
                </c:pt>
                <c:pt idx="888">
                  <c:v>0.36925061072356447</c:v>
                </c:pt>
                <c:pt idx="889">
                  <c:v>0.36923637440555496</c:v>
                </c:pt>
                <c:pt idx="890">
                  <c:v>0.36849078732974866</c:v>
                </c:pt>
                <c:pt idx="891">
                  <c:v>0.36911137930379351</c:v>
                </c:pt>
                <c:pt idx="892">
                  <c:v>0.36933390915017739</c:v>
                </c:pt>
                <c:pt idx="893">
                  <c:v>0.37386627361182623</c:v>
                </c:pt>
                <c:pt idx="894">
                  <c:v>0.37376482088426294</c:v>
                </c:pt>
                <c:pt idx="895">
                  <c:v>0.37367481266715563</c:v>
                </c:pt>
                <c:pt idx="896">
                  <c:v>0.37385443284650288</c:v>
                </c:pt>
                <c:pt idx="897">
                  <c:v>0.3740118201878973</c:v>
                </c:pt>
                <c:pt idx="898">
                  <c:v>0.37401212367734565</c:v>
                </c:pt>
                <c:pt idx="899">
                  <c:v>0.37403934092556668</c:v>
                </c:pt>
                <c:pt idx="900">
                  <c:v>0.37396659828640122</c:v>
                </c:pt>
                <c:pt idx="901">
                  <c:v>0.37376978900485752</c:v>
                </c:pt>
                <c:pt idx="902">
                  <c:v>0.37371606912421196</c:v>
                </c:pt>
                <c:pt idx="903">
                  <c:v>0.37373592332601657</c:v>
                </c:pt>
                <c:pt idx="904">
                  <c:v>0.37529675866332296</c:v>
                </c:pt>
                <c:pt idx="905">
                  <c:v>0.37529933666182286</c:v>
                </c:pt>
                <c:pt idx="906">
                  <c:v>0.37536943539994438</c:v>
                </c:pt>
                <c:pt idx="907">
                  <c:v>0.37516612813313405</c:v>
                </c:pt>
                <c:pt idx="908">
                  <c:v>0.37525236958945796</c:v>
                </c:pt>
                <c:pt idx="909">
                  <c:v>0.37516502553214431</c:v>
                </c:pt>
                <c:pt idx="910">
                  <c:v>0.3752621994096052</c:v>
                </c:pt>
                <c:pt idx="911">
                  <c:v>0.37664120691865938</c:v>
                </c:pt>
                <c:pt idx="912">
                  <c:v>0.37614941592438833</c:v>
                </c:pt>
                <c:pt idx="913">
                  <c:v>0.37600755013218545</c:v>
                </c:pt>
                <c:pt idx="914">
                  <c:v>0.37600208384255795</c:v>
                </c:pt>
                <c:pt idx="915">
                  <c:v>0.37543157088518031</c:v>
                </c:pt>
                <c:pt idx="916">
                  <c:v>0.37454559754340055</c:v>
                </c:pt>
                <c:pt idx="917">
                  <c:v>0.37216284291473412</c:v>
                </c:pt>
                <c:pt idx="918">
                  <c:v>0.37222012831211387</c:v>
                </c:pt>
                <c:pt idx="919">
                  <c:v>0.37193617312775951</c:v>
                </c:pt>
                <c:pt idx="920">
                  <c:v>0.37191864820753218</c:v>
                </c:pt>
                <c:pt idx="921">
                  <c:v>0.37165458373757099</c:v>
                </c:pt>
                <c:pt idx="922">
                  <c:v>0.37214735901841839</c:v>
                </c:pt>
                <c:pt idx="923">
                  <c:v>0.37223266442012087</c:v>
                </c:pt>
                <c:pt idx="924">
                  <c:v>0.37222962230458284</c:v>
                </c:pt>
                <c:pt idx="925">
                  <c:v>0.37178555897581611</c:v>
                </c:pt>
                <c:pt idx="926">
                  <c:v>0.3715024229109829</c:v>
                </c:pt>
                <c:pt idx="927">
                  <c:v>0.37217063094004632</c:v>
                </c:pt>
                <c:pt idx="928">
                  <c:v>0.37156188640461807</c:v>
                </c:pt>
                <c:pt idx="929">
                  <c:v>0.37248927846334545</c:v>
                </c:pt>
                <c:pt idx="930">
                  <c:v>0.37257510880734501</c:v>
                </c:pt>
                <c:pt idx="931">
                  <c:v>0.37251827971548079</c:v>
                </c:pt>
                <c:pt idx="932">
                  <c:v>0.37276780415043592</c:v>
                </c:pt>
                <c:pt idx="933">
                  <c:v>0.37281019591922027</c:v>
                </c:pt>
                <c:pt idx="934">
                  <c:v>0.37278825251584391</c:v>
                </c:pt>
                <c:pt idx="935">
                  <c:v>0.37278822406569873</c:v>
                </c:pt>
                <c:pt idx="936">
                  <c:v>0.37305141816299098</c:v>
                </c:pt>
                <c:pt idx="937">
                  <c:v>0.37543795298308125</c:v>
                </c:pt>
                <c:pt idx="938">
                  <c:v>0.37705450449495553</c:v>
                </c:pt>
                <c:pt idx="939">
                  <c:v>0.37703087048174022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ED-4612-A638-5489D982DBBC}"/>
            </c:ext>
          </c:extLst>
        </c:ser>
        <c:ser>
          <c:idx val="2"/>
          <c:order val="2"/>
          <c:tx>
            <c:strRef>
              <c:f>Волатильность!$L$1</c:f>
              <c:strCache>
                <c:ptCount val="1"/>
                <c:pt idx="0">
                  <c:v>ММК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Волатильность!$A$2:$A$941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Волатильность!$L$2:$L$941</c:f>
              <c:numCache>
                <c:formatCode>0.00</c:formatCode>
                <c:ptCount val="940"/>
                <c:pt idx="0">
                  <c:v>0.43145135260006162</c:v>
                </c:pt>
                <c:pt idx="1">
                  <c:v>0.43114624342159186</c:v>
                </c:pt>
                <c:pt idx="2">
                  <c:v>0.43600855705029296</c:v>
                </c:pt>
                <c:pt idx="3">
                  <c:v>0.43655119443264429</c:v>
                </c:pt>
                <c:pt idx="4">
                  <c:v>0.43697156610585391</c:v>
                </c:pt>
                <c:pt idx="5">
                  <c:v>0.43862538600564865</c:v>
                </c:pt>
                <c:pt idx="6">
                  <c:v>0.43876625962441224</c:v>
                </c:pt>
                <c:pt idx="7">
                  <c:v>0.43908180543761915</c:v>
                </c:pt>
                <c:pt idx="8">
                  <c:v>0.43924675346166409</c:v>
                </c:pt>
                <c:pt idx="9">
                  <c:v>0.43926559456494307</c:v>
                </c:pt>
                <c:pt idx="10">
                  <c:v>0.43930878004426793</c:v>
                </c:pt>
                <c:pt idx="11">
                  <c:v>0.4392803952131536</c:v>
                </c:pt>
                <c:pt idx="12">
                  <c:v>0.44018495868785096</c:v>
                </c:pt>
                <c:pt idx="13">
                  <c:v>0.4399633920386728</c:v>
                </c:pt>
                <c:pt idx="14">
                  <c:v>0.43960255680469951</c:v>
                </c:pt>
                <c:pt idx="15">
                  <c:v>0.44100804089708712</c:v>
                </c:pt>
                <c:pt idx="16">
                  <c:v>0.44143245234218126</c:v>
                </c:pt>
                <c:pt idx="17">
                  <c:v>0.44131332591651529</c:v>
                </c:pt>
                <c:pt idx="18">
                  <c:v>0.44129400531734653</c:v>
                </c:pt>
                <c:pt idx="19">
                  <c:v>0.43946340705548109</c:v>
                </c:pt>
                <c:pt idx="20">
                  <c:v>0.44099351569067496</c:v>
                </c:pt>
                <c:pt idx="21">
                  <c:v>0.43987342648150302</c:v>
                </c:pt>
                <c:pt idx="22">
                  <c:v>0.43946733580237485</c:v>
                </c:pt>
                <c:pt idx="23">
                  <c:v>0.43939173242292923</c:v>
                </c:pt>
                <c:pt idx="24">
                  <c:v>0.43999284333759209</c:v>
                </c:pt>
                <c:pt idx="25">
                  <c:v>0.43999761639860496</c:v>
                </c:pt>
                <c:pt idx="26">
                  <c:v>0.44031862216273099</c:v>
                </c:pt>
                <c:pt idx="27">
                  <c:v>0.44129228890425315</c:v>
                </c:pt>
                <c:pt idx="28">
                  <c:v>0.4410827517666786</c:v>
                </c:pt>
                <c:pt idx="29">
                  <c:v>0.44118244791658318</c:v>
                </c:pt>
                <c:pt idx="30">
                  <c:v>0.4434562355289664</c:v>
                </c:pt>
                <c:pt idx="31">
                  <c:v>0.4433697296210829</c:v>
                </c:pt>
                <c:pt idx="32">
                  <c:v>0.44267090387121294</c:v>
                </c:pt>
                <c:pt idx="33">
                  <c:v>0.4423681483466394</c:v>
                </c:pt>
                <c:pt idx="34">
                  <c:v>0.44239166174944827</c:v>
                </c:pt>
                <c:pt idx="35">
                  <c:v>0.44280115761633759</c:v>
                </c:pt>
                <c:pt idx="36">
                  <c:v>0.44233999300151577</c:v>
                </c:pt>
                <c:pt idx="37">
                  <c:v>0.44219763492654829</c:v>
                </c:pt>
                <c:pt idx="38">
                  <c:v>0.44035821104642892</c:v>
                </c:pt>
                <c:pt idx="39">
                  <c:v>0.44424216706039288</c:v>
                </c:pt>
                <c:pt idx="40">
                  <c:v>0.40996820514997773</c:v>
                </c:pt>
                <c:pt idx="41">
                  <c:v>0.40909868884906725</c:v>
                </c:pt>
                <c:pt idx="42">
                  <c:v>0.40887577731940367</c:v>
                </c:pt>
                <c:pt idx="43">
                  <c:v>0.41326845467431078</c:v>
                </c:pt>
                <c:pt idx="44">
                  <c:v>0.41392270970732153</c:v>
                </c:pt>
                <c:pt idx="45">
                  <c:v>0.41284291994138428</c:v>
                </c:pt>
                <c:pt idx="46">
                  <c:v>0.4109687856550332</c:v>
                </c:pt>
                <c:pt idx="47">
                  <c:v>0.40781063415227325</c:v>
                </c:pt>
                <c:pt idx="48">
                  <c:v>0.39903693932399864</c:v>
                </c:pt>
                <c:pt idx="49">
                  <c:v>0.39690378238434276</c:v>
                </c:pt>
                <c:pt idx="50">
                  <c:v>0.39589676277024893</c:v>
                </c:pt>
                <c:pt idx="51">
                  <c:v>0.39739768817689491</c:v>
                </c:pt>
                <c:pt idx="52">
                  <c:v>0.39236074158506756</c:v>
                </c:pt>
                <c:pt idx="53">
                  <c:v>0.39295283166536332</c:v>
                </c:pt>
                <c:pt idx="54">
                  <c:v>0.39370678549725291</c:v>
                </c:pt>
                <c:pt idx="55">
                  <c:v>0.39510169669370909</c:v>
                </c:pt>
                <c:pt idx="56">
                  <c:v>0.39792086786031899</c:v>
                </c:pt>
                <c:pt idx="57">
                  <c:v>0.39569309214401227</c:v>
                </c:pt>
                <c:pt idx="58">
                  <c:v>0.40032860959441197</c:v>
                </c:pt>
                <c:pt idx="59">
                  <c:v>0.40024840802216233</c:v>
                </c:pt>
                <c:pt idx="60">
                  <c:v>0.40088045935095673</c:v>
                </c:pt>
                <c:pt idx="61">
                  <c:v>0.40089987734214916</c:v>
                </c:pt>
                <c:pt idx="62">
                  <c:v>0.40076380604465967</c:v>
                </c:pt>
                <c:pt idx="63">
                  <c:v>0.40127436496871971</c:v>
                </c:pt>
                <c:pt idx="64">
                  <c:v>0.39684046883365626</c:v>
                </c:pt>
                <c:pt idx="65">
                  <c:v>0.3952655860309835</c:v>
                </c:pt>
                <c:pt idx="66">
                  <c:v>0.39499954906880835</c:v>
                </c:pt>
                <c:pt idx="67">
                  <c:v>0.39712332017876067</c:v>
                </c:pt>
                <c:pt idx="68">
                  <c:v>0.39801292403244626</c:v>
                </c:pt>
                <c:pt idx="69">
                  <c:v>0.39886942981379953</c:v>
                </c:pt>
                <c:pt idx="70">
                  <c:v>0.39865836166762836</c:v>
                </c:pt>
                <c:pt idx="71">
                  <c:v>0.39786615785306317</c:v>
                </c:pt>
                <c:pt idx="72">
                  <c:v>0.40432795926547466</c:v>
                </c:pt>
                <c:pt idx="73">
                  <c:v>0.40530800420182533</c:v>
                </c:pt>
                <c:pt idx="74">
                  <c:v>0.4058628844288481</c:v>
                </c:pt>
                <c:pt idx="75">
                  <c:v>0.4062128720096409</c:v>
                </c:pt>
                <c:pt idx="76">
                  <c:v>0.40734511543613383</c:v>
                </c:pt>
                <c:pt idx="77">
                  <c:v>0.40410151320518639</c:v>
                </c:pt>
                <c:pt idx="78">
                  <c:v>0.40290887736133441</c:v>
                </c:pt>
                <c:pt idx="79">
                  <c:v>0.40240583258132662</c:v>
                </c:pt>
                <c:pt idx="80">
                  <c:v>0.40316720320450844</c:v>
                </c:pt>
                <c:pt idx="81">
                  <c:v>0.40319278651435864</c:v>
                </c:pt>
                <c:pt idx="82">
                  <c:v>0.40443146788359807</c:v>
                </c:pt>
                <c:pt idx="83">
                  <c:v>0.40441779778874704</c:v>
                </c:pt>
                <c:pt idx="84">
                  <c:v>0.40409003710510671</c:v>
                </c:pt>
                <c:pt idx="85">
                  <c:v>0.40416579494721311</c:v>
                </c:pt>
                <c:pt idx="86">
                  <c:v>0.40574293254758043</c:v>
                </c:pt>
                <c:pt idx="87">
                  <c:v>0.40586879218942212</c:v>
                </c:pt>
                <c:pt idx="88">
                  <c:v>0.40755045164922293</c:v>
                </c:pt>
                <c:pt idx="89">
                  <c:v>0.40800330730952766</c:v>
                </c:pt>
                <c:pt idx="90">
                  <c:v>0.40845150712909956</c:v>
                </c:pt>
                <c:pt idx="91">
                  <c:v>0.40843121658480214</c:v>
                </c:pt>
                <c:pt idx="92">
                  <c:v>0.40840436355320436</c:v>
                </c:pt>
                <c:pt idx="93">
                  <c:v>0.40894560984889367</c:v>
                </c:pt>
                <c:pt idx="94">
                  <c:v>0.40924458586231233</c:v>
                </c:pt>
                <c:pt idx="95">
                  <c:v>0.40979511051234918</c:v>
                </c:pt>
                <c:pt idx="96">
                  <c:v>0.40929688632533934</c:v>
                </c:pt>
                <c:pt idx="97">
                  <c:v>0.40931061147374853</c:v>
                </c:pt>
                <c:pt idx="98">
                  <c:v>0.4088008795237178</c:v>
                </c:pt>
                <c:pt idx="99">
                  <c:v>0.40881119598093135</c:v>
                </c:pt>
                <c:pt idx="100">
                  <c:v>0.40950034335205826</c:v>
                </c:pt>
                <c:pt idx="101">
                  <c:v>0.41133867872610491</c:v>
                </c:pt>
                <c:pt idx="102">
                  <c:v>0.41123424890620636</c:v>
                </c:pt>
                <c:pt idx="103">
                  <c:v>0.41109657605668337</c:v>
                </c:pt>
                <c:pt idx="104">
                  <c:v>0.41113593267612497</c:v>
                </c:pt>
                <c:pt idx="105">
                  <c:v>0.41020785702306883</c:v>
                </c:pt>
                <c:pt idx="106">
                  <c:v>0.40919843328550726</c:v>
                </c:pt>
                <c:pt idx="107">
                  <c:v>0.40920620884272507</c:v>
                </c:pt>
                <c:pt idx="108">
                  <c:v>0.40908741650730973</c:v>
                </c:pt>
                <c:pt idx="109">
                  <c:v>0.40909798602228448</c:v>
                </c:pt>
                <c:pt idx="110">
                  <c:v>0.40914232142711032</c:v>
                </c:pt>
                <c:pt idx="111">
                  <c:v>0.40962080162332976</c:v>
                </c:pt>
                <c:pt idx="112">
                  <c:v>0.40980714171154436</c:v>
                </c:pt>
                <c:pt idx="113">
                  <c:v>0.40983876768222866</c:v>
                </c:pt>
                <c:pt idx="114">
                  <c:v>0.40972382863423956</c:v>
                </c:pt>
                <c:pt idx="115">
                  <c:v>0.40916391258674306</c:v>
                </c:pt>
                <c:pt idx="116">
                  <c:v>0.40901141060946827</c:v>
                </c:pt>
                <c:pt idx="117">
                  <c:v>0.40844131930807243</c:v>
                </c:pt>
                <c:pt idx="118">
                  <c:v>0.40846900434961808</c:v>
                </c:pt>
                <c:pt idx="119">
                  <c:v>0.40848341029491853</c:v>
                </c:pt>
                <c:pt idx="120">
                  <c:v>0.40849082191257474</c:v>
                </c:pt>
                <c:pt idx="121">
                  <c:v>0.4086189241483596</c:v>
                </c:pt>
                <c:pt idx="122">
                  <c:v>0.4084611954103185</c:v>
                </c:pt>
                <c:pt idx="123">
                  <c:v>0.40903061610735086</c:v>
                </c:pt>
                <c:pt idx="124">
                  <c:v>0.41393892936427557</c:v>
                </c:pt>
                <c:pt idx="125">
                  <c:v>0.41531694894439808</c:v>
                </c:pt>
                <c:pt idx="126">
                  <c:v>0.41566432672567122</c:v>
                </c:pt>
                <c:pt idx="127">
                  <c:v>0.41755358995691311</c:v>
                </c:pt>
                <c:pt idx="128">
                  <c:v>0.41898986048274356</c:v>
                </c:pt>
                <c:pt idx="129">
                  <c:v>0.42080731777915192</c:v>
                </c:pt>
                <c:pt idx="130">
                  <c:v>0.42412439924318013</c:v>
                </c:pt>
                <c:pt idx="131">
                  <c:v>0.42429269076537168</c:v>
                </c:pt>
                <c:pt idx="132">
                  <c:v>0.42471030397582354</c:v>
                </c:pt>
                <c:pt idx="133">
                  <c:v>0.42748795746820412</c:v>
                </c:pt>
                <c:pt idx="134">
                  <c:v>0.42791418449225688</c:v>
                </c:pt>
                <c:pt idx="135">
                  <c:v>0.42489147005431882</c:v>
                </c:pt>
                <c:pt idx="136">
                  <c:v>0.42549956085974439</c:v>
                </c:pt>
                <c:pt idx="137">
                  <c:v>0.42581535482325877</c:v>
                </c:pt>
                <c:pt idx="138">
                  <c:v>0.42542570973406268</c:v>
                </c:pt>
                <c:pt idx="139">
                  <c:v>0.42531844855647083</c:v>
                </c:pt>
                <c:pt idx="140">
                  <c:v>0.42520816977865955</c:v>
                </c:pt>
                <c:pt idx="141">
                  <c:v>0.42518036972825485</c:v>
                </c:pt>
                <c:pt idx="142">
                  <c:v>0.42511259343365793</c:v>
                </c:pt>
                <c:pt idx="143">
                  <c:v>0.42544733543340174</c:v>
                </c:pt>
                <c:pt idx="144">
                  <c:v>0.42578106432578189</c:v>
                </c:pt>
                <c:pt idx="145">
                  <c:v>0.42628563269320718</c:v>
                </c:pt>
                <c:pt idx="146">
                  <c:v>0.42664185930244558</c:v>
                </c:pt>
                <c:pt idx="147">
                  <c:v>0.42377805972846783</c:v>
                </c:pt>
                <c:pt idx="148">
                  <c:v>0.42395638502364114</c:v>
                </c:pt>
                <c:pt idx="149">
                  <c:v>0.42456361284689825</c:v>
                </c:pt>
                <c:pt idx="150">
                  <c:v>0.42588916129072785</c:v>
                </c:pt>
                <c:pt idx="151">
                  <c:v>0.42583679739267638</c:v>
                </c:pt>
                <c:pt idx="152">
                  <c:v>0.4258466658200929</c:v>
                </c:pt>
                <c:pt idx="153">
                  <c:v>0.42603907556665782</c:v>
                </c:pt>
                <c:pt idx="154">
                  <c:v>0.42605341415668918</c:v>
                </c:pt>
                <c:pt idx="155">
                  <c:v>0.42599612598408693</c:v>
                </c:pt>
                <c:pt idx="156">
                  <c:v>0.42768836254342629</c:v>
                </c:pt>
                <c:pt idx="157">
                  <c:v>0.42150087733390379</c:v>
                </c:pt>
                <c:pt idx="158">
                  <c:v>0.42219228960434552</c:v>
                </c:pt>
                <c:pt idx="159">
                  <c:v>0.42215614074521118</c:v>
                </c:pt>
                <c:pt idx="160">
                  <c:v>0.42184712277258984</c:v>
                </c:pt>
                <c:pt idx="161">
                  <c:v>0.42122780627778411</c:v>
                </c:pt>
                <c:pt idx="162">
                  <c:v>0.42126751544089758</c:v>
                </c:pt>
                <c:pt idx="163">
                  <c:v>0.42425346237392841</c:v>
                </c:pt>
                <c:pt idx="164">
                  <c:v>0.42479776096452604</c:v>
                </c:pt>
                <c:pt idx="165">
                  <c:v>0.42487329072208457</c:v>
                </c:pt>
                <c:pt idx="166">
                  <c:v>0.42543784722439987</c:v>
                </c:pt>
                <c:pt idx="167">
                  <c:v>0.42521065826386889</c:v>
                </c:pt>
                <c:pt idx="168">
                  <c:v>0.42522795492930976</c:v>
                </c:pt>
                <c:pt idx="169">
                  <c:v>0.42545928851245757</c:v>
                </c:pt>
                <c:pt idx="170">
                  <c:v>0.42532595617060481</c:v>
                </c:pt>
                <c:pt idx="171">
                  <c:v>0.4253007985076942</c:v>
                </c:pt>
                <c:pt idx="172">
                  <c:v>0.42509133427809637</c:v>
                </c:pt>
                <c:pt idx="173">
                  <c:v>0.42513091416175741</c:v>
                </c:pt>
                <c:pt idx="174">
                  <c:v>0.42568997742970338</c:v>
                </c:pt>
                <c:pt idx="175">
                  <c:v>0.4274745686246465</c:v>
                </c:pt>
                <c:pt idx="176">
                  <c:v>0.427908672638183</c:v>
                </c:pt>
                <c:pt idx="177">
                  <c:v>0.42810156877795641</c:v>
                </c:pt>
                <c:pt idx="178">
                  <c:v>0.42814687083564518</c:v>
                </c:pt>
                <c:pt idx="179">
                  <c:v>0.42790773073441984</c:v>
                </c:pt>
                <c:pt idx="180">
                  <c:v>0.42851169014503765</c:v>
                </c:pt>
                <c:pt idx="181">
                  <c:v>0.42955844263333409</c:v>
                </c:pt>
                <c:pt idx="182">
                  <c:v>0.4318460067300437</c:v>
                </c:pt>
                <c:pt idx="183">
                  <c:v>0.43193910572247884</c:v>
                </c:pt>
                <c:pt idx="184">
                  <c:v>0.43286257012318241</c:v>
                </c:pt>
                <c:pt idx="185">
                  <c:v>0.4346215460648043</c:v>
                </c:pt>
                <c:pt idx="186">
                  <c:v>0.43490100601289589</c:v>
                </c:pt>
                <c:pt idx="187">
                  <c:v>0.43481509814761177</c:v>
                </c:pt>
                <c:pt idx="188">
                  <c:v>0.43673805696738299</c:v>
                </c:pt>
                <c:pt idx="189">
                  <c:v>0.43661762209240929</c:v>
                </c:pt>
                <c:pt idx="190">
                  <c:v>0.43672322813816566</c:v>
                </c:pt>
                <c:pt idx="191">
                  <c:v>0.43691571470151791</c:v>
                </c:pt>
                <c:pt idx="192">
                  <c:v>0.43761331923097629</c:v>
                </c:pt>
                <c:pt idx="193">
                  <c:v>0.44045183754966188</c:v>
                </c:pt>
                <c:pt idx="194">
                  <c:v>0.44024343298337643</c:v>
                </c:pt>
                <c:pt idx="195">
                  <c:v>0.44019034199000256</c:v>
                </c:pt>
                <c:pt idx="196">
                  <c:v>0.43985372154825964</c:v>
                </c:pt>
                <c:pt idx="197">
                  <c:v>0.43980531982138277</c:v>
                </c:pt>
                <c:pt idx="198">
                  <c:v>0.44004496493466322</c:v>
                </c:pt>
                <c:pt idx="199">
                  <c:v>0.4418471439347591</c:v>
                </c:pt>
                <c:pt idx="200">
                  <c:v>0.44236468555755321</c:v>
                </c:pt>
                <c:pt idx="201">
                  <c:v>0.44368764841816827</c:v>
                </c:pt>
                <c:pt idx="202">
                  <c:v>0.44225165952150919</c:v>
                </c:pt>
                <c:pt idx="203">
                  <c:v>0.44051078906969743</c:v>
                </c:pt>
                <c:pt idx="204">
                  <c:v>0.43920243074975523</c:v>
                </c:pt>
                <c:pt idx="205">
                  <c:v>0.43354409409963984</c:v>
                </c:pt>
                <c:pt idx="206">
                  <c:v>0.4291438547471455</c:v>
                </c:pt>
                <c:pt idx="207">
                  <c:v>0.43224267038234332</c:v>
                </c:pt>
                <c:pt idx="208">
                  <c:v>0.43229172391518761</c:v>
                </c:pt>
                <c:pt idx="209">
                  <c:v>0.43343219874089417</c:v>
                </c:pt>
                <c:pt idx="210">
                  <c:v>0.43313695168138605</c:v>
                </c:pt>
                <c:pt idx="211">
                  <c:v>0.4318785941465999</c:v>
                </c:pt>
                <c:pt idx="212">
                  <c:v>0.43192837479131702</c:v>
                </c:pt>
                <c:pt idx="213">
                  <c:v>0.43271610230993635</c:v>
                </c:pt>
                <c:pt idx="214">
                  <c:v>0.42503097596823358</c:v>
                </c:pt>
                <c:pt idx="215">
                  <c:v>0.42544318106756052</c:v>
                </c:pt>
                <c:pt idx="216">
                  <c:v>0.42771425110139738</c:v>
                </c:pt>
                <c:pt idx="217">
                  <c:v>0.42632083849861768</c:v>
                </c:pt>
                <c:pt idx="218">
                  <c:v>0.42649342702416893</c:v>
                </c:pt>
                <c:pt idx="219">
                  <c:v>0.42489563987814444</c:v>
                </c:pt>
                <c:pt idx="220">
                  <c:v>0.42529079213920706</c:v>
                </c:pt>
                <c:pt idx="221">
                  <c:v>0.42136790445664191</c:v>
                </c:pt>
                <c:pt idx="222">
                  <c:v>0.42154269445854187</c:v>
                </c:pt>
                <c:pt idx="223">
                  <c:v>0.42172965161956522</c:v>
                </c:pt>
                <c:pt idx="224">
                  <c:v>0.42342179090352428</c:v>
                </c:pt>
                <c:pt idx="225">
                  <c:v>0.42342876689604947</c:v>
                </c:pt>
                <c:pt idx="226">
                  <c:v>0.42371265961244825</c:v>
                </c:pt>
                <c:pt idx="227">
                  <c:v>0.41925110238861052</c:v>
                </c:pt>
                <c:pt idx="228">
                  <c:v>0.4098961264706722</c:v>
                </c:pt>
                <c:pt idx="229">
                  <c:v>0.41001878075365239</c:v>
                </c:pt>
                <c:pt idx="230">
                  <c:v>0.40857396556251202</c:v>
                </c:pt>
                <c:pt idx="231">
                  <c:v>0.40851400970410334</c:v>
                </c:pt>
                <c:pt idx="232">
                  <c:v>0.40759736680109387</c:v>
                </c:pt>
                <c:pt idx="233">
                  <c:v>0.40556493420598622</c:v>
                </c:pt>
                <c:pt idx="234">
                  <c:v>0.4062694815395631</c:v>
                </c:pt>
                <c:pt idx="235">
                  <c:v>0.40940602786694325</c:v>
                </c:pt>
                <c:pt idx="236">
                  <c:v>0.40924756462887779</c:v>
                </c:pt>
                <c:pt idx="237">
                  <c:v>0.40797649841117833</c:v>
                </c:pt>
                <c:pt idx="238">
                  <c:v>0.40842399946534536</c:v>
                </c:pt>
                <c:pt idx="239">
                  <c:v>0.40850652137943211</c:v>
                </c:pt>
                <c:pt idx="240">
                  <c:v>0.40807977676092855</c:v>
                </c:pt>
                <c:pt idx="241">
                  <c:v>0.40789861948929446</c:v>
                </c:pt>
                <c:pt idx="242">
                  <c:v>0.40754530423932805</c:v>
                </c:pt>
                <c:pt idx="243">
                  <c:v>0.40435716278221479</c:v>
                </c:pt>
                <c:pt idx="244">
                  <c:v>0.40416548796997137</c:v>
                </c:pt>
                <c:pt idx="245">
                  <c:v>0.39484789180590812</c:v>
                </c:pt>
                <c:pt idx="246">
                  <c:v>0.39362878872178703</c:v>
                </c:pt>
                <c:pt idx="247">
                  <c:v>0.39180172097691762</c:v>
                </c:pt>
                <c:pt idx="248">
                  <c:v>0.3908361531883634</c:v>
                </c:pt>
                <c:pt idx="249">
                  <c:v>0.39335670247199261</c:v>
                </c:pt>
                <c:pt idx="250">
                  <c:v>0.39338226717996988</c:v>
                </c:pt>
                <c:pt idx="251">
                  <c:v>0.39144125406905761</c:v>
                </c:pt>
                <c:pt idx="252">
                  <c:v>0.39111594226130847</c:v>
                </c:pt>
                <c:pt idx="253">
                  <c:v>0.38703718655777625</c:v>
                </c:pt>
                <c:pt idx="254">
                  <c:v>0.38710691673188469</c:v>
                </c:pt>
                <c:pt idx="255">
                  <c:v>0.3874996778354467</c:v>
                </c:pt>
                <c:pt idx="256">
                  <c:v>0.38579192080585695</c:v>
                </c:pt>
                <c:pt idx="257">
                  <c:v>0.38677648331524112</c:v>
                </c:pt>
                <c:pt idx="258">
                  <c:v>0.38674935034371899</c:v>
                </c:pt>
                <c:pt idx="259">
                  <c:v>0.38668097855878997</c:v>
                </c:pt>
                <c:pt idx="260">
                  <c:v>0.38793788382138089</c:v>
                </c:pt>
                <c:pt idx="261">
                  <c:v>0.38973656959698788</c:v>
                </c:pt>
                <c:pt idx="262">
                  <c:v>0.39042786952627551</c:v>
                </c:pt>
                <c:pt idx="263">
                  <c:v>0.38952522540210166</c:v>
                </c:pt>
                <c:pt idx="264">
                  <c:v>0.38950042443443356</c:v>
                </c:pt>
                <c:pt idx="265">
                  <c:v>0.39277574329188492</c:v>
                </c:pt>
                <c:pt idx="266">
                  <c:v>0.39313694797789184</c:v>
                </c:pt>
                <c:pt idx="267">
                  <c:v>0.39259732282107185</c:v>
                </c:pt>
                <c:pt idx="268">
                  <c:v>0.39280724381393428</c:v>
                </c:pt>
                <c:pt idx="269">
                  <c:v>0.39281061919865484</c:v>
                </c:pt>
                <c:pt idx="270">
                  <c:v>0.39423834518605227</c:v>
                </c:pt>
                <c:pt idx="271">
                  <c:v>0.39301161829644382</c:v>
                </c:pt>
                <c:pt idx="272">
                  <c:v>0.39309626540385506</c:v>
                </c:pt>
                <c:pt idx="273">
                  <c:v>0.39418013529359475</c:v>
                </c:pt>
                <c:pt idx="274">
                  <c:v>0.3943387996764855</c:v>
                </c:pt>
                <c:pt idx="275">
                  <c:v>0.39501713691225854</c:v>
                </c:pt>
                <c:pt idx="276">
                  <c:v>0.39499828537673193</c:v>
                </c:pt>
                <c:pt idx="277">
                  <c:v>0.39483295562303838</c:v>
                </c:pt>
                <c:pt idx="278">
                  <c:v>0.39414229613434776</c:v>
                </c:pt>
                <c:pt idx="279">
                  <c:v>0.39424805192057139</c:v>
                </c:pt>
                <c:pt idx="280">
                  <c:v>0.39434324622104044</c:v>
                </c:pt>
                <c:pt idx="281">
                  <c:v>0.39253508089341937</c:v>
                </c:pt>
                <c:pt idx="282">
                  <c:v>0.39250928198782659</c:v>
                </c:pt>
                <c:pt idx="283">
                  <c:v>0.39343471015037323</c:v>
                </c:pt>
                <c:pt idx="284">
                  <c:v>0.39345950955910552</c:v>
                </c:pt>
                <c:pt idx="285">
                  <c:v>0.39498958015079527</c:v>
                </c:pt>
                <c:pt idx="286">
                  <c:v>0.39518450036765357</c:v>
                </c:pt>
                <c:pt idx="287">
                  <c:v>0.39530413923504426</c:v>
                </c:pt>
                <c:pt idx="288">
                  <c:v>0.3946764056775745</c:v>
                </c:pt>
                <c:pt idx="289">
                  <c:v>0.39447622937073729</c:v>
                </c:pt>
                <c:pt idx="290">
                  <c:v>0.38959633646893682</c:v>
                </c:pt>
                <c:pt idx="291">
                  <c:v>0.38943327310680026</c:v>
                </c:pt>
                <c:pt idx="292">
                  <c:v>0.38958370361392725</c:v>
                </c:pt>
                <c:pt idx="293">
                  <c:v>0.39105541558721785</c:v>
                </c:pt>
                <c:pt idx="294">
                  <c:v>0.38673949271083086</c:v>
                </c:pt>
                <c:pt idx="295">
                  <c:v>0.38571955599362673</c:v>
                </c:pt>
                <c:pt idx="296">
                  <c:v>0.38736054405422155</c:v>
                </c:pt>
                <c:pt idx="297">
                  <c:v>0.38791893127590205</c:v>
                </c:pt>
                <c:pt idx="298">
                  <c:v>0.38775237745565255</c:v>
                </c:pt>
                <c:pt idx="299">
                  <c:v>0.38793845519329256</c:v>
                </c:pt>
                <c:pt idx="300">
                  <c:v>0.38810009144504609</c:v>
                </c:pt>
                <c:pt idx="301">
                  <c:v>0.38573276120196637</c:v>
                </c:pt>
                <c:pt idx="302">
                  <c:v>0.38557526873062387</c:v>
                </c:pt>
                <c:pt idx="303">
                  <c:v>0.38588387647638916</c:v>
                </c:pt>
                <c:pt idx="304">
                  <c:v>0.38687154680087504</c:v>
                </c:pt>
                <c:pt idx="305">
                  <c:v>0.38624539162628219</c:v>
                </c:pt>
                <c:pt idx="306">
                  <c:v>0.38509869035791766</c:v>
                </c:pt>
                <c:pt idx="307">
                  <c:v>0.38190421566034666</c:v>
                </c:pt>
                <c:pt idx="308">
                  <c:v>0.3819435195528782</c:v>
                </c:pt>
                <c:pt idx="309">
                  <c:v>0.37608538397914415</c:v>
                </c:pt>
                <c:pt idx="310">
                  <c:v>0.37646265003190199</c:v>
                </c:pt>
                <c:pt idx="311">
                  <c:v>0.37826970700180124</c:v>
                </c:pt>
                <c:pt idx="312">
                  <c:v>0.37821109354184107</c:v>
                </c:pt>
                <c:pt idx="313">
                  <c:v>0.37819230372579055</c:v>
                </c:pt>
                <c:pt idx="314">
                  <c:v>0.37737848493369414</c:v>
                </c:pt>
                <c:pt idx="315">
                  <c:v>0.37786237462892397</c:v>
                </c:pt>
                <c:pt idx="316">
                  <c:v>0.37759937152230949</c:v>
                </c:pt>
                <c:pt idx="317">
                  <c:v>0.37551743489728678</c:v>
                </c:pt>
                <c:pt idx="318">
                  <c:v>0.37203859374989495</c:v>
                </c:pt>
                <c:pt idx="319">
                  <c:v>0.37168337100804544</c:v>
                </c:pt>
                <c:pt idx="320">
                  <c:v>0.36984907110327098</c:v>
                </c:pt>
                <c:pt idx="321">
                  <c:v>0.36765581014239501</c:v>
                </c:pt>
                <c:pt idx="322">
                  <c:v>0.36753799302139484</c:v>
                </c:pt>
                <c:pt idx="323">
                  <c:v>0.36040040166409437</c:v>
                </c:pt>
                <c:pt idx="324">
                  <c:v>0.35920204298796532</c:v>
                </c:pt>
                <c:pt idx="325">
                  <c:v>0.35909465045234989</c:v>
                </c:pt>
                <c:pt idx="326">
                  <c:v>0.35876166313101482</c:v>
                </c:pt>
                <c:pt idx="327">
                  <c:v>0.36328226552776921</c:v>
                </c:pt>
                <c:pt idx="328">
                  <c:v>0.36240925164869453</c:v>
                </c:pt>
                <c:pt idx="329">
                  <c:v>0.36239203532495218</c:v>
                </c:pt>
                <c:pt idx="330">
                  <c:v>0.36250131143017505</c:v>
                </c:pt>
                <c:pt idx="331">
                  <c:v>0.36447143780115704</c:v>
                </c:pt>
                <c:pt idx="332">
                  <c:v>0.36510332897438741</c:v>
                </c:pt>
                <c:pt idx="333">
                  <c:v>0.36422628612827312</c:v>
                </c:pt>
                <c:pt idx="334">
                  <c:v>0.36725660389967663</c:v>
                </c:pt>
                <c:pt idx="335">
                  <c:v>0.36801469168168349</c:v>
                </c:pt>
                <c:pt idx="336">
                  <c:v>0.36745499443131807</c:v>
                </c:pt>
                <c:pt idx="337">
                  <c:v>0.36578670736854046</c:v>
                </c:pt>
                <c:pt idx="338">
                  <c:v>0.36569494459424967</c:v>
                </c:pt>
                <c:pt idx="339">
                  <c:v>0.36371121281013147</c:v>
                </c:pt>
                <c:pt idx="340">
                  <c:v>0.36312551599294846</c:v>
                </c:pt>
                <c:pt idx="341">
                  <c:v>0.36267529472302007</c:v>
                </c:pt>
                <c:pt idx="342">
                  <c:v>0.36259013654073258</c:v>
                </c:pt>
                <c:pt idx="343">
                  <c:v>0.36256337330061128</c:v>
                </c:pt>
                <c:pt idx="344">
                  <c:v>0.36242537776359973</c:v>
                </c:pt>
                <c:pt idx="345">
                  <c:v>0.36445925709905391</c:v>
                </c:pt>
                <c:pt idx="346">
                  <c:v>0.36367961746689975</c:v>
                </c:pt>
                <c:pt idx="347">
                  <c:v>0.36362078080172949</c:v>
                </c:pt>
                <c:pt idx="348">
                  <c:v>0.3647417959259957</c:v>
                </c:pt>
                <c:pt idx="349">
                  <c:v>0.36517465244462088</c:v>
                </c:pt>
                <c:pt idx="350">
                  <c:v>0.36867626216217964</c:v>
                </c:pt>
                <c:pt idx="351">
                  <c:v>0.36766835943905674</c:v>
                </c:pt>
                <c:pt idx="352">
                  <c:v>0.36752799498860639</c:v>
                </c:pt>
                <c:pt idx="353">
                  <c:v>0.3683448118417556</c:v>
                </c:pt>
                <c:pt idx="354">
                  <c:v>0.36834240869658763</c:v>
                </c:pt>
                <c:pt idx="355">
                  <c:v>0.36836991524860013</c:v>
                </c:pt>
                <c:pt idx="356">
                  <c:v>0.36861732352913112</c:v>
                </c:pt>
                <c:pt idx="357">
                  <c:v>0.36853879565237335</c:v>
                </c:pt>
                <c:pt idx="358">
                  <c:v>0.36908748998831375</c:v>
                </c:pt>
                <c:pt idx="359">
                  <c:v>0.36910386506140003</c:v>
                </c:pt>
                <c:pt idx="360">
                  <c:v>0.37169978970577033</c:v>
                </c:pt>
                <c:pt idx="361">
                  <c:v>0.37273904521389389</c:v>
                </c:pt>
                <c:pt idx="362">
                  <c:v>0.37254179261794307</c:v>
                </c:pt>
                <c:pt idx="363">
                  <c:v>0.37224053030132798</c:v>
                </c:pt>
                <c:pt idx="364">
                  <c:v>0.37307422858445533</c:v>
                </c:pt>
                <c:pt idx="365">
                  <c:v>0.37307425097293312</c:v>
                </c:pt>
                <c:pt idx="366">
                  <c:v>0.37555653693689051</c:v>
                </c:pt>
                <c:pt idx="367">
                  <c:v>0.37725821688489625</c:v>
                </c:pt>
                <c:pt idx="368">
                  <c:v>0.37714090307740444</c:v>
                </c:pt>
                <c:pt idx="369">
                  <c:v>0.37905685092700414</c:v>
                </c:pt>
                <c:pt idx="370">
                  <c:v>0.37905299077222199</c:v>
                </c:pt>
                <c:pt idx="371">
                  <c:v>0.37910688697365313</c:v>
                </c:pt>
                <c:pt idx="372">
                  <c:v>0.37894767314597227</c:v>
                </c:pt>
                <c:pt idx="373">
                  <c:v>0.38023770855199168</c:v>
                </c:pt>
                <c:pt idx="374">
                  <c:v>0.38194043761973584</c:v>
                </c:pt>
                <c:pt idx="375">
                  <c:v>0.37580468010721818</c:v>
                </c:pt>
                <c:pt idx="376">
                  <c:v>0.37403384043157717</c:v>
                </c:pt>
                <c:pt idx="377">
                  <c:v>0.37385970895924819</c:v>
                </c:pt>
                <c:pt idx="378">
                  <c:v>0.37242560418099774</c:v>
                </c:pt>
                <c:pt idx="379">
                  <c:v>0.37179110230254137</c:v>
                </c:pt>
                <c:pt idx="380">
                  <c:v>0.37032991845226443</c:v>
                </c:pt>
                <c:pt idx="381">
                  <c:v>0.36649058126530998</c:v>
                </c:pt>
                <c:pt idx="382">
                  <c:v>0.36580600427658977</c:v>
                </c:pt>
                <c:pt idx="383">
                  <c:v>0.36490928023636904</c:v>
                </c:pt>
                <c:pt idx="384">
                  <c:v>0.36190143305832473</c:v>
                </c:pt>
                <c:pt idx="385">
                  <c:v>0.3613937457166691</c:v>
                </c:pt>
                <c:pt idx="386">
                  <c:v>0.36152791525110778</c:v>
                </c:pt>
                <c:pt idx="387">
                  <c:v>0.36135270619316001</c:v>
                </c:pt>
                <c:pt idx="388">
                  <c:v>0.36044413734673342</c:v>
                </c:pt>
                <c:pt idx="389">
                  <c:v>0.36014989005004028</c:v>
                </c:pt>
                <c:pt idx="390">
                  <c:v>0.36063228283131127</c:v>
                </c:pt>
                <c:pt idx="391">
                  <c:v>0.36001893206691366</c:v>
                </c:pt>
                <c:pt idx="392">
                  <c:v>0.36200563941592273</c:v>
                </c:pt>
                <c:pt idx="393">
                  <c:v>0.36330538350755903</c:v>
                </c:pt>
                <c:pt idx="394">
                  <c:v>0.36342564534755323</c:v>
                </c:pt>
                <c:pt idx="395">
                  <c:v>0.36336846028664888</c:v>
                </c:pt>
                <c:pt idx="396">
                  <c:v>0.36300949219298451</c:v>
                </c:pt>
                <c:pt idx="397">
                  <c:v>0.36250783791797658</c:v>
                </c:pt>
                <c:pt idx="398">
                  <c:v>0.36345147451867615</c:v>
                </c:pt>
                <c:pt idx="399">
                  <c:v>0.36291749660433748</c:v>
                </c:pt>
                <c:pt idx="400">
                  <c:v>0.36060486754569543</c:v>
                </c:pt>
                <c:pt idx="401">
                  <c:v>0.35909951131307816</c:v>
                </c:pt>
                <c:pt idx="402">
                  <c:v>0.3614499562389315</c:v>
                </c:pt>
                <c:pt idx="403">
                  <c:v>0.36297434585484639</c:v>
                </c:pt>
                <c:pt idx="404">
                  <c:v>0.36280649039293289</c:v>
                </c:pt>
                <c:pt idx="405">
                  <c:v>0.36369115632616339</c:v>
                </c:pt>
                <c:pt idx="406">
                  <c:v>0.36386825654760485</c:v>
                </c:pt>
                <c:pt idx="407">
                  <c:v>0.36151073210503826</c:v>
                </c:pt>
                <c:pt idx="408">
                  <c:v>0.36154312016188406</c:v>
                </c:pt>
                <c:pt idx="409">
                  <c:v>0.36098381255174461</c:v>
                </c:pt>
                <c:pt idx="410">
                  <c:v>0.36320939436148042</c:v>
                </c:pt>
                <c:pt idx="411">
                  <c:v>0.36335776840147371</c:v>
                </c:pt>
                <c:pt idx="412">
                  <c:v>0.36323363940716963</c:v>
                </c:pt>
                <c:pt idx="413">
                  <c:v>0.36314724877153359</c:v>
                </c:pt>
                <c:pt idx="414">
                  <c:v>0.35986627505327706</c:v>
                </c:pt>
                <c:pt idx="415">
                  <c:v>0.35982839314181669</c:v>
                </c:pt>
                <c:pt idx="416">
                  <c:v>0.35995435542704107</c:v>
                </c:pt>
                <c:pt idx="417">
                  <c:v>0.35942224836807662</c:v>
                </c:pt>
                <c:pt idx="418">
                  <c:v>0.35966139323213953</c:v>
                </c:pt>
                <c:pt idx="419">
                  <c:v>0.35987767045843677</c:v>
                </c:pt>
                <c:pt idx="420">
                  <c:v>0.35963404451683295</c:v>
                </c:pt>
                <c:pt idx="421">
                  <c:v>0.35969142310375402</c:v>
                </c:pt>
                <c:pt idx="422">
                  <c:v>0.35970028275404259</c:v>
                </c:pt>
                <c:pt idx="423">
                  <c:v>0.36132390175490336</c:v>
                </c:pt>
                <c:pt idx="424">
                  <c:v>0.36113375361427436</c:v>
                </c:pt>
                <c:pt idx="425">
                  <c:v>0.359833698927018</c:v>
                </c:pt>
                <c:pt idx="426">
                  <c:v>0.36066570847305102</c:v>
                </c:pt>
                <c:pt idx="427">
                  <c:v>0.36034008964449482</c:v>
                </c:pt>
                <c:pt idx="428">
                  <c:v>0.36086967267847231</c:v>
                </c:pt>
                <c:pt idx="429">
                  <c:v>0.36059531081866014</c:v>
                </c:pt>
                <c:pt idx="430">
                  <c:v>0.36245219689986136</c:v>
                </c:pt>
                <c:pt idx="431">
                  <c:v>0.36187063946457204</c:v>
                </c:pt>
                <c:pt idx="432">
                  <c:v>0.36032769214412608</c:v>
                </c:pt>
                <c:pt idx="433">
                  <c:v>0.35894984710870487</c:v>
                </c:pt>
                <c:pt idx="434">
                  <c:v>0.35984069798279578</c:v>
                </c:pt>
                <c:pt idx="435">
                  <c:v>0.35903998417076299</c:v>
                </c:pt>
                <c:pt idx="436">
                  <c:v>0.35842359523941486</c:v>
                </c:pt>
                <c:pt idx="437">
                  <c:v>0.35842257135068423</c:v>
                </c:pt>
                <c:pt idx="438">
                  <c:v>0.35848554181097264</c:v>
                </c:pt>
                <c:pt idx="439">
                  <c:v>0.35607449515202555</c:v>
                </c:pt>
                <c:pt idx="440">
                  <c:v>0.35645464725181031</c:v>
                </c:pt>
                <c:pt idx="441">
                  <c:v>0.35631132401230575</c:v>
                </c:pt>
                <c:pt idx="442">
                  <c:v>0.35671513156308149</c:v>
                </c:pt>
                <c:pt idx="443">
                  <c:v>0.35602278876316934</c:v>
                </c:pt>
                <c:pt idx="444">
                  <c:v>0.35276634086291098</c:v>
                </c:pt>
                <c:pt idx="445">
                  <c:v>0.35275692659557939</c:v>
                </c:pt>
                <c:pt idx="446">
                  <c:v>0.35286582173667491</c:v>
                </c:pt>
                <c:pt idx="447">
                  <c:v>0.35376865989653089</c:v>
                </c:pt>
                <c:pt idx="448">
                  <c:v>0.35401142166531618</c:v>
                </c:pt>
                <c:pt idx="449">
                  <c:v>0.35386122429003458</c:v>
                </c:pt>
                <c:pt idx="450">
                  <c:v>0.35133407263054089</c:v>
                </c:pt>
                <c:pt idx="451">
                  <c:v>0.35059924853758562</c:v>
                </c:pt>
                <c:pt idx="452">
                  <c:v>0.34923762624629617</c:v>
                </c:pt>
                <c:pt idx="453">
                  <c:v>0.34921516168543915</c:v>
                </c:pt>
                <c:pt idx="454">
                  <c:v>0.34927602895058474</c:v>
                </c:pt>
                <c:pt idx="455">
                  <c:v>0.34969299261538822</c:v>
                </c:pt>
                <c:pt idx="456">
                  <c:v>0.34962081489298247</c:v>
                </c:pt>
                <c:pt idx="457">
                  <c:v>0.35358469434535161</c:v>
                </c:pt>
                <c:pt idx="458">
                  <c:v>0.34914671450127138</c:v>
                </c:pt>
                <c:pt idx="459">
                  <c:v>0.3508753537601747</c:v>
                </c:pt>
                <c:pt idx="460">
                  <c:v>0.34919913921847584</c:v>
                </c:pt>
                <c:pt idx="461">
                  <c:v>0.34852709108430346</c:v>
                </c:pt>
                <c:pt idx="462">
                  <c:v>0.35015979104569717</c:v>
                </c:pt>
                <c:pt idx="463">
                  <c:v>0.35000670418491359</c:v>
                </c:pt>
                <c:pt idx="464">
                  <c:v>0.35058822880106061</c:v>
                </c:pt>
                <c:pt idx="465">
                  <c:v>0.34852336230361691</c:v>
                </c:pt>
                <c:pt idx="466">
                  <c:v>0.3479150270325192</c:v>
                </c:pt>
                <c:pt idx="467">
                  <c:v>0.34526446544423939</c:v>
                </c:pt>
                <c:pt idx="468">
                  <c:v>0.34503781357328628</c:v>
                </c:pt>
                <c:pt idx="469">
                  <c:v>0.34461928408052733</c:v>
                </c:pt>
                <c:pt idx="470">
                  <c:v>0.34459059994022878</c:v>
                </c:pt>
                <c:pt idx="471">
                  <c:v>0.34414207171478822</c:v>
                </c:pt>
                <c:pt idx="472">
                  <c:v>0.34570988428907895</c:v>
                </c:pt>
                <c:pt idx="473">
                  <c:v>0.34856752850193062</c:v>
                </c:pt>
                <c:pt idx="474">
                  <c:v>0.34814328341064438</c:v>
                </c:pt>
                <c:pt idx="475">
                  <c:v>0.3464271980056548</c:v>
                </c:pt>
                <c:pt idx="476">
                  <c:v>0.34632918264896922</c:v>
                </c:pt>
                <c:pt idx="477">
                  <c:v>0.3454157834485409</c:v>
                </c:pt>
                <c:pt idx="478">
                  <c:v>0.34654691988059116</c:v>
                </c:pt>
                <c:pt idx="479">
                  <c:v>0.34650861475698647</c:v>
                </c:pt>
                <c:pt idx="480">
                  <c:v>0.347946399819832</c:v>
                </c:pt>
                <c:pt idx="481">
                  <c:v>0.34752415976118733</c:v>
                </c:pt>
                <c:pt idx="482">
                  <c:v>0.34719822531459987</c:v>
                </c:pt>
                <c:pt idx="483">
                  <c:v>0.34785598842598392</c:v>
                </c:pt>
                <c:pt idx="484">
                  <c:v>0.34757503923633265</c:v>
                </c:pt>
                <c:pt idx="485">
                  <c:v>0.34713519256901854</c:v>
                </c:pt>
                <c:pt idx="486">
                  <c:v>0.34193572324161081</c:v>
                </c:pt>
                <c:pt idx="487">
                  <c:v>0.34191423578679597</c:v>
                </c:pt>
                <c:pt idx="488">
                  <c:v>0.34045021546926962</c:v>
                </c:pt>
                <c:pt idx="489">
                  <c:v>0.3399718389567733</c:v>
                </c:pt>
                <c:pt idx="490">
                  <c:v>0.34061436338689915</c:v>
                </c:pt>
                <c:pt idx="491">
                  <c:v>0.34066580319342032</c:v>
                </c:pt>
                <c:pt idx="492">
                  <c:v>0.34141094276128531</c:v>
                </c:pt>
                <c:pt idx="493">
                  <c:v>0.34187067840353463</c:v>
                </c:pt>
                <c:pt idx="494">
                  <c:v>0.34208791758189938</c:v>
                </c:pt>
                <c:pt idx="495">
                  <c:v>0.34229000741591292</c:v>
                </c:pt>
                <c:pt idx="496">
                  <c:v>0.34229066421727067</c:v>
                </c:pt>
                <c:pt idx="497">
                  <c:v>0.34244824622246678</c:v>
                </c:pt>
                <c:pt idx="498">
                  <c:v>0.34265944139638038</c:v>
                </c:pt>
                <c:pt idx="499">
                  <c:v>0.34273438430727643</c:v>
                </c:pt>
                <c:pt idx="500">
                  <c:v>0.33949527130574703</c:v>
                </c:pt>
                <c:pt idx="501">
                  <c:v>0.33960155972173395</c:v>
                </c:pt>
                <c:pt idx="502">
                  <c:v>0.33960892899081213</c:v>
                </c:pt>
                <c:pt idx="503">
                  <c:v>0.33948836992805864</c:v>
                </c:pt>
                <c:pt idx="504">
                  <c:v>0.33794335285094529</c:v>
                </c:pt>
                <c:pt idx="505">
                  <c:v>0.33709575990592966</c:v>
                </c:pt>
                <c:pt idx="506">
                  <c:v>0.33651153755768359</c:v>
                </c:pt>
                <c:pt idx="507">
                  <c:v>0.33674711045814998</c:v>
                </c:pt>
                <c:pt idx="508">
                  <c:v>0.33561953981769871</c:v>
                </c:pt>
                <c:pt idx="509">
                  <c:v>0.3349880222686657</c:v>
                </c:pt>
                <c:pt idx="510">
                  <c:v>0.33500014580533594</c:v>
                </c:pt>
                <c:pt idx="511">
                  <c:v>0.33337247671658088</c:v>
                </c:pt>
                <c:pt idx="512">
                  <c:v>0.33220040090128056</c:v>
                </c:pt>
                <c:pt idx="513">
                  <c:v>0.3314628240542204</c:v>
                </c:pt>
                <c:pt idx="514">
                  <c:v>0.33124413691580207</c:v>
                </c:pt>
                <c:pt idx="515">
                  <c:v>0.33139561215908336</c:v>
                </c:pt>
                <c:pt idx="516">
                  <c:v>0.32754512372946393</c:v>
                </c:pt>
                <c:pt idx="517">
                  <c:v>0.32695193725072974</c:v>
                </c:pt>
                <c:pt idx="518">
                  <c:v>0.32879213754881342</c:v>
                </c:pt>
                <c:pt idx="519">
                  <c:v>0.3285271315496775</c:v>
                </c:pt>
                <c:pt idx="520">
                  <c:v>0.32857570245530293</c:v>
                </c:pt>
                <c:pt idx="521">
                  <c:v>0.32854997541603675</c:v>
                </c:pt>
                <c:pt idx="522">
                  <c:v>0.32895033521322442</c:v>
                </c:pt>
                <c:pt idx="523">
                  <c:v>0.32905366895718957</c:v>
                </c:pt>
                <c:pt idx="524">
                  <c:v>0.32880110826069053</c:v>
                </c:pt>
                <c:pt idx="525">
                  <c:v>0.32902441303001917</c:v>
                </c:pt>
                <c:pt idx="526">
                  <c:v>0.32849355147805676</c:v>
                </c:pt>
                <c:pt idx="527">
                  <c:v>0.32855989189885104</c:v>
                </c:pt>
                <c:pt idx="528">
                  <c:v>0.32837606814254661</c:v>
                </c:pt>
                <c:pt idx="529">
                  <c:v>0.32951082269256765</c:v>
                </c:pt>
                <c:pt idx="530">
                  <c:v>0.32984827953565399</c:v>
                </c:pt>
                <c:pt idx="531">
                  <c:v>0.32998844646301928</c:v>
                </c:pt>
                <c:pt idx="532">
                  <c:v>0.32901301155216078</c:v>
                </c:pt>
                <c:pt idx="533">
                  <c:v>0.32910601150831231</c:v>
                </c:pt>
                <c:pt idx="534">
                  <c:v>0.32867577209922366</c:v>
                </c:pt>
                <c:pt idx="535">
                  <c:v>0.32853675109869446</c:v>
                </c:pt>
                <c:pt idx="536">
                  <c:v>0.32746387601062316</c:v>
                </c:pt>
                <c:pt idx="537">
                  <c:v>0.32688123086799414</c:v>
                </c:pt>
                <c:pt idx="538">
                  <c:v>0.32770764321073348</c:v>
                </c:pt>
                <c:pt idx="539">
                  <c:v>0.32876269716824774</c:v>
                </c:pt>
                <c:pt idx="540">
                  <c:v>0.32886992519386921</c:v>
                </c:pt>
                <c:pt idx="541">
                  <c:v>0.32923643284806359</c:v>
                </c:pt>
                <c:pt idx="542">
                  <c:v>0.32949042147882551</c:v>
                </c:pt>
                <c:pt idx="543">
                  <c:v>0.32925344192320666</c:v>
                </c:pt>
                <c:pt idx="544">
                  <c:v>0.32838211579333665</c:v>
                </c:pt>
                <c:pt idx="545">
                  <c:v>0.3329988915977799</c:v>
                </c:pt>
                <c:pt idx="546">
                  <c:v>0.33358099957438103</c:v>
                </c:pt>
                <c:pt idx="547">
                  <c:v>0.33376268841370899</c:v>
                </c:pt>
                <c:pt idx="548">
                  <c:v>0.33423731650824107</c:v>
                </c:pt>
                <c:pt idx="549">
                  <c:v>0.33562798632457513</c:v>
                </c:pt>
                <c:pt idx="550">
                  <c:v>0.33534170044489708</c:v>
                </c:pt>
                <c:pt idx="551">
                  <c:v>0.33611661003368865</c:v>
                </c:pt>
                <c:pt idx="552">
                  <c:v>0.33648013491574985</c:v>
                </c:pt>
                <c:pt idx="553">
                  <c:v>0.33571696530230061</c:v>
                </c:pt>
                <c:pt idx="554">
                  <c:v>0.3346843941561497</c:v>
                </c:pt>
                <c:pt idx="555">
                  <c:v>0.33223335149239208</c:v>
                </c:pt>
                <c:pt idx="556">
                  <c:v>0.33217157266933683</c:v>
                </c:pt>
                <c:pt idx="557">
                  <c:v>0.33203516613894019</c:v>
                </c:pt>
                <c:pt idx="558">
                  <c:v>0.33215573295097406</c:v>
                </c:pt>
                <c:pt idx="559">
                  <c:v>0.33239772392210576</c:v>
                </c:pt>
                <c:pt idx="560">
                  <c:v>0.33285087967962634</c:v>
                </c:pt>
                <c:pt idx="561">
                  <c:v>0.3326603649017657</c:v>
                </c:pt>
                <c:pt idx="562">
                  <c:v>0.32981113060950629</c:v>
                </c:pt>
                <c:pt idx="563">
                  <c:v>0.32997985436465449</c:v>
                </c:pt>
                <c:pt idx="564">
                  <c:v>0.33028216174769448</c:v>
                </c:pt>
                <c:pt idx="565">
                  <c:v>0.33056533636908547</c:v>
                </c:pt>
                <c:pt idx="566">
                  <c:v>0.33003312202673996</c:v>
                </c:pt>
                <c:pt idx="567">
                  <c:v>0.33192976145726039</c:v>
                </c:pt>
                <c:pt idx="568">
                  <c:v>0.33183358384624884</c:v>
                </c:pt>
                <c:pt idx="569">
                  <c:v>0.33414665481587458</c:v>
                </c:pt>
                <c:pt idx="570">
                  <c:v>0.33499226321507375</c:v>
                </c:pt>
                <c:pt idx="571">
                  <c:v>0.33421822639121246</c:v>
                </c:pt>
                <c:pt idx="572">
                  <c:v>0.33461371040642418</c:v>
                </c:pt>
                <c:pt idx="573">
                  <c:v>0.33494947797525321</c:v>
                </c:pt>
                <c:pt idx="574">
                  <c:v>0.3377959938114517</c:v>
                </c:pt>
                <c:pt idx="575">
                  <c:v>0.33813994566048911</c:v>
                </c:pt>
                <c:pt idx="576">
                  <c:v>0.33763238101759396</c:v>
                </c:pt>
                <c:pt idx="577">
                  <c:v>0.33763468946018743</c:v>
                </c:pt>
                <c:pt idx="578">
                  <c:v>0.33238189365028553</c:v>
                </c:pt>
                <c:pt idx="579">
                  <c:v>0.33253589033232167</c:v>
                </c:pt>
                <c:pt idx="580">
                  <c:v>0.33232285338772194</c:v>
                </c:pt>
                <c:pt idx="581">
                  <c:v>0.33267074331103336</c:v>
                </c:pt>
                <c:pt idx="582">
                  <c:v>0.32922666537717366</c:v>
                </c:pt>
                <c:pt idx="583">
                  <c:v>0.33291484272293198</c:v>
                </c:pt>
                <c:pt idx="584">
                  <c:v>0.33263745356517133</c:v>
                </c:pt>
                <c:pt idx="585">
                  <c:v>0.32938711760003514</c:v>
                </c:pt>
                <c:pt idx="586">
                  <c:v>0.32849002014486256</c:v>
                </c:pt>
                <c:pt idx="587">
                  <c:v>0.32900962904629277</c:v>
                </c:pt>
                <c:pt idx="588">
                  <c:v>0.33138095146711832</c:v>
                </c:pt>
                <c:pt idx="589">
                  <c:v>0.33137104718756138</c:v>
                </c:pt>
                <c:pt idx="590">
                  <c:v>0.33256943929245275</c:v>
                </c:pt>
                <c:pt idx="591">
                  <c:v>0.33323103265406201</c:v>
                </c:pt>
                <c:pt idx="592">
                  <c:v>0.33407466811639486</c:v>
                </c:pt>
                <c:pt idx="593">
                  <c:v>0.33415816173747581</c:v>
                </c:pt>
                <c:pt idx="594">
                  <c:v>0.33415410260449235</c:v>
                </c:pt>
                <c:pt idx="595">
                  <c:v>0.33550321791083065</c:v>
                </c:pt>
                <c:pt idx="596">
                  <c:v>0.33433361236732423</c:v>
                </c:pt>
                <c:pt idx="597">
                  <c:v>0.3339550943796879</c:v>
                </c:pt>
                <c:pt idx="598">
                  <c:v>0.3335671829712975</c:v>
                </c:pt>
                <c:pt idx="599">
                  <c:v>0.33376444556478418</c:v>
                </c:pt>
                <c:pt idx="600">
                  <c:v>0.33345943224800761</c:v>
                </c:pt>
                <c:pt idx="601">
                  <c:v>0.33017661442851287</c:v>
                </c:pt>
                <c:pt idx="602">
                  <c:v>0.33009394843177048</c:v>
                </c:pt>
                <c:pt idx="603">
                  <c:v>0.32817510541141498</c:v>
                </c:pt>
                <c:pt idx="604">
                  <c:v>0.32736910394501095</c:v>
                </c:pt>
                <c:pt idx="605">
                  <c:v>0.32941108703380445</c:v>
                </c:pt>
                <c:pt idx="606">
                  <c:v>0.32950819166236994</c:v>
                </c:pt>
                <c:pt idx="607">
                  <c:v>0.32931072456053484</c:v>
                </c:pt>
                <c:pt idx="608">
                  <c:v>0.3293698945768615</c:v>
                </c:pt>
                <c:pt idx="609">
                  <c:v>0.32904793732573773</c:v>
                </c:pt>
                <c:pt idx="610">
                  <c:v>0.32886877112038204</c:v>
                </c:pt>
                <c:pt idx="611">
                  <c:v>0.32638502903531524</c:v>
                </c:pt>
                <c:pt idx="612">
                  <c:v>0.32552240706769925</c:v>
                </c:pt>
                <c:pt idx="613">
                  <c:v>0.32566137030109521</c:v>
                </c:pt>
                <c:pt idx="614">
                  <c:v>0.32565123054414025</c:v>
                </c:pt>
                <c:pt idx="615">
                  <c:v>0.32490540325494727</c:v>
                </c:pt>
                <c:pt idx="616">
                  <c:v>0.32492838505833688</c:v>
                </c:pt>
                <c:pt idx="617">
                  <c:v>0.32635278362714781</c:v>
                </c:pt>
                <c:pt idx="618">
                  <c:v>0.32446611370208361</c:v>
                </c:pt>
                <c:pt idx="619">
                  <c:v>0.32507016748792661</c:v>
                </c:pt>
                <c:pt idx="620">
                  <c:v>0.32277680005879344</c:v>
                </c:pt>
                <c:pt idx="621">
                  <c:v>0.32368186483082417</c:v>
                </c:pt>
                <c:pt idx="622">
                  <c:v>0.32361835038698283</c:v>
                </c:pt>
                <c:pt idx="623">
                  <c:v>0.32359296383392105</c:v>
                </c:pt>
                <c:pt idx="624">
                  <c:v>0.32205896011650054</c:v>
                </c:pt>
                <c:pt idx="625">
                  <c:v>0.31916104389036398</c:v>
                </c:pt>
                <c:pt idx="626">
                  <c:v>0.32227258679630222</c:v>
                </c:pt>
                <c:pt idx="627">
                  <c:v>0.32224634133874686</c:v>
                </c:pt>
                <c:pt idx="628">
                  <c:v>0.32222728938919376</c:v>
                </c:pt>
                <c:pt idx="629">
                  <c:v>0.32161039237917083</c:v>
                </c:pt>
                <c:pt idx="630">
                  <c:v>0.32028416261750864</c:v>
                </c:pt>
                <c:pt idx="631">
                  <c:v>0.31954963893025179</c:v>
                </c:pt>
                <c:pt idx="632">
                  <c:v>0.31932611947366318</c:v>
                </c:pt>
                <c:pt idx="633">
                  <c:v>0.32090666969841702</c:v>
                </c:pt>
                <c:pt idx="634">
                  <c:v>0.32430585542940799</c:v>
                </c:pt>
                <c:pt idx="635">
                  <c:v>0.32460211059516092</c:v>
                </c:pt>
                <c:pt idx="636">
                  <c:v>0.324604792572732</c:v>
                </c:pt>
                <c:pt idx="637">
                  <c:v>0.32496188240594387</c:v>
                </c:pt>
                <c:pt idx="638">
                  <c:v>0.32498561491747385</c:v>
                </c:pt>
                <c:pt idx="639">
                  <c:v>0.32533627702040935</c:v>
                </c:pt>
                <c:pt idx="640">
                  <c:v>0.3251665152213789</c:v>
                </c:pt>
                <c:pt idx="641">
                  <c:v>0.32444889217398371</c:v>
                </c:pt>
                <c:pt idx="642">
                  <c:v>0.32466469904125395</c:v>
                </c:pt>
                <c:pt idx="643">
                  <c:v>0.3221234349069908</c:v>
                </c:pt>
                <c:pt idx="644">
                  <c:v>0.32076112703378329</c:v>
                </c:pt>
                <c:pt idx="645">
                  <c:v>0.3201317856863708</c:v>
                </c:pt>
                <c:pt idx="646">
                  <c:v>0.31985910875032236</c:v>
                </c:pt>
                <c:pt idx="647">
                  <c:v>0.31969975483938284</c:v>
                </c:pt>
                <c:pt idx="648">
                  <c:v>0.32079350738290036</c:v>
                </c:pt>
                <c:pt idx="649">
                  <c:v>0.32008508830376808</c:v>
                </c:pt>
                <c:pt idx="650">
                  <c:v>0.32051700197272409</c:v>
                </c:pt>
                <c:pt idx="651">
                  <c:v>0.32024985787785315</c:v>
                </c:pt>
                <c:pt idx="652">
                  <c:v>0.32096090118577186</c:v>
                </c:pt>
                <c:pt idx="653">
                  <c:v>0.31798693190374772</c:v>
                </c:pt>
                <c:pt idx="654">
                  <c:v>0.31653785738789703</c:v>
                </c:pt>
                <c:pt idx="655">
                  <c:v>0.31676562358597415</c:v>
                </c:pt>
                <c:pt idx="656">
                  <c:v>0.31601774867745852</c:v>
                </c:pt>
                <c:pt idx="657">
                  <c:v>0.31585471839222395</c:v>
                </c:pt>
                <c:pt idx="658">
                  <c:v>0.31585448120460663</c:v>
                </c:pt>
                <c:pt idx="659">
                  <c:v>0.31624373906768272</c:v>
                </c:pt>
                <c:pt idx="660">
                  <c:v>0.31607987854390246</c:v>
                </c:pt>
                <c:pt idx="661">
                  <c:v>0.31360040040233755</c:v>
                </c:pt>
                <c:pt idx="662">
                  <c:v>0.31320028326422783</c:v>
                </c:pt>
                <c:pt idx="663">
                  <c:v>0.31397145929379189</c:v>
                </c:pt>
                <c:pt idx="664">
                  <c:v>0.31394713126035628</c:v>
                </c:pt>
                <c:pt idx="665">
                  <c:v>0.31273574920720398</c:v>
                </c:pt>
                <c:pt idx="666">
                  <c:v>0.31242329969760346</c:v>
                </c:pt>
                <c:pt idx="667">
                  <c:v>0.3113614538213606</c:v>
                </c:pt>
                <c:pt idx="668">
                  <c:v>0.3114951467047446</c:v>
                </c:pt>
                <c:pt idx="669">
                  <c:v>0.31275972676920244</c:v>
                </c:pt>
                <c:pt idx="670">
                  <c:v>0.31295891108936164</c:v>
                </c:pt>
                <c:pt idx="671">
                  <c:v>0.32121802282994205</c:v>
                </c:pt>
                <c:pt idx="672">
                  <c:v>0.32281427477703539</c:v>
                </c:pt>
                <c:pt idx="673">
                  <c:v>0.32289468860790244</c:v>
                </c:pt>
                <c:pt idx="674">
                  <c:v>0.32181364275947827</c:v>
                </c:pt>
                <c:pt idx="675">
                  <c:v>0.3217796302605026</c:v>
                </c:pt>
                <c:pt idx="676">
                  <c:v>0.32183331596467912</c:v>
                </c:pt>
                <c:pt idx="677">
                  <c:v>0.31939943823794198</c:v>
                </c:pt>
                <c:pt idx="678">
                  <c:v>0.31880985125978556</c:v>
                </c:pt>
                <c:pt idx="679">
                  <c:v>0.31802270961227513</c:v>
                </c:pt>
                <c:pt idx="680">
                  <c:v>0.31830463849550983</c:v>
                </c:pt>
                <c:pt idx="681">
                  <c:v>0.31705542165565875</c:v>
                </c:pt>
                <c:pt idx="682">
                  <c:v>0.31648164543378726</c:v>
                </c:pt>
                <c:pt idx="683">
                  <c:v>0.3164745854718552</c:v>
                </c:pt>
                <c:pt idx="684">
                  <c:v>0.31591206628494523</c:v>
                </c:pt>
                <c:pt idx="685">
                  <c:v>0.31496776005703259</c:v>
                </c:pt>
                <c:pt idx="686">
                  <c:v>0.31476518198436976</c:v>
                </c:pt>
                <c:pt idx="687">
                  <c:v>0.31290646965156677</c:v>
                </c:pt>
                <c:pt idx="688">
                  <c:v>0.31264062238045354</c:v>
                </c:pt>
                <c:pt idx="689">
                  <c:v>0.31281354523542493</c:v>
                </c:pt>
                <c:pt idx="690">
                  <c:v>0.31251947718241579</c:v>
                </c:pt>
                <c:pt idx="691">
                  <c:v>0.31210004660218915</c:v>
                </c:pt>
                <c:pt idx="692">
                  <c:v>0.31202645136756524</c:v>
                </c:pt>
                <c:pt idx="693">
                  <c:v>0.31137517608434351</c:v>
                </c:pt>
                <c:pt idx="694">
                  <c:v>0.31158270393709686</c:v>
                </c:pt>
                <c:pt idx="695">
                  <c:v>0.3116921376595444</c:v>
                </c:pt>
                <c:pt idx="696">
                  <c:v>0.31162563374422708</c:v>
                </c:pt>
                <c:pt idx="697">
                  <c:v>0.31139672101974458</c:v>
                </c:pt>
                <c:pt idx="698">
                  <c:v>0.3103857471990249</c:v>
                </c:pt>
                <c:pt idx="699">
                  <c:v>0.31070953666954909</c:v>
                </c:pt>
                <c:pt idx="700">
                  <c:v>0.31043153115758598</c:v>
                </c:pt>
                <c:pt idx="701">
                  <c:v>0.31104395666519369</c:v>
                </c:pt>
                <c:pt idx="702">
                  <c:v>0.31174968162058919</c:v>
                </c:pt>
                <c:pt idx="703">
                  <c:v>0.31171207012899732</c:v>
                </c:pt>
                <c:pt idx="704">
                  <c:v>0.31163937302006334</c:v>
                </c:pt>
                <c:pt idx="705">
                  <c:v>0.31055326205997508</c:v>
                </c:pt>
                <c:pt idx="706">
                  <c:v>0.31027910337168746</c:v>
                </c:pt>
                <c:pt idx="707">
                  <c:v>0.31042476626650856</c:v>
                </c:pt>
                <c:pt idx="708">
                  <c:v>0.30615966851012255</c:v>
                </c:pt>
                <c:pt idx="709">
                  <c:v>0.30658277771834574</c:v>
                </c:pt>
                <c:pt idx="710">
                  <c:v>0.30427698517873031</c:v>
                </c:pt>
                <c:pt idx="711">
                  <c:v>0.3042897557737832</c:v>
                </c:pt>
                <c:pt idx="712">
                  <c:v>0.30441915877355291</c:v>
                </c:pt>
                <c:pt idx="713">
                  <c:v>0.30244751495608801</c:v>
                </c:pt>
                <c:pt idx="714">
                  <c:v>0.30266593857466423</c:v>
                </c:pt>
                <c:pt idx="715">
                  <c:v>0.30379748535202139</c:v>
                </c:pt>
                <c:pt idx="716">
                  <c:v>0.30432448567674086</c:v>
                </c:pt>
                <c:pt idx="717">
                  <c:v>0.30397688737068179</c:v>
                </c:pt>
                <c:pt idx="718">
                  <c:v>0.3040590198372039</c:v>
                </c:pt>
                <c:pt idx="719">
                  <c:v>0.30400883417513391</c:v>
                </c:pt>
                <c:pt idx="720">
                  <c:v>0.30666433226649797</c:v>
                </c:pt>
                <c:pt idx="721">
                  <c:v>0.30676290798984546</c:v>
                </c:pt>
                <c:pt idx="722">
                  <c:v>0.30678189716235316</c:v>
                </c:pt>
                <c:pt idx="723">
                  <c:v>0.30499804762321531</c:v>
                </c:pt>
                <c:pt idx="724">
                  <c:v>0.3013498548928944</c:v>
                </c:pt>
                <c:pt idx="725">
                  <c:v>0.30135889777333735</c:v>
                </c:pt>
                <c:pt idx="726">
                  <c:v>0.29972789177758813</c:v>
                </c:pt>
                <c:pt idx="727">
                  <c:v>0.29969097682276569</c:v>
                </c:pt>
                <c:pt idx="728">
                  <c:v>0.29974283384693423</c:v>
                </c:pt>
                <c:pt idx="729">
                  <c:v>0.29859504481839333</c:v>
                </c:pt>
                <c:pt idx="730">
                  <c:v>0.29883276179327622</c:v>
                </c:pt>
                <c:pt idx="731">
                  <c:v>0.29841486466379719</c:v>
                </c:pt>
                <c:pt idx="732">
                  <c:v>0.29838568926833459</c:v>
                </c:pt>
                <c:pt idx="733">
                  <c:v>0.2982638438350006</c:v>
                </c:pt>
                <c:pt idx="734">
                  <c:v>0.29743240322000558</c:v>
                </c:pt>
                <c:pt idx="735">
                  <c:v>0.29695120094314259</c:v>
                </c:pt>
                <c:pt idx="736">
                  <c:v>0.29535831220887443</c:v>
                </c:pt>
                <c:pt idx="737">
                  <c:v>0.29527890427332915</c:v>
                </c:pt>
                <c:pt idx="738">
                  <c:v>0.2952237933514667</c:v>
                </c:pt>
                <c:pt idx="739">
                  <c:v>0.29546359341571221</c:v>
                </c:pt>
                <c:pt idx="740">
                  <c:v>0.29535257974431151</c:v>
                </c:pt>
                <c:pt idx="741">
                  <c:v>0.2945359293555157</c:v>
                </c:pt>
                <c:pt idx="742">
                  <c:v>0.29488218515741837</c:v>
                </c:pt>
                <c:pt idx="743">
                  <c:v>0.29606908460936232</c:v>
                </c:pt>
                <c:pt idx="744">
                  <c:v>0.29612684720163146</c:v>
                </c:pt>
                <c:pt idx="745">
                  <c:v>0.29582354761012525</c:v>
                </c:pt>
                <c:pt idx="746">
                  <c:v>0.29563534499956734</c:v>
                </c:pt>
                <c:pt idx="747">
                  <c:v>0.29648168625496757</c:v>
                </c:pt>
                <c:pt idx="748">
                  <c:v>0.29632926238761303</c:v>
                </c:pt>
                <c:pt idx="749">
                  <c:v>0.29559391459607343</c:v>
                </c:pt>
                <c:pt idx="750">
                  <c:v>0.29544383713877309</c:v>
                </c:pt>
                <c:pt idx="751">
                  <c:v>0.29564775020137185</c:v>
                </c:pt>
                <c:pt idx="752">
                  <c:v>0.29596111567655525</c:v>
                </c:pt>
                <c:pt idx="753">
                  <c:v>0.29635417612600623</c:v>
                </c:pt>
                <c:pt idx="754">
                  <c:v>0.29626393661357953</c:v>
                </c:pt>
                <c:pt idx="755">
                  <c:v>0.2964279630594332</c:v>
                </c:pt>
                <c:pt idx="756">
                  <c:v>0.29661251186751464</c:v>
                </c:pt>
                <c:pt idx="757">
                  <c:v>0.29627638327046568</c:v>
                </c:pt>
                <c:pt idx="758">
                  <c:v>0.295869941547863</c:v>
                </c:pt>
                <c:pt idx="759">
                  <c:v>0.29555910782694761</c:v>
                </c:pt>
                <c:pt idx="760">
                  <c:v>0.29560134328252713</c:v>
                </c:pt>
                <c:pt idx="761">
                  <c:v>0.29646379647515619</c:v>
                </c:pt>
                <c:pt idx="762">
                  <c:v>0.29645366813837937</c:v>
                </c:pt>
                <c:pt idx="763">
                  <c:v>0.29620907987015582</c:v>
                </c:pt>
                <c:pt idx="764">
                  <c:v>0.29677084851550761</c:v>
                </c:pt>
                <c:pt idx="765">
                  <c:v>0.29683656482291926</c:v>
                </c:pt>
                <c:pt idx="766">
                  <c:v>0.2967614442366992</c:v>
                </c:pt>
                <c:pt idx="767">
                  <c:v>0.29767104048653181</c:v>
                </c:pt>
                <c:pt idx="768">
                  <c:v>0.29632054275745928</c:v>
                </c:pt>
                <c:pt idx="769">
                  <c:v>0.29462911238846073</c:v>
                </c:pt>
                <c:pt idx="770">
                  <c:v>0.29576332256231352</c:v>
                </c:pt>
                <c:pt idx="771">
                  <c:v>0.29567098692956367</c:v>
                </c:pt>
                <c:pt idx="772">
                  <c:v>0.29372868820043241</c:v>
                </c:pt>
                <c:pt idx="773">
                  <c:v>0.29186994563284674</c:v>
                </c:pt>
                <c:pt idx="774">
                  <c:v>0.29237863044847273</c:v>
                </c:pt>
                <c:pt idx="775">
                  <c:v>0.29074612725675092</c:v>
                </c:pt>
                <c:pt idx="776">
                  <c:v>0.29108942004774419</c:v>
                </c:pt>
                <c:pt idx="777">
                  <c:v>0.29224897010598461</c:v>
                </c:pt>
                <c:pt idx="778">
                  <c:v>0.29213020626475722</c:v>
                </c:pt>
                <c:pt idx="779">
                  <c:v>0.29486940332401945</c:v>
                </c:pt>
                <c:pt idx="780">
                  <c:v>0.2935085147518055</c:v>
                </c:pt>
                <c:pt idx="781">
                  <c:v>0.29398008161960676</c:v>
                </c:pt>
                <c:pt idx="782">
                  <c:v>0.29402981355650942</c:v>
                </c:pt>
                <c:pt idx="783">
                  <c:v>0.29401212055065706</c:v>
                </c:pt>
                <c:pt idx="784">
                  <c:v>0.29400944062642687</c:v>
                </c:pt>
                <c:pt idx="785">
                  <c:v>0.29310421310313473</c:v>
                </c:pt>
                <c:pt idx="786">
                  <c:v>0.29303188823165405</c:v>
                </c:pt>
                <c:pt idx="787">
                  <c:v>0.29282983510710264</c:v>
                </c:pt>
                <c:pt idx="788">
                  <c:v>0.29263678133676446</c:v>
                </c:pt>
                <c:pt idx="789">
                  <c:v>0.29241394352772393</c:v>
                </c:pt>
                <c:pt idx="790">
                  <c:v>0.29161624187721275</c:v>
                </c:pt>
                <c:pt idx="791">
                  <c:v>0.29116365762363705</c:v>
                </c:pt>
                <c:pt idx="792">
                  <c:v>0.29145920246777174</c:v>
                </c:pt>
                <c:pt idx="793">
                  <c:v>0.29311491931673439</c:v>
                </c:pt>
                <c:pt idx="794">
                  <c:v>0.29396770841124908</c:v>
                </c:pt>
                <c:pt idx="795">
                  <c:v>0.29340896895499868</c:v>
                </c:pt>
                <c:pt idx="796">
                  <c:v>0.28793462647176549</c:v>
                </c:pt>
                <c:pt idx="797">
                  <c:v>0.28736364834868428</c:v>
                </c:pt>
                <c:pt idx="798">
                  <c:v>0.28509280473111431</c:v>
                </c:pt>
                <c:pt idx="799">
                  <c:v>0.28395403244271483</c:v>
                </c:pt>
                <c:pt idx="800">
                  <c:v>0.28415478985638515</c:v>
                </c:pt>
                <c:pt idx="801">
                  <c:v>0.28427861757611184</c:v>
                </c:pt>
                <c:pt idx="802">
                  <c:v>0.28251888075687825</c:v>
                </c:pt>
                <c:pt idx="803">
                  <c:v>0.28262897162574507</c:v>
                </c:pt>
                <c:pt idx="804">
                  <c:v>0.28188808063776549</c:v>
                </c:pt>
                <c:pt idx="805">
                  <c:v>0.28497712745159298</c:v>
                </c:pt>
                <c:pt idx="806">
                  <c:v>0.28498162861453807</c:v>
                </c:pt>
                <c:pt idx="807">
                  <c:v>0.28641418802173724</c:v>
                </c:pt>
                <c:pt idx="808">
                  <c:v>0.28656519930465124</c:v>
                </c:pt>
                <c:pt idx="809">
                  <c:v>0.28660303302539963</c:v>
                </c:pt>
                <c:pt idx="810">
                  <c:v>0.28619540978137153</c:v>
                </c:pt>
                <c:pt idx="811">
                  <c:v>0.28576802489698988</c:v>
                </c:pt>
                <c:pt idx="812">
                  <c:v>0.28545804627535609</c:v>
                </c:pt>
                <c:pt idx="813">
                  <c:v>0.28542095338325701</c:v>
                </c:pt>
                <c:pt idx="814">
                  <c:v>0.2852290985589489</c:v>
                </c:pt>
                <c:pt idx="815">
                  <c:v>0.28492782332261046</c:v>
                </c:pt>
                <c:pt idx="816">
                  <c:v>0.28491283446621612</c:v>
                </c:pt>
                <c:pt idx="817">
                  <c:v>0.28504756597798231</c:v>
                </c:pt>
                <c:pt idx="818">
                  <c:v>0.28897363779689561</c:v>
                </c:pt>
                <c:pt idx="819">
                  <c:v>0.2906813316754453</c:v>
                </c:pt>
                <c:pt idx="820">
                  <c:v>0.28803929948970425</c:v>
                </c:pt>
                <c:pt idx="821">
                  <c:v>0.28706872049683829</c:v>
                </c:pt>
                <c:pt idx="822">
                  <c:v>0.28703901485022504</c:v>
                </c:pt>
                <c:pt idx="823">
                  <c:v>0.28743779498625488</c:v>
                </c:pt>
                <c:pt idx="824">
                  <c:v>0.28878175562160824</c:v>
                </c:pt>
                <c:pt idx="825">
                  <c:v>0.28765096952595082</c:v>
                </c:pt>
                <c:pt idx="826">
                  <c:v>0.28717853127256765</c:v>
                </c:pt>
                <c:pt idx="827">
                  <c:v>0.28721278731599043</c:v>
                </c:pt>
                <c:pt idx="828">
                  <c:v>0.28720775186145564</c:v>
                </c:pt>
                <c:pt idx="829">
                  <c:v>0.28675686385403948</c:v>
                </c:pt>
                <c:pt idx="830">
                  <c:v>0.28665890032047886</c:v>
                </c:pt>
                <c:pt idx="831">
                  <c:v>0.2867608065700884</c:v>
                </c:pt>
                <c:pt idx="832">
                  <c:v>0.28661494430624762</c:v>
                </c:pt>
                <c:pt idx="833">
                  <c:v>0.28752655836652952</c:v>
                </c:pt>
                <c:pt idx="834">
                  <c:v>0.28459076316699949</c:v>
                </c:pt>
                <c:pt idx="835">
                  <c:v>0.28647611279268781</c:v>
                </c:pt>
                <c:pt idx="836">
                  <c:v>0.28634844620319333</c:v>
                </c:pt>
                <c:pt idx="837">
                  <c:v>0.28744191087694709</c:v>
                </c:pt>
                <c:pt idx="838">
                  <c:v>0.28709827811098404</c:v>
                </c:pt>
                <c:pt idx="839">
                  <c:v>0.28454252701778521</c:v>
                </c:pt>
                <c:pt idx="840">
                  <c:v>0.28444178863618391</c:v>
                </c:pt>
                <c:pt idx="841">
                  <c:v>0.28275588551170039</c:v>
                </c:pt>
                <c:pt idx="842">
                  <c:v>0.2832936556186092</c:v>
                </c:pt>
                <c:pt idx="843">
                  <c:v>0.28266660463838866</c:v>
                </c:pt>
                <c:pt idx="844">
                  <c:v>0.28255255474194918</c:v>
                </c:pt>
                <c:pt idx="845">
                  <c:v>0.28254195791349052</c:v>
                </c:pt>
                <c:pt idx="846">
                  <c:v>0.2809565165645117</c:v>
                </c:pt>
                <c:pt idx="847">
                  <c:v>0.2789509587223693</c:v>
                </c:pt>
                <c:pt idx="848">
                  <c:v>0.27899388165998723</c:v>
                </c:pt>
                <c:pt idx="849">
                  <c:v>0.27946365057774059</c:v>
                </c:pt>
                <c:pt idx="850">
                  <c:v>0.27848405085012762</c:v>
                </c:pt>
                <c:pt idx="851">
                  <c:v>0.27815551868316352</c:v>
                </c:pt>
                <c:pt idx="852">
                  <c:v>0.27773637956227787</c:v>
                </c:pt>
                <c:pt idx="853">
                  <c:v>0.27729954506247673</c:v>
                </c:pt>
                <c:pt idx="854">
                  <c:v>0.27876728564045722</c:v>
                </c:pt>
                <c:pt idx="855">
                  <c:v>0.28008051430440661</c:v>
                </c:pt>
                <c:pt idx="856">
                  <c:v>0.27754788002922631</c:v>
                </c:pt>
                <c:pt idx="857">
                  <c:v>0.27724879403373465</c:v>
                </c:pt>
                <c:pt idx="858">
                  <c:v>0.27740393860405493</c:v>
                </c:pt>
                <c:pt idx="859">
                  <c:v>0.27730591338928845</c:v>
                </c:pt>
                <c:pt idx="860">
                  <c:v>0.27772237756812806</c:v>
                </c:pt>
                <c:pt idx="861">
                  <c:v>0.27773019448184577</c:v>
                </c:pt>
                <c:pt idx="862">
                  <c:v>0.27747429774097487</c:v>
                </c:pt>
                <c:pt idx="863">
                  <c:v>0.27687184380717128</c:v>
                </c:pt>
                <c:pt idx="864">
                  <c:v>0.27645602220005777</c:v>
                </c:pt>
                <c:pt idx="865">
                  <c:v>0.27917104178518859</c:v>
                </c:pt>
                <c:pt idx="866">
                  <c:v>0.28142077177680486</c:v>
                </c:pt>
                <c:pt idx="867">
                  <c:v>0.28161184641403619</c:v>
                </c:pt>
                <c:pt idx="868">
                  <c:v>0.2769017458201023</c:v>
                </c:pt>
                <c:pt idx="869">
                  <c:v>0.27726680823999683</c:v>
                </c:pt>
                <c:pt idx="870">
                  <c:v>0.2771771203486178</c:v>
                </c:pt>
                <c:pt idx="871">
                  <c:v>0.27708729453325642</c:v>
                </c:pt>
                <c:pt idx="872">
                  <c:v>0.27649126047267381</c:v>
                </c:pt>
                <c:pt idx="873">
                  <c:v>0.2786204728871513</c:v>
                </c:pt>
                <c:pt idx="874">
                  <c:v>0.27864276482805211</c:v>
                </c:pt>
                <c:pt idx="875">
                  <c:v>0.27861863250443675</c:v>
                </c:pt>
                <c:pt idx="876">
                  <c:v>0.27861823793623819</c:v>
                </c:pt>
                <c:pt idx="877">
                  <c:v>0.27501498853173456</c:v>
                </c:pt>
                <c:pt idx="878">
                  <c:v>0.27671700719827463</c:v>
                </c:pt>
                <c:pt idx="879">
                  <c:v>0.27654632184948674</c:v>
                </c:pt>
                <c:pt idx="880">
                  <c:v>0.27689147421389065</c:v>
                </c:pt>
                <c:pt idx="881">
                  <c:v>0.27677663811332326</c:v>
                </c:pt>
                <c:pt idx="882">
                  <c:v>0.27646177810498235</c:v>
                </c:pt>
                <c:pt idx="883">
                  <c:v>0.27610784359079288</c:v>
                </c:pt>
                <c:pt idx="884">
                  <c:v>0.27407574626489034</c:v>
                </c:pt>
                <c:pt idx="885">
                  <c:v>0.27005664110951455</c:v>
                </c:pt>
                <c:pt idx="886">
                  <c:v>0.2696971501499425</c:v>
                </c:pt>
                <c:pt idx="887">
                  <c:v>0.26961697610486302</c:v>
                </c:pt>
                <c:pt idx="888">
                  <c:v>0.27144668842998687</c:v>
                </c:pt>
                <c:pt idx="889">
                  <c:v>0.27090310549625257</c:v>
                </c:pt>
                <c:pt idx="890">
                  <c:v>0.27040330558210229</c:v>
                </c:pt>
                <c:pt idx="891">
                  <c:v>0.2720364158746757</c:v>
                </c:pt>
                <c:pt idx="892">
                  <c:v>0.27202244766906009</c:v>
                </c:pt>
                <c:pt idx="893">
                  <c:v>0.2722548283146502</c:v>
                </c:pt>
                <c:pt idx="894">
                  <c:v>0.27252188908739466</c:v>
                </c:pt>
                <c:pt idx="895">
                  <c:v>0.27249720434106739</c:v>
                </c:pt>
                <c:pt idx="896">
                  <c:v>0.27212172815637986</c:v>
                </c:pt>
                <c:pt idx="897">
                  <c:v>0.2724973070474051</c:v>
                </c:pt>
                <c:pt idx="898">
                  <c:v>0.27250775690877516</c:v>
                </c:pt>
                <c:pt idx="899">
                  <c:v>0.27213149788689356</c:v>
                </c:pt>
                <c:pt idx="900">
                  <c:v>0.27215871823872922</c:v>
                </c:pt>
                <c:pt idx="901">
                  <c:v>0.27143823018853974</c:v>
                </c:pt>
                <c:pt idx="902">
                  <c:v>0.27145237218974627</c:v>
                </c:pt>
                <c:pt idx="903">
                  <c:v>0.27012228214849932</c:v>
                </c:pt>
                <c:pt idx="904">
                  <c:v>0.27547804049282965</c:v>
                </c:pt>
                <c:pt idx="905">
                  <c:v>0.27592869221137006</c:v>
                </c:pt>
                <c:pt idx="906">
                  <c:v>0.27595801801397696</c:v>
                </c:pt>
                <c:pt idx="907">
                  <c:v>0.27555389771911709</c:v>
                </c:pt>
                <c:pt idx="908">
                  <c:v>0.27637193252433118</c:v>
                </c:pt>
                <c:pt idx="909">
                  <c:v>0.27645675022653526</c:v>
                </c:pt>
                <c:pt idx="910">
                  <c:v>0.27743101273072629</c:v>
                </c:pt>
                <c:pt idx="911">
                  <c:v>0.27781798999954549</c:v>
                </c:pt>
                <c:pt idx="912">
                  <c:v>0.27776688118027282</c:v>
                </c:pt>
                <c:pt idx="913">
                  <c:v>0.27835860783904542</c:v>
                </c:pt>
                <c:pt idx="914">
                  <c:v>0.27987800441638999</c:v>
                </c:pt>
                <c:pt idx="915">
                  <c:v>0.2798916796823876</c:v>
                </c:pt>
                <c:pt idx="916">
                  <c:v>0.28006231339820187</c:v>
                </c:pt>
                <c:pt idx="917">
                  <c:v>0.28027819210597288</c:v>
                </c:pt>
                <c:pt idx="918">
                  <c:v>0.2795194875926153</c:v>
                </c:pt>
                <c:pt idx="919">
                  <c:v>0.27941229876113816</c:v>
                </c:pt>
                <c:pt idx="920">
                  <c:v>0.27734323548196582</c:v>
                </c:pt>
                <c:pt idx="921">
                  <c:v>0.27688344422157868</c:v>
                </c:pt>
                <c:pt idx="922">
                  <c:v>0.2673435659488928</c:v>
                </c:pt>
                <c:pt idx="923">
                  <c:v>0.26550973289432944</c:v>
                </c:pt>
                <c:pt idx="924">
                  <c:v>0.26540505895119854</c:v>
                </c:pt>
                <c:pt idx="925">
                  <c:v>0.26447604384350892</c:v>
                </c:pt>
                <c:pt idx="926">
                  <c:v>0.26447649323428379</c:v>
                </c:pt>
                <c:pt idx="927">
                  <c:v>0.26460321932460928</c:v>
                </c:pt>
                <c:pt idx="928">
                  <c:v>0.26379037180572612</c:v>
                </c:pt>
                <c:pt idx="929">
                  <c:v>0.26430499422832715</c:v>
                </c:pt>
                <c:pt idx="930">
                  <c:v>0.26431805731200109</c:v>
                </c:pt>
                <c:pt idx="931">
                  <c:v>0.2640350529839447</c:v>
                </c:pt>
                <c:pt idx="932">
                  <c:v>0.26301643495873189</c:v>
                </c:pt>
                <c:pt idx="933">
                  <c:v>0.26443575888171461</c:v>
                </c:pt>
                <c:pt idx="934">
                  <c:v>0.264602467537354</c:v>
                </c:pt>
                <c:pt idx="935">
                  <c:v>0.26406005001038629</c:v>
                </c:pt>
                <c:pt idx="936">
                  <c:v>0.26378090300988871</c:v>
                </c:pt>
                <c:pt idx="937">
                  <c:v>0.26439508523345989</c:v>
                </c:pt>
                <c:pt idx="938">
                  <c:v>0.26523139192518935</c:v>
                </c:pt>
                <c:pt idx="939">
                  <c:v>0.26534004447363879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ED-4612-A638-5489D982DBBC}"/>
            </c:ext>
          </c:extLst>
        </c:ser>
        <c:ser>
          <c:idx val="3"/>
          <c:order val="3"/>
          <c:tx>
            <c:strRef>
              <c:f>Волатильность!$M$1</c:f>
              <c:strCache>
                <c:ptCount val="1"/>
                <c:pt idx="0">
                  <c:v>НЛМК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Волатильность!$A$2:$A$941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Волатильность!$M$2:$M$941</c:f>
              <c:numCache>
                <c:formatCode>0.00</c:formatCode>
                <c:ptCount val="940"/>
                <c:pt idx="0">
                  <c:v>0.32896574852615496</c:v>
                </c:pt>
                <c:pt idx="1">
                  <c:v>0.32835087247145717</c:v>
                </c:pt>
                <c:pt idx="2">
                  <c:v>0.32844154707235973</c:v>
                </c:pt>
                <c:pt idx="3">
                  <c:v>0.32767524253505148</c:v>
                </c:pt>
                <c:pt idx="4">
                  <c:v>0.3290341058695373</c:v>
                </c:pt>
                <c:pt idx="5">
                  <c:v>0.33062117085453674</c:v>
                </c:pt>
                <c:pt idx="6">
                  <c:v>0.33048426324456753</c:v>
                </c:pt>
                <c:pt idx="7">
                  <c:v>0.33251310921550004</c:v>
                </c:pt>
                <c:pt idx="8">
                  <c:v>0.33236696432102553</c:v>
                </c:pt>
                <c:pt idx="9">
                  <c:v>0.33235740552831727</c:v>
                </c:pt>
                <c:pt idx="10">
                  <c:v>0.33280381510187956</c:v>
                </c:pt>
                <c:pt idx="11">
                  <c:v>0.33236578379393728</c:v>
                </c:pt>
                <c:pt idx="12">
                  <c:v>0.33493130733708892</c:v>
                </c:pt>
                <c:pt idx="13">
                  <c:v>0.33499106640722298</c:v>
                </c:pt>
                <c:pt idx="14">
                  <c:v>0.33565229796525442</c:v>
                </c:pt>
                <c:pt idx="15">
                  <c:v>0.33680187282613638</c:v>
                </c:pt>
                <c:pt idx="16">
                  <c:v>0.33678859324924398</c:v>
                </c:pt>
                <c:pt idx="17">
                  <c:v>0.33804886123748046</c:v>
                </c:pt>
                <c:pt idx="18">
                  <c:v>0.33930230913737969</c:v>
                </c:pt>
                <c:pt idx="19">
                  <c:v>0.34153020081584196</c:v>
                </c:pt>
                <c:pt idx="20">
                  <c:v>0.34142016400860509</c:v>
                </c:pt>
                <c:pt idx="21">
                  <c:v>0.34138002921031046</c:v>
                </c:pt>
                <c:pt idx="22">
                  <c:v>0.3409166693154731</c:v>
                </c:pt>
                <c:pt idx="23">
                  <c:v>0.34184799137256494</c:v>
                </c:pt>
                <c:pt idx="24">
                  <c:v>0.34200438764026925</c:v>
                </c:pt>
                <c:pt idx="25">
                  <c:v>0.34199641059403524</c:v>
                </c:pt>
                <c:pt idx="26">
                  <c:v>0.34207844778461971</c:v>
                </c:pt>
                <c:pt idx="27">
                  <c:v>0.34205096670054036</c:v>
                </c:pt>
                <c:pt idx="28">
                  <c:v>0.34139042972504613</c:v>
                </c:pt>
                <c:pt idx="29">
                  <c:v>0.34425464691512492</c:v>
                </c:pt>
                <c:pt idx="30">
                  <c:v>0.34404112063973097</c:v>
                </c:pt>
                <c:pt idx="31">
                  <c:v>0.34384593092712606</c:v>
                </c:pt>
                <c:pt idx="32">
                  <c:v>0.34313672808964052</c:v>
                </c:pt>
                <c:pt idx="33">
                  <c:v>0.34290208751826062</c:v>
                </c:pt>
                <c:pt idx="34">
                  <c:v>0.34325410830894987</c:v>
                </c:pt>
                <c:pt idx="35">
                  <c:v>0.34353761961116325</c:v>
                </c:pt>
                <c:pt idx="36">
                  <c:v>0.34364152852510621</c:v>
                </c:pt>
                <c:pt idx="37">
                  <c:v>0.34337380263342099</c:v>
                </c:pt>
                <c:pt idx="38">
                  <c:v>0.34193933716760194</c:v>
                </c:pt>
                <c:pt idx="39">
                  <c:v>0.34245796978447496</c:v>
                </c:pt>
                <c:pt idx="40">
                  <c:v>0.33198083708069798</c:v>
                </c:pt>
                <c:pt idx="41">
                  <c:v>0.32918364482334339</c:v>
                </c:pt>
                <c:pt idx="42">
                  <c:v>0.3289154355583313</c:v>
                </c:pt>
                <c:pt idx="43">
                  <c:v>0.33299871420975447</c:v>
                </c:pt>
                <c:pt idx="44">
                  <c:v>0.33420027188079926</c:v>
                </c:pt>
                <c:pt idx="45">
                  <c:v>0.33415379399436285</c:v>
                </c:pt>
                <c:pt idx="46">
                  <c:v>0.33172369123104467</c:v>
                </c:pt>
                <c:pt idx="47">
                  <c:v>0.33013764901852516</c:v>
                </c:pt>
                <c:pt idx="48">
                  <c:v>0.3266520582060235</c:v>
                </c:pt>
                <c:pt idx="49">
                  <c:v>0.32540420049696211</c:v>
                </c:pt>
                <c:pt idx="50">
                  <c:v>0.32411356544995751</c:v>
                </c:pt>
                <c:pt idx="51">
                  <c:v>0.32392235736159186</c:v>
                </c:pt>
                <c:pt idx="52">
                  <c:v>0.32556735256183822</c:v>
                </c:pt>
                <c:pt idx="53">
                  <c:v>0.32482738058274302</c:v>
                </c:pt>
                <c:pt idx="54">
                  <c:v>0.32609585915824346</c:v>
                </c:pt>
                <c:pt idx="55">
                  <c:v>0.32638133083153709</c:v>
                </c:pt>
                <c:pt idx="56">
                  <c:v>0.3248742300919864</c:v>
                </c:pt>
                <c:pt idx="57">
                  <c:v>0.32751648210901663</c:v>
                </c:pt>
                <c:pt idx="58">
                  <c:v>0.32768933104508108</c:v>
                </c:pt>
                <c:pt idx="59">
                  <c:v>0.32669549317687063</c:v>
                </c:pt>
                <c:pt idx="60">
                  <c:v>0.32664980390622256</c:v>
                </c:pt>
                <c:pt idx="61">
                  <c:v>0.32631709500855</c:v>
                </c:pt>
                <c:pt idx="62">
                  <c:v>0.3265367822442985</c:v>
                </c:pt>
                <c:pt idx="63">
                  <c:v>0.32669691245076909</c:v>
                </c:pt>
                <c:pt idx="64">
                  <c:v>0.32711973159919888</c:v>
                </c:pt>
                <c:pt idx="65">
                  <c:v>0.32894070068438297</c:v>
                </c:pt>
                <c:pt idx="66">
                  <c:v>0.32894977468673148</c:v>
                </c:pt>
                <c:pt idx="67">
                  <c:v>0.32864203562156719</c:v>
                </c:pt>
                <c:pt idx="68">
                  <c:v>0.33262171072699548</c:v>
                </c:pt>
                <c:pt idx="69">
                  <c:v>0.33248336694154851</c:v>
                </c:pt>
                <c:pt idx="70">
                  <c:v>0.33183995316670545</c:v>
                </c:pt>
                <c:pt idx="71">
                  <c:v>0.33342276462608805</c:v>
                </c:pt>
                <c:pt idx="72">
                  <c:v>0.33333192272856516</c:v>
                </c:pt>
                <c:pt idx="73">
                  <c:v>0.33627316082047592</c:v>
                </c:pt>
                <c:pt idx="74">
                  <c:v>0.33650124591812153</c:v>
                </c:pt>
                <c:pt idx="75">
                  <c:v>0.33740864957487371</c:v>
                </c:pt>
                <c:pt idx="76">
                  <c:v>0.337515652396569</c:v>
                </c:pt>
                <c:pt idx="77">
                  <c:v>0.33609061980098903</c:v>
                </c:pt>
                <c:pt idx="78">
                  <c:v>0.33612953238515902</c:v>
                </c:pt>
                <c:pt idx="79">
                  <c:v>0.33608393311557555</c:v>
                </c:pt>
                <c:pt idx="80">
                  <c:v>0.33601394673710122</c:v>
                </c:pt>
                <c:pt idx="81">
                  <c:v>0.33555931743725126</c:v>
                </c:pt>
                <c:pt idx="82">
                  <c:v>0.33560740787242388</c:v>
                </c:pt>
                <c:pt idx="83">
                  <c:v>0.33539797770142082</c:v>
                </c:pt>
                <c:pt idx="84">
                  <c:v>0.33409849020150201</c:v>
                </c:pt>
                <c:pt idx="85">
                  <c:v>0.3359214472186331</c:v>
                </c:pt>
                <c:pt idx="86">
                  <c:v>0.33795363465567962</c:v>
                </c:pt>
                <c:pt idx="87">
                  <c:v>0.33820445923346726</c:v>
                </c:pt>
                <c:pt idx="88">
                  <c:v>0.33663900966765892</c:v>
                </c:pt>
                <c:pt idx="89">
                  <c:v>0.33707987452002991</c:v>
                </c:pt>
                <c:pt idx="90">
                  <c:v>0.33752482618192875</c:v>
                </c:pt>
                <c:pt idx="91">
                  <c:v>0.33758083017468071</c:v>
                </c:pt>
                <c:pt idx="92">
                  <c:v>0.34017018772430002</c:v>
                </c:pt>
                <c:pt idx="93">
                  <c:v>0.34068703901359326</c:v>
                </c:pt>
                <c:pt idx="94">
                  <c:v>0.3406729152266314</c:v>
                </c:pt>
                <c:pt idx="95">
                  <c:v>0.34103395588313618</c:v>
                </c:pt>
                <c:pt idx="96">
                  <c:v>0.3399681438809844</c:v>
                </c:pt>
                <c:pt idx="97">
                  <c:v>0.3407735729910274</c:v>
                </c:pt>
                <c:pt idx="98">
                  <c:v>0.33736317683744454</c:v>
                </c:pt>
                <c:pt idx="99">
                  <c:v>0.33744126483978037</c:v>
                </c:pt>
                <c:pt idx="100">
                  <c:v>0.3369687101952536</c:v>
                </c:pt>
                <c:pt idx="101">
                  <c:v>0.33635716519299713</c:v>
                </c:pt>
                <c:pt idx="102">
                  <c:v>0.3371754233320467</c:v>
                </c:pt>
                <c:pt idx="103">
                  <c:v>0.33707754471810669</c:v>
                </c:pt>
                <c:pt idx="104">
                  <c:v>0.33673747812798394</c:v>
                </c:pt>
                <c:pt idx="105">
                  <c:v>0.33687702886103654</c:v>
                </c:pt>
                <c:pt idx="106">
                  <c:v>0.33668693893806279</c:v>
                </c:pt>
                <c:pt idx="107">
                  <c:v>0.33671782691089353</c:v>
                </c:pt>
                <c:pt idx="108">
                  <c:v>0.33657922758494113</c:v>
                </c:pt>
                <c:pt idx="109">
                  <c:v>0.3365041094243062</c:v>
                </c:pt>
                <c:pt idx="110">
                  <c:v>0.33650460435191509</c:v>
                </c:pt>
                <c:pt idx="111">
                  <c:v>0.33651434003669806</c:v>
                </c:pt>
                <c:pt idx="112">
                  <c:v>0.33656661660085918</c:v>
                </c:pt>
                <c:pt idx="113">
                  <c:v>0.33655208153581934</c:v>
                </c:pt>
                <c:pt idx="114">
                  <c:v>0.33629704765586382</c:v>
                </c:pt>
                <c:pt idx="115">
                  <c:v>0.33568465154127292</c:v>
                </c:pt>
                <c:pt idx="116">
                  <c:v>0.33559250271577273</c:v>
                </c:pt>
                <c:pt idx="117">
                  <c:v>0.33349626864954945</c:v>
                </c:pt>
                <c:pt idx="118">
                  <c:v>0.33365633184931803</c:v>
                </c:pt>
                <c:pt idx="119">
                  <c:v>0.33281247698222799</c:v>
                </c:pt>
                <c:pt idx="120">
                  <c:v>0.33278652313331181</c:v>
                </c:pt>
                <c:pt idx="121">
                  <c:v>0.33274357131276056</c:v>
                </c:pt>
                <c:pt idx="122">
                  <c:v>0.33212207700509772</c:v>
                </c:pt>
                <c:pt idx="123">
                  <c:v>0.33177741509264169</c:v>
                </c:pt>
                <c:pt idx="124">
                  <c:v>0.3320023548495824</c:v>
                </c:pt>
                <c:pt idx="125">
                  <c:v>0.33148615287536165</c:v>
                </c:pt>
                <c:pt idx="126">
                  <c:v>0.33409129463866244</c:v>
                </c:pt>
                <c:pt idx="127">
                  <c:v>0.33427762511717685</c:v>
                </c:pt>
                <c:pt idx="128">
                  <c:v>0.33459136429955777</c:v>
                </c:pt>
                <c:pt idx="129">
                  <c:v>0.33450438526156323</c:v>
                </c:pt>
                <c:pt idx="130">
                  <c:v>0.33507182691157589</c:v>
                </c:pt>
                <c:pt idx="131">
                  <c:v>0.334946539226676</c:v>
                </c:pt>
                <c:pt idx="132">
                  <c:v>0.33525375998638396</c:v>
                </c:pt>
                <c:pt idx="133">
                  <c:v>0.33525936119205346</c:v>
                </c:pt>
                <c:pt idx="134">
                  <c:v>0.33466477627327818</c:v>
                </c:pt>
                <c:pt idx="135">
                  <c:v>0.33024737340664395</c:v>
                </c:pt>
                <c:pt idx="136">
                  <c:v>0.32906535091372802</c:v>
                </c:pt>
                <c:pt idx="137">
                  <c:v>0.3294296815771196</c:v>
                </c:pt>
                <c:pt idx="138">
                  <c:v>0.32979507008375053</c:v>
                </c:pt>
                <c:pt idx="139">
                  <c:v>0.32949363271480131</c:v>
                </c:pt>
                <c:pt idx="140">
                  <c:v>0.33019593396662639</c:v>
                </c:pt>
                <c:pt idx="141">
                  <c:v>0.32927609900847615</c:v>
                </c:pt>
                <c:pt idx="142">
                  <c:v>0.32926262420345559</c:v>
                </c:pt>
                <c:pt idx="143">
                  <c:v>0.32938404450733039</c:v>
                </c:pt>
                <c:pt idx="144">
                  <c:v>0.32942615056958635</c:v>
                </c:pt>
                <c:pt idx="145">
                  <c:v>0.32961365300037498</c:v>
                </c:pt>
                <c:pt idx="146">
                  <c:v>0.32931587621646452</c:v>
                </c:pt>
                <c:pt idx="147">
                  <c:v>0.32915652700656639</c:v>
                </c:pt>
                <c:pt idx="148">
                  <c:v>0.32917200142651931</c:v>
                </c:pt>
                <c:pt idx="149">
                  <c:v>0.32941818704828496</c:v>
                </c:pt>
                <c:pt idx="150">
                  <c:v>0.32887417625307769</c:v>
                </c:pt>
                <c:pt idx="151">
                  <c:v>0.32966425614754935</c:v>
                </c:pt>
                <c:pt idx="152">
                  <c:v>0.32666459494791883</c:v>
                </c:pt>
                <c:pt idx="153">
                  <c:v>0.32650220246906048</c:v>
                </c:pt>
                <c:pt idx="154">
                  <c:v>0.32663067504906218</c:v>
                </c:pt>
                <c:pt idx="155">
                  <c:v>0.32665534893334486</c:v>
                </c:pt>
                <c:pt idx="156">
                  <c:v>0.3256131180619139</c:v>
                </c:pt>
                <c:pt idx="157">
                  <c:v>0.32558555534127576</c:v>
                </c:pt>
                <c:pt idx="158">
                  <c:v>0.32602827140829532</c:v>
                </c:pt>
                <c:pt idx="159">
                  <c:v>0.32780900447981243</c:v>
                </c:pt>
                <c:pt idx="160">
                  <c:v>0.32794297900161379</c:v>
                </c:pt>
                <c:pt idx="161">
                  <c:v>0.32805059560748701</c:v>
                </c:pt>
                <c:pt idx="162">
                  <c:v>0.32805832163500209</c:v>
                </c:pt>
                <c:pt idx="163">
                  <c:v>0.32874221461209219</c:v>
                </c:pt>
                <c:pt idx="164">
                  <c:v>0.32977950567110442</c:v>
                </c:pt>
                <c:pt idx="165">
                  <c:v>0.32935893441630559</c:v>
                </c:pt>
                <c:pt idx="166">
                  <c:v>0.32955941244183895</c:v>
                </c:pt>
                <c:pt idx="167">
                  <c:v>0.32857185904922032</c:v>
                </c:pt>
                <c:pt idx="168">
                  <c:v>0.32873730372827981</c:v>
                </c:pt>
                <c:pt idx="169">
                  <c:v>0.32892224053355762</c:v>
                </c:pt>
                <c:pt idx="170">
                  <c:v>0.3289261581663136</c:v>
                </c:pt>
                <c:pt idx="171">
                  <c:v>0.32870643676169509</c:v>
                </c:pt>
                <c:pt idx="172">
                  <c:v>0.32856061552846694</c:v>
                </c:pt>
                <c:pt idx="173">
                  <c:v>0.32855475958494251</c:v>
                </c:pt>
                <c:pt idx="174">
                  <c:v>0.32830488602460622</c:v>
                </c:pt>
                <c:pt idx="175">
                  <c:v>0.32828563234052599</c:v>
                </c:pt>
                <c:pt idx="176">
                  <c:v>0.32696408638268504</c:v>
                </c:pt>
                <c:pt idx="177">
                  <c:v>0.32694403461960747</c:v>
                </c:pt>
                <c:pt idx="178">
                  <c:v>0.32747526414140304</c:v>
                </c:pt>
                <c:pt idx="179">
                  <c:v>0.32994133569122197</c:v>
                </c:pt>
                <c:pt idx="180">
                  <c:v>0.33200943917601672</c:v>
                </c:pt>
                <c:pt idx="181">
                  <c:v>0.33217297741415536</c:v>
                </c:pt>
                <c:pt idx="182">
                  <c:v>0.33279674880053606</c:v>
                </c:pt>
                <c:pt idx="183">
                  <c:v>0.33627267626178303</c:v>
                </c:pt>
                <c:pt idx="184">
                  <c:v>0.3370054153487631</c:v>
                </c:pt>
                <c:pt idx="185">
                  <c:v>0.33825393042945223</c:v>
                </c:pt>
                <c:pt idx="186">
                  <c:v>0.33876125983797806</c:v>
                </c:pt>
                <c:pt idx="187">
                  <c:v>0.34148758889931186</c:v>
                </c:pt>
                <c:pt idx="188">
                  <c:v>0.34116172820268176</c:v>
                </c:pt>
                <c:pt idx="189">
                  <c:v>0.340382334773144</c:v>
                </c:pt>
                <c:pt idx="190">
                  <c:v>0.34037703645162948</c:v>
                </c:pt>
                <c:pt idx="191">
                  <c:v>0.34156471904919122</c:v>
                </c:pt>
                <c:pt idx="192">
                  <c:v>0.34148696933459755</c:v>
                </c:pt>
                <c:pt idx="193">
                  <c:v>0.34147179425357566</c:v>
                </c:pt>
                <c:pt idx="194">
                  <c:v>0.34110512174477864</c:v>
                </c:pt>
                <c:pt idx="195">
                  <c:v>0.34103878335590898</c:v>
                </c:pt>
                <c:pt idx="196">
                  <c:v>0.34193385162495388</c:v>
                </c:pt>
                <c:pt idx="197">
                  <c:v>0.34237757998933271</c:v>
                </c:pt>
                <c:pt idx="198">
                  <c:v>0.34326476204203943</c:v>
                </c:pt>
                <c:pt idx="199">
                  <c:v>0.3417614335966303</c:v>
                </c:pt>
                <c:pt idx="200">
                  <c:v>0.34168079112942373</c:v>
                </c:pt>
                <c:pt idx="201">
                  <c:v>0.34133043471043328</c:v>
                </c:pt>
                <c:pt idx="202">
                  <c:v>0.34134105667563025</c:v>
                </c:pt>
                <c:pt idx="203">
                  <c:v>0.34236938640321318</c:v>
                </c:pt>
                <c:pt idx="204">
                  <c:v>0.34270747351093445</c:v>
                </c:pt>
                <c:pt idx="205">
                  <c:v>0.34145053247031371</c:v>
                </c:pt>
                <c:pt idx="206">
                  <c:v>0.34211079730974669</c:v>
                </c:pt>
                <c:pt idx="207">
                  <c:v>0.33946034789140217</c:v>
                </c:pt>
                <c:pt idx="208">
                  <c:v>0.33946450992553634</c:v>
                </c:pt>
                <c:pt idx="209">
                  <c:v>0.33946577665402172</c:v>
                </c:pt>
                <c:pt idx="210">
                  <c:v>0.34042501575947604</c:v>
                </c:pt>
                <c:pt idx="211">
                  <c:v>0.33929260600407696</c:v>
                </c:pt>
                <c:pt idx="212">
                  <c:v>0.34161300633281377</c:v>
                </c:pt>
                <c:pt idx="213">
                  <c:v>0.34368963956275661</c:v>
                </c:pt>
                <c:pt idx="214">
                  <c:v>0.3426581873401679</c:v>
                </c:pt>
                <c:pt idx="215">
                  <c:v>0.34229721734318819</c:v>
                </c:pt>
                <c:pt idx="216">
                  <c:v>0.34168749788755043</c:v>
                </c:pt>
                <c:pt idx="217">
                  <c:v>0.34131083770271792</c:v>
                </c:pt>
                <c:pt idx="218">
                  <c:v>0.34135337940931204</c:v>
                </c:pt>
                <c:pt idx="219">
                  <c:v>0.34214334391869372</c:v>
                </c:pt>
                <c:pt idx="220">
                  <c:v>0.34265490692787492</c:v>
                </c:pt>
                <c:pt idx="221">
                  <c:v>0.34226945438070283</c:v>
                </c:pt>
                <c:pt idx="222">
                  <c:v>0.34202098493106509</c:v>
                </c:pt>
                <c:pt idx="223">
                  <c:v>0.34341510759320171</c:v>
                </c:pt>
                <c:pt idx="224">
                  <c:v>0.34221231418364578</c:v>
                </c:pt>
                <c:pt idx="225">
                  <c:v>0.34158041617154938</c:v>
                </c:pt>
                <c:pt idx="226">
                  <c:v>0.34151962564278376</c:v>
                </c:pt>
                <c:pt idx="227">
                  <c:v>0.34130300858835599</c:v>
                </c:pt>
                <c:pt idx="228">
                  <c:v>0.33997283999014816</c:v>
                </c:pt>
                <c:pt idx="229">
                  <c:v>0.33718289862385037</c:v>
                </c:pt>
                <c:pt idx="230">
                  <c:v>0.33717008396441672</c:v>
                </c:pt>
                <c:pt idx="231">
                  <c:v>0.33840264915275758</c:v>
                </c:pt>
                <c:pt idx="232">
                  <c:v>0.33597466768462808</c:v>
                </c:pt>
                <c:pt idx="233">
                  <c:v>0.33611487944787305</c:v>
                </c:pt>
                <c:pt idx="234">
                  <c:v>0.33404310259065861</c:v>
                </c:pt>
                <c:pt idx="235">
                  <c:v>0.33407877364587557</c:v>
                </c:pt>
                <c:pt idx="236">
                  <c:v>0.33412832404949716</c:v>
                </c:pt>
                <c:pt idx="237">
                  <c:v>0.33531327743108053</c:v>
                </c:pt>
                <c:pt idx="238">
                  <c:v>0.33530814914353596</c:v>
                </c:pt>
                <c:pt idx="239">
                  <c:v>0.33277593928831656</c:v>
                </c:pt>
                <c:pt idx="240">
                  <c:v>0.32462825659798883</c:v>
                </c:pt>
                <c:pt idx="241">
                  <c:v>0.32580026781436727</c:v>
                </c:pt>
                <c:pt idx="242">
                  <c:v>0.32425323788066995</c:v>
                </c:pt>
                <c:pt idx="243">
                  <c:v>0.32276256944817894</c:v>
                </c:pt>
                <c:pt idx="244">
                  <c:v>0.32288362930851394</c:v>
                </c:pt>
                <c:pt idx="245">
                  <c:v>0.32272880060671866</c:v>
                </c:pt>
                <c:pt idx="246">
                  <c:v>0.32182051281474278</c:v>
                </c:pt>
                <c:pt idx="247">
                  <c:v>0.32063543944929068</c:v>
                </c:pt>
                <c:pt idx="248">
                  <c:v>0.32149504954445202</c:v>
                </c:pt>
                <c:pt idx="249">
                  <c:v>0.32056214995669152</c:v>
                </c:pt>
                <c:pt idx="250">
                  <c:v>0.32100437638339163</c:v>
                </c:pt>
                <c:pt idx="251">
                  <c:v>0.32113226912613829</c:v>
                </c:pt>
                <c:pt idx="252">
                  <c:v>0.32106461733055491</c:v>
                </c:pt>
                <c:pt idx="253">
                  <c:v>0.3217014992480185</c:v>
                </c:pt>
                <c:pt idx="254">
                  <c:v>0.32270587371876402</c:v>
                </c:pt>
                <c:pt idx="255">
                  <c:v>0.32106207151709987</c:v>
                </c:pt>
                <c:pt idx="256">
                  <c:v>0.31956971797468059</c:v>
                </c:pt>
                <c:pt idx="257">
                  <c:v>0.32261291188898322</c:v>
                </c:pt>
                <c:pt idx="258">
                  <c:v>0.3204316274325073</c:v>
                </c:pt>
                <c:pt idx="259">
                  <c:v>0.32037785442824118</c:v>
                </c:pt>
                <c:pt idx="260">
                  <c:v>0.32096233672769264</c:v>
                </c:pt>
                <c:pt idx="261">
                  <c:v>0.32431312234999277</c:v>
                </c:pt>
                <c:pt idx="262">
                  <c:v>0.32586601759366302</c:v>
                </c:pt>
                <c:pt idx="263">
                  <c:v>0.32286565583970178</c:v>
                </c:pt>
                <c:pt idx="264">
                  <c:v>0.32344974815551852</c:v>
                </c:pt>
                <c:pt idx="265">
                  <c:v>0.3231417492853807</c:v>
                </c:pt>
                <c:pt idx="266">
                  <c:v>0.32052410250498775</c:v>
                </c:pt>
                <c:pt idx="267">
                  <c:v>0.32081657562973581</c:v>
                </c:pt>
                <c:pt idx="268">
                  <c:v>0.31893506576399366</c:v>
                </c:pt>
                <c:pt idx="269">
                  <c:v>0.3185365460959344</c:v>
                </c:pt>
                <c:pt idx="270">
                  <c:v>0.31648711466752522</c:v>
                </c:pt>
                <c:pt idx="271">
                  <c:v>0.31652881939156702</c:v>
                </c:pt>
                <c:pt idx="272">
                  <c:v>0.31804354195495183</c:v>
                </c:pt>
                <c:pt idx="273">
                  <c:v>0.31827727994421573</c:v>
                </c:pt>
                <c:pt idx="274">
                  <c:v>0.31693999576150017</c:v>
                </c:pt>
                <c:pt idx="275">
                  <c:v>0.31699374674876268</c:v>
                </c:pt>
                <c:pt idx="276">
                  <c:v>0.31749349998162518</c:v>
                </c:pt>
                <c:pt idx="277">
                  <c:v>0.31760190902526342</c:v>
                </c:pt>
                <c:pt idx="278">
                  <c:v>0.31884737160125526</c:v>
                </c:pt>
                <c:pt idx="279">
                  <c:v>0.31998524327335759</c:v>
                </c:pt>
                <c:pt idx="280">
                  <c:v>0.31780780914000401</c:v>
                </c:pt>
                <c:pt idx="281">
                  <c:v>0.31835600912185386</c:v>
                </c:pt>
                <c:pt idx="282">
                  <c:v>0.31852553012813151</c:v>
                </c:pt>
                <c:pt idx="283">
                  <c:v>0.319080885075474</c:v>
                </c:pt>
                <c:pt idx="284">
                  <c:v>0.31909878267845582</c:v>
                </c:pt>
                <c:pt idx="285">
                  <c:v>0.31875449267822914</c:v>
                </c:pt>
                <c:pt idx="286">
                  <c:v>0.31862517823216152</c:v>
                </c:pt>
                <c:pt idx="287">
                  <c:v>0.31835345821041766</c:v>
                </c:pt>
                <c:pt idx="288">
                  <c:v>0.31829540880285617</c:v>
                </c:pt>
                <c:pt idx="289">
                  <c:v>0.31783692833136573</c:v>
                </c:pt>
                <c:pt idx="290">
                  <c:v>0.31673511655949516</c:v>
                </c:pt>
                <c:pt idx="291">
                  <c:v>0.31481258334963741</c:v>
                </c:pt>
                <c:pt idx="292">
                  <c:v>0.31512740855837851</c:v>
                </c:pt>
                <c:pt idx="293">
                  <c:v>0.31510818383590489</c:v>
                </c:pt>
                <c:pt idx="294">
                  <c:v>0.31122274793285842</c:v>
                </c:pt>
                <c:pt idx="295">
                  <c:v>0.31050102264323404</c:v>
                </c:pt>
                <c:pt idx="296">
                  <c:v>0.31030873962829386</c:v>
                </c:pt>
                <c:pt idx="297">
                  <c:v>0.3109163942249164</c:v>
                </c:pt>
                <c:pt idx="298">
                  <c:v>0.31074206354654221</c:v>
                </c:pt>
                <c:pt idx="299">
                  <c:v>0.31086104262065933</c:v>
                </c:pt>
                <c:pt idx="300">
                  <c:v>0.31235005072361344</c:v>
                </c:pt>
                <c:pt idx="301">
                  <c:v>0.31248640583767856</c:v>
                </c:pt>
                <c:pt idx="302">
                  <c:v>0.31287986229878184</c:v>
                </c:pt>
                <c:pt idx="303">
                  <c:v>0.3120663666723531</c:v>
                </c:pt>
                <c:pt idx="304">
                  <c:v>0.31204104356379131</c:v>
                </c:pt>
                <c:pt idx="305">
                  <c:v>0.31091472654222735</c:v>
                </c:pt>
                <c:pt idx="306">
                  <c:v>0.31067884695268738</c:v>
                </c:pt>
                <c:pt idx="307">
                  <c:v>0.31065517684415261</c:v>
                </c:pt>
                <c:pt idx="308">
                  <c:v>0.30798427991646493</c:v>
                </c:pt>
                <c:pt idx="309">
                  <c:v>0.30802647157979723</c:v>
                </c:pt>
                <c:pt idx="310">
                  <c:v>0.30979555679835458</c:v>
                </c:pt>
                <c:pt idx="311">
                  <c:v>0.31142651171672375</c:v>
                </c:pt>
                <c:pt idx="312">
                  <c:v>0.31139631307891358</c:v>
                </c:pt>
                <c:pt idx="313">
                  <c:v>0.31113863582025703</c:v>
                </c:pt>
                <c:pt idx="314">
                  <c:v>0.31025795430758846</c:v>
                </c:pt>
                <c:pt idx="315">
                  <c:v>0.3086044138276528</c:v>
                </c:pt>
                <c:pt idx="316">
                  <c:v>0.30684128885576972</c:v>
                </c:pt>
                <c:pt idx="317">
                  <c:v>0.30805447493176358</c:v>
                </c:pt>
                <c:pt idx="318">
                  <c:v>0.30773920765625384</c:v>
                </c:pt>
                <c:pt idx="319">
                  <c:v>0.30402989052718171</c:v>
                </c:pt>
                <c:pt idx="320">
                  <c:v>0.30406603458237008</c:v>
                </c:pt>
                <c:pt idx="321">
                  <c:v>0.30221760037263834</c:v>
                </c:pt>
                <c:pt idx="322">
                  <c:v>0.30157546566634486</c:v>
                </c:pt>
                <c:pt idx="323">
                  <c:v>0.30438999307389653</c:v>
                </c:pt>
                <c:pt idx="324">
                  <c:v>0.30124018961441357</c:v>
                </c:pt>
                <c:pt idx="325">
                  <c:v>0.30110861952152879</c:v>
                </c:pt>
                <c:pt idx="326">
                  <c:v>0.30006191438596014</c:v>
                </c:pt>
                <c:pt idx="327">
                  <c:v>0.30009636347692614</c:v>
                </c:pt>
                <c:pt idx="328">
                  <c:v>0.30013314443189365</c:v>
                </c:pt>
                <c:pt idx="329">
                  <c:v>0.30055182721330015</c:v>
                </c:pt>
                <c:pt idx="330">
                  <c:v>0.30070458411734324</c:v>
                </c:pt>
                <c:pt idx="331">
                  <c:v>0.30779180452541233</c:v>
                </c:pt>
                <c:pt idx="332">
                  <c:v>0.30784161687364686</c:v>
                </c:pt>
                <c:pt idx="333">
                  <c:v>0.30944059579821942</c:v>
                </c:pt>
                <c:pt idx="334">
                  <c:v>0.31227828715637579</c:v>
                </c:pt>
                <c:pt idx="335">
                  <c:v>0.3127077922245321</c:v>
                </c:pt>
                <c:pt idx="336">
                  <c:v>0.30867280496059046</c:v>
                </c:pt>
                <c:pt idx="337">
                  <c:v>0.30632654912604856</c:v>
                </c:pt>
                <c:pt idx="338">
                  <c:v>0.30666657369620387</c:v>
                </c:pt>
                <c:pt idx="339">
                  <c:v>0.30683688256504982</c:v>
                </c:pt>
                <c:pt idx="340">
                  <c:v>0.30638344360105235</c:v>
                </c:pt>
                <c:pt idx="341">
                  <c:v>0.30697831150104654</c:v>
                </c:pt>
                <c:pt idx="342">
                  <c:v>0.30684970905490377</c:v>
                </c:pt>
                <c:pt idx="343">
                  <c:v>0.30466057532599133</c:v>
                </c:pt>
                <c:pt idx="344">
                  <c:v>0.30394435944794818</c:v>
                </c:pt>
                <c:pt idx="345">
                  <c:v>0.30437159775929185</c:v>
                </c:pt>
                <c:pt idx="346">
                  <c:v>0.30397851195704395</c:v>
                </c:pt>
                <c:pt idx="347">
                  <c:v>0.30396997808505988</c:v>
                </c:pt>
                <c:pt idx="348">
                  <c:v>0.30295694364705905</c:v>
                </c:pt>
                <c:pt idx="349">
                  <c:v>0.30207431860469297</c:v>
                </c:pt>
                <c:pt idx="350">
                  <c:v>0.30290187780078531</c:v>
                </c:pt>
                <c:pt idx="351">
                  <c:v>0.30484283214423535</c:v>
                </c:pt>
                <c:pt idx="352">
                  <c:v>0.30493228968719388</c:v>
                </c:pt>
                <c:pt idx="353">
                  <c:v>0.30353209432340089</c:v>
                </c:pt>
                <c:pt idx="354">
                  <c:v>0.3035498500528741</c:v>
                </c:pt>
                <c:pt idx="355">
                  <c:v>0.30381817884796425</c:v>
                </c:pt>
                <c:pt idx="356">
                  <c:v>0.30358348738607255</c:v>
                </c:pt>
                <c:pt idx="357">
                  <c:v>0.3047940980624182</c:v>
                </c:pt>
                <c:pt idx="358">
                  <c:v>0.30531450325235038</c:v>
                </c:pt>
                <c:pt idx="359">
                  <c:v>0.30499054424038619</c:v>
                </c:pt>
                <c:pt idx="360">
                  <c:v>0.30500694385867738</c:v>
                </c:pt>
                <c:pt idx="361">
                  <c:v>0.30533109944032655</c:v>
                </c:pt>
                <c:pt idx="362">
                  <c:v>0.30533212213987243</c:v>
                </c:pt>
                <c:pt idx="363">
                  <c:v>0.30487520115277639</c:v>
                </c:pt>
                <c:pt idx="364">
                  <c:v>0.30523715679881519</c:v>
                </c:pt>
                <c:pt idx="365">
                  <c:v>0.30432637364487009</c:v>
                </c:pt>
                <c:pt idx="366">
                  <c:v>0.30431788614564881</c:v>
                </c:pt>
                <c:pt idx="367">
                  <c:v>0.30536368259214874</c:v>
                </c:pt>
                <c:pt idx="368">
                  <c:v>0.30863272637407724</c:v>
                </c:pt>
                <c:pt idx="369">
                  <c:v>0.30851112096932976</c:v>
                </c:pt>
                <c:pt idx="370">
                  <c:v>0.30848773297436244</c:v>
                </c:pt>
                <c:pt idx="371">
                  <c:v>0.30857310177262881</c:v>
                </c:pt>
                <c:pt idx="372">
                  <c:v>0.30860015135470392</c:v>
                </c:pt>
                <c:pt idx="373">
                  <c:v>0.30955274235655766</c:v>
                </c:pt>
                <c:pt idx="374">
                  <c:v>0.31037941763788307</c:v>
                </c:pt>
                <c:pt idx="375">
                  <c:v>0.31205596432944671</c:v>
                </c:pt>
                <c:pt idx="376">
                  <c:v>0.31461086082748385</c:v>
                </c:pt>
                <c:pt idx="377">
                  <c:v>0.31166738639597724</c:v>
                </c:pt>
                <c:pt idx="378">
                  <c:v>0.31273496074582213</c:v>
                </c:pt>
                <c:pt idx="379">
                  <c:v>0.31148474218175803</c:v>
                </c:pt>
                <c:pt idx="380">
                  <c:v>0.31154806380702993</c:v>
                </c:pt>
                <c:pt idx="381">
                  <c:v>0.31163901087053592</c:v>
                </c:pt>
                <c:pt idx="382">
                  <c:v>0.31172660332712637</c:v>
                </c:pt>
                <c:pt idx="383">
                  <c:v>0.31324479841413805</c:v>
                </c:pt>
                <c:pt idx="384">
                  <c:v>0.31328485896791702</c:v>
                </c:pt>
                <c:pt idx="385">
                  <c:v>0.31368674948268788</c:v>
                </c:pt>
                <c:pt idx="386">
                  <c:v>0.31412202589722293</c:v>
                </c:pt>
                <c:pt idx="387">
                  <c:v>0.3140582087913994</c:v>
                </c:pt>
                <c:pt idx="388">
                  <c:v>0.31578024765194768</c:v>
                </c:pt>
                <c:pt idx="389">
                  <c:v>0.31661360389934118</c:v>
                </c:pt>
                <c:pt idx="390">
                  <c:v>0.31685941954225666</c:v>
                </c:pt>
                <c:pt idx="391">
                  <c:v>0.31689812536400858</c:v>
                </c:pt>
                <c:pt idx="392">
                  <c:v>0.31696973176603249</c:v>
                </c:pt>
                <c:pt idx="393">
                  <c:v>0.31696976364678897</c:v>
                </c:pt>
                <c:pt idx="394">
                  <c:v>0.31683816560731565</c:v>
                </c:pt>
                <c:pt idx="395">
                  <c:v>0.31678729282406753</c:v>
                </c:pt>
                <c:pt idx="396">
                  <c:v>0.31665554323686723</c:v>
                </c:pt>
                <c:pt idx="397">
                  <c:v>0.31645043132117529</c:v>
                </c:pt>
                <c:pt idx="398">
                  <c:v>0.31656863716135741</c:v>
                </c:pt>
                <c:pt idx="399">
                  <c:v>0.31771040055290639</c:v>
                </c:pt>
                <c:pt idx="400">
                  <c:v>0.31594474429251307</c:v>
                </c:pt>
                <c:pt idx="401">
                  <c:v>0.31579994514576909</c:v>
                </c:pt>
                <c:pt idx="402">
                  <c:v>0.3145874558554338</c:v>
                </c:pt>
                <c:pt idx="403">
                  <c:v>0.31458021677552156</c:v>
                </c:pt>
                <c:pt idx="404">
                  <c:v>0.31447170077108966</c:v>
                </c:pt>
                <c:pt idx="405">
                  <c:v>0.31451988909430589</c:v>
                </c:pt>
                <c:pt idx="406">
                  <c:v>0.31450159879796513</c:v>
                </c:pt>
                <c:pt idx="407">
                  <c:v>0.31430252925689839</c:v>
                </c:pt>
                <c:pt idx="408">
                  <c:v>0.31428356761724091</c:v>
                </c:pt>
                <c:pt idx="409">
                  <c:v>0.31398715127270566</c:v>
                </c:pt>
                <c:pt idx="410">
                  <c:v>0.31228539331252819</c:v>
                </c:pt>
                <c:pt idx="411">
                  <c:v>0.31259169833200445</c:v>
                </c:pt>
                <c:pt idx="412">
                  <c:v>0.3126307962769847</c:v>
                </c:pt>
                <c:pt idx="413">
                  <c:v>0.31271456094599703</c:v>
                </c:pt>
                <c:pt idx="414">
                  <c:v>0.3120288300620464</c:v>
                </c:pt>
                <c:pt idx="415">
                  <c:v>0.31093478532995045</c:v>
                </c:pt>
                <c:pt idx="416">
                  <c:v>0.31118395526538123</c:v>
                </c:pt>
                <c:pt idx="417">
                  <c:v>0.31098894286889112</c:v>
                </c:pt>
                <c:pt idx="418">
                  <c:v>0.31061659228894462</c:v>
                </c:pt>
                <c:pt idx="419">
                  <c:v>0.31066823987917358</c:v>
                </c:pt>
                <c:pt idx="420">
                  <c:v>0.31052874467367197</c:v>
                </c:pt>
                <c:pt idx="421">
                  <c:v>0.31033071446598509</c:v>
                </c:pt>
                <c:pt idx="422">
                  <c:v>0.31221250434868181</c:v>
                </c:pt>
                <c:pt idx="423">
                  <c:v>0.31223273498351822</c:v>
                </c:pt>
                <c:pt idx="424">
                  <c:v>0.31325900187797495</c:v>
                </c:pt>
                <c:pt idx="425">
                  <c:v>0.31319659358759611</c:v>
                </c:pt>
                <c:pt idx="426">
                  <c:v>0.31510145873599976</c:v>
                </c:pt>
                <c:pt idx="427">
                  <c:v>0.31518467443710568</c:v>
                </c:pt>
                <c:pt idx="428">
                  <c:v>0.31732277863380237</c:v>
                </c:pt>
                <c:pt idx="429">
                  <c:v>0.31814975135569207</c:v>
                </c:pt>
                <c:pt idx="430">
                  <c:v>0.31597045111441063</c:v>
                </c:pt>
                <c:pt idx="431">
                  <c:v>0.31440952254000093</c:v>
                </c:pt>
                <c:pt idx="432">
                  <c:v>0.3148244835120903</c:v>
                </c:pt>
                <c:pt idx="433">
                  <c:v>0.31422213581102959</c:v>
                </c:pt>
                <c:pt idx="434">
                  <c:v>0.31056762549190159</c:v>
                </c:pt>
                <c:pt idx="435">
                  <c:v>0.3094950010430923</c:v>
                </c:pt>
                <c:pt idx="436">
                  <c:v>0.30934531961113543</c:v>
                </c:pt>
                <c:pt idx="437">
                  <c:v>0.30878946757892356</c:v>
                </c:pt>
                <c:pt idx="438">
                  <c:v>0.30580501942537847</c:v>
                </c:pt>
                <c:pt idx="439">
                  <c:v>0.30573332385868368</c:v>
                </c:pt>
                <c:pt idx="440">
                  <c:v>0.30636225686625657</c:v>
                </c:pt>
                <c:pt idx="441">
                  <c:v>0.3063562616177537</c:v>
                </c:pt>
                <c:pt idx="442">
                  <c:v>0.30496598383841245</c:v>
                </c:pt>
                <c:pt idx="443">
                  <c:v>0.30587612689463617</c:v>
                </c:pt>
                <c:pt idx="444">
                  <c:v>0.30589513495097909</c:v>
                </c:pt>
                <c:pt idx="445">
                  <c:v>0.30605775361869181</c:v>
                </c:pt>
                <c:pt idx="446">
                  <c:v>0.3062303580421778</c:v>
                </c:pt>
                <c:pt idx="447">
                  <c:v>0.30689194550366106</c:v>
                </c:pt>
                <c:pt idx="448">
                  <c:v>0.30551185768279782</c:v>
                </c:pt>
                <c:pt idx="449">
                  <c:v>0.30447413497972436</c:v>
                </c:pt>
                <c:pt idx="450">
                  <c:v>0.30447465855774963</c:v>
                </c:pt>
                <c:pt idx="451">
                  <c:v>0.30553326462573788</c:v>
                </c:pt>
                <c:pt idx="452">
                  <c:v>0.30562487531210014</c:v>
                </c:pt>
                <c:pt idx="453">
                  <c:v>0.30658871754834055</c:v>
                </c:pt>
                <c:pt idx="454">
                  <c:v>0.30666048155008291</c:v>
                </c:pt>
                <c:pt idx="455">
                  <c:v>0.30539390951015166</c:v>
                </c:pt>
                <c:pt idx="456">
                  <c:v>0.30534675897693264</c:v>
                </c:pt>
                <c:pt idx="457">
                  <c:v>0.31185968876235937</c:v>
                </c:pt>
                <c:pt idx="458">
                  <c:v>0.31174031503520899</c:v>
                </c:pt>
                <c:pt idx="459">
                  <c:v>0.31195690444283658</c:v>
                </c:pt>
                <c:pt idx="460">
                  <c:v>0.31202202909749854</c:v>
                </c:pt>
                <c:pt idx="461">
                  <c:v>0.31440526544675595</c:v>
                </c:pt>
                <c:pt idx="462">
                  <c:v>0.31506805443458696</c:v>
                </c:pt>
                <c:pt idx="463">
                  <c:v>0.31264793805172647</c:v>
                </c:pt>
                <c:pt idx="464">
                  <c:v>0.31996732538962613</c:v>
                </c:pt>
                <c:pt idx="465">
                  <c:v>0.32027077680547872</c:v>
                </c:pt>
                <c:pt idx="466">
                  <c:v>0.32015158187480519</c:v>
                </c:pt>
                <c:pt idx="467">
                  <c:v>0.32052387306696645</c:v>
                </c:pt>
                <c:pt idx="468">
                  <c:v>0.32047940375250805</c:v>
                </c:pt>
                <c:pt idx="469">
                  <c:v>0.32039678791333703</c:v>
                </c:pt>
                <c:pt idx="470">
                  <c:v>0.32001600429423466</c:v>
                </c:pt>
                <c:pt idx="471">
                  <c:v>0.31939632809161167</c:v>
                </c:pt>
                <c:pt idx="472">
                  <c:v>0.31962392923368249</c:v>
                </c:pt>
                <c:pt idx="473">
                  <c:v>0.31958376154588342</c:v>
                </c:pt>
                <c:pt idx="474">
                  <c:v>0.31802433211112247</c:v>
                </c:pt>
                <c:pt idx="475">
                  <c:v>0.31810547811258866</c:v>
                </c:pt>
                <c:pt idx="476">
                  <c:v>0.31932295429301605</c:v>
                </c:pt>
                <c:pt idx="477">
                  <c:v>0.31921687580628433</c:v>
                </c:pt>
                <c:pt idx="478">
                  <c:v>0.32197232035502638</c:v>
                </c:pt>
                <c:pt idx="479">
                  <c:v>0.32240591719732631</c:v>
                </c:pt>
                <c:pt idx="480">
                  <c:v>0.32262608582880331</c:v>
                </c:pt>
                <c:pt idx="481">
                  <c:v>0.32318831528571795</c:v>
                </c:pt>
                <c:pt idx="482">
                  <c:v>0.32115379260960353</c:v>
                </c:pt>
                <c:pt idx="483">
                  <c:v>0.32111401619323626</c:v>
                </c:pt>
                <c:pt idx="484">
                  <c:v>0.32107564327505772</c:v>
                </c:pt>
                <c:pt idx="485">
                  <c:v>0.32478513215118021</c:v>
                </c:pt>
                <c:pt idx="486">
                  <c:v>0.32582195458485114</c:v>
                </c:pt>
                <c:pt idx="487">
                  <c:v>0.32687726584642945</c:v>
                </c:pt>
                <c:pt idx="488">
                  <c:v>0.32561588699831684</c:v>
                </c:pt>
                <c:pt idx="489">
                  <c:v>0.32682079060751162</c:v>
                </c:pt>
                <c:pt idx="490">
                  <c:v>0.32677872999355356</c:v>
                </c:pt>
                <c:pt idx="491">
                  <c:v>0.32664804717862878</c:v>
                </c:pt>
                <c:pt idx="492">
                  <c:v>0.32514083208571665</c:v>
                </c:pt>
                <c:pt idx="493">
                  <c:v>0.32488457334956145</c:v>
                </c:pt>
                <c:pt idx="494">
                  <c:v>0.3250577374677035</c:v>
                </c:pt>
                <c:pt idx="495">
                  <c:v>0.32499421351846391</c:v>
                </c:pt>
                <c:pt idx="496">
                  <c:v>0.32412975020489754</c:v>
                </c:pt>
                <c:pt idx="497">
                  <c:v>0.32389029077742787</c:v>
                </c:pt>
                <c:pt idx="498">
                  <c:v>0.32382658138265069</c:v>
                </c:pt>
                <c:pt idx="499">
                  <c:v>0.32303483714947018</c:v>
                </c:pt>
                <c:pt idx="500">
                  <c:v>0.32311433422749092</c:v>
                </c:pt>
                <c:pt idx="501">
                  <c:v>0.32255815726420328</c:v>
                </c:pt>
                <c:pt idx="502">
                  <c:v>0.32223542838429053</c:v>
                </c:pt>
                <c:pt idx="503">
                  <c:v>0.32226647532367114</c:v>
                </c:pt>
                <c:pt idx="504">
                  <c:v>0.32326839656399742</c:v>
                </c:pt>
                <c:pt idx="505">
                  <c:v>0.32246320491143776</c:v>
                </c:pt>
                <c:pt idx="506">
                  <c:v>0.32354046075038584</c:v>
                </c:pt>
                <c:pt idx="507">
                  <c:v>0.3230629024302451</c:v>
                </c:pt>
                <c:pt idx="508">
                  <c:v>0.31953219894248108</c:v>
                </c:pt>
                <c:pt idx="509">
                  <c:v>0.32039700849376468</c:v>
                </c:pt>
                <c:pt idx="510">
                  <c:v>0.32045938926585654</c:v>
                </c:pt>
                <c:pt idx="511">
                  <c:v>0.31969340196249452</c:v>
                </c:pt>
                <c:pt idx="512">
                  <c:v>0.31632337704123104</c:v>
                </c:pt>
                <c:pt idx="513">
                  <c:v>0.31541384558550656</c:v>
                </c:pt>
                <c:pt idx="514">
                  <c:v>0.3160999784040498</c:v>
                </c:pt>
                <c:pt idx="515">
                  <c:v>0.31585935102939072</c:v>
                </c:pt>
                <c:pt idx="516">
                  <c:v>0.31510678820591698</c:v>
                </c:pt>
                <c:pt idx="517">
                  <c:v>0.31412054276688173</c:v>
                </c:pt>
                <c:pt idx="518">
                  <c:v>0.31546861763173639</c:v>
                </c:pt>
                <c:pt idx="519">
                  <c:v>0.31541780139183956</c:v>
                </c:pt>
                <c:pt idx="520">
                  <c:v>0.31453190127036179</c:v>
                </c:pt>
                <c:pt idx="521">
                  <c:v>0.31477558611329387</c:v>
                </c:pt>
                <c:pt idx="522">
                  <c:v>0.3151233443828369</c:v>
                </c:pt>
                <c:pt idx="523">
                  <c:v>0.31379459428364376</c:v>
                </c:pt>
                <c:pt idx="524">
                  <c:v>0.31335222150329239</c:v>
                </c:pt>
                <c:pt idx="525">
                  <c:v>0.31351156035752814</c:v>
                </c:pt>
                <c:pt idx="526">
                  <c:v>0.31335122812226829</c:v>
                </c:pt>
                <c:pt idx="527">
                  <c:v>0.31391730783445893</c:v>
                </c:pt>
                <c:pt idx="528">
                  <c:v>0.31384234502510899</c:v>
                </c:pt>
                <c:pt idx="529">
                  <c:v>0.31284228576813822</c:v>
                </c:pt>
                <c:pt idx="530">
                  <c:v>0.31185027505598051</c:v>
                </c:pt>
                <c:pt idx="531">
                  <c:v>0.31119049806024895</c:v>
                </c:pt>
                <c:pt idx="532">
                  <c:v>0.31047895656237123</c:v>
                </c:pt>
                <c:pt idx="533">
                  <c:v>0.31021184075794644</c:v>
                </c:pt>
                <c:pt idx="534">
                  <c:v>0.30979952452617571</c:v>
                </c:pt>
                <c:pt idx="535">
                  <c:v>0.31050421829031827</c:v>
                </c:pt>
                <c:pt idx="536">
                  <c:v>0.31071214087732285</c:v>
                </c:pt>
                <c:pt idx="537">
                  <c:v>0.31026192861950519</c:v>
                </c:pt>
                <c:pt idx="538">
                  <c:v>0.31101641461978768</c:v>
                </c:pt>
                <c:pt idx="539">
                  <c:v>0.31180351769023357</c:v>
                </c:pt>
                <c:pt idx="540">
                  <c:v>0.31197473417334548</c:v>
                </c:pt>
                <c:pt idx="541">
                  <c:v>0.3120260080301151</c:v>
                </c:pt>
                <c:pt idx="542">
                  <c:v>0.31277366934015749</c:v>
                </c:pt>
                <c:pt idx="543">
                  <c:v>0.31250928386538612</c:v>
                </c:pt>
                <c:pt idx="544">
                  <c:v>0.31284648709456508</c:v>
                </c:pt>
                <c:pt idx="545">
                  <c:v>0.31303102004565198</c:v>
                </c:pt>
                <c:pt idx="546">
                  <c:v>0.31236170881419112</c:v>
                </c:pt>
                <c:pt idx="547">
                  <c:v>0.3115672707963687</c:v>
                </c:pt>
                <c:pt idx="548">
                  <c:v>0.31088390585021392</c:v>
                </c:pt>
                <c:pt idx="549">
                  <c:v>0.31165197787073562</c:v>
                </c:pt>
                <c:pt idx="550">
                  <c:v>0.31150551788383979</c:v>
                </c:pt>
                <c:pt idx="551">
                  <c:v>0.31019119994305266</c:v>
                </c:pt>
                <c:pt idx="552">
                  <c:v>0.31081768934158316</c:v>
                </c:pt>
                <c:pt idx="553">
                  <c:v>0.31041312307667202</c:v>
                </c:pt>
                <c:pt idx="554">
                  <c:v>0.30974825308276438</c:v>
                </c:pt>
                <c:pt idx="555">
                  <c:v>0.31005996239720529</c:v>
                </c:pt>
                <c:pt idx="556">
                  <c:v>0.31053365065159388</c:v>
                </c:pt>
                <c:pt idx="557">
                  <c:v>0.31065004669164953</c:v>
                </c:pt>
                <c:pt idx="558">
                  <c:v>0.31064279143833234</c:v>
                </c:pt>
                <c:pt idx="559">
                  <c:v>0.30994586048032141</c:v>
                </c:pt>
                <c:pt idx="560">
                  <c:v>0.30968275206550477</c:v>
                </c:pt>
                <c:pt idx="561">
                  <c:v>0.3078916288435764</c:v>
                </c:pt>
                <c:pt idx="562">
                  <c:v>0.30627159637453927</c:v>
                </c:pt>
                <c:pt idx="563">
                  <c:v>0.30603007361767121</c:v>
                </c:pt>
                <c:pt idx="564">
                  <c:v>0.3060322024565264</c:v>
                </c:pt>
                <c:pt idx="565">
                  <c:v>0.30552070043128199</c:v>
                </c:pt>
                <c:pt idx="566">
                  <c:v>0.30586738987894108</c:v>
                </c:pt>
                <c:pt idx="567">
                  <c:v>0.305778013876568</c:v>
                </c:pt>
                <c:pt idx="568">
                  <c:v>0.30647148130816282</c:v>
                </c:pt>
                <c:pt idx="569">
                  <c:v>0.3060662807450803</c:v>
                </c:pt>
                <c:pt idx="570">
                  <c:v>0.30611810547159107</c:v>
                </c:pt>
                <c:pt idx="571">
                  <c:v>0.30605504284025598</c:v>
                </c:pt>
                <c:pt idx="572">
                  <c:v>0.30625977016281691</c:v>
                </c:pt>
                <c:pt idx="573">
                  <c:v>0.304665838740594</c:v>
                </c:pt>
                <c:pt idx="574">
                  <c:v>0.30391236237574498</c:v>
                </c:pt>
                <c:pt idx="575">
                  <c:v>0.3036937312406649</c:v>
                </c:pt>
                <c:pt idx="576">
                  <c:v>0.3034422925524502</c:v>
                </c:pt>
                <c:pt idx="577">
                  <c:v>0.30333898415303556</c:v>
                </c:pt>
                <c:pt idx="578">
                  <c:v>0.30374600526056961</c:v>
                </c:pt>
                <c:pt idx="579">
                  <c:v>0.30406410819119301</c:v>
                </c:pt>
                <c:pt idx="580">
                  <c:v>0.3035814926688391</c:v>
                </c:pt>
                <c:pt idx="581">
                  <c:v>0.30350223558466455</c:v>
                </c:pt>
                <c:pt idx="582">
                  <c:v>0.29638395435489839</c:v>
                </c:pt>
                <c:pt idx="583">
                  <c:v>0.29652097516362408</c:v>
                </c:pt>
                <c:pt idx="584">
                  <c:v>0.29558955205487297</c:v>
                </c:pt>
                <c:pt idx="585">
                  <c:v>0.29234960378626551</c:v>
                </c:pt>
                <c:pt idx="586">
                  <c:v>0.29194790693326178</c:v>
                </c:pt>
                <c:pt idx="587">
                  <c:v>0.29209016008730165</c:v>
                </c:pt>
                <c:pt idx="588">
                  <c:v>0.29380338398194616</c:v>
                </c:pt>
                <c:pt idx="589">
                  <c:v>0.29277653619286492</c:v>
                </c:pt>
                <c:pt idx="590">
                  <c:v>0.29289937166414881</c:v>
                </c:pt>
                <c:pt idx="591">
                  <c:v>0.29626597569666518</c:v>
                </c:pt>
                <c:pt idx="592">
                  <c:v>0.29517623173829605</c:v>
                </c:pt>
                <c:pt idx="593">
                  <c:v>0.29561709295371946</c:v>
                </c:pt>
                <c:pt idx="594">
                  <c:v>0.29438413237131295</c:v>
                </c:pt>
                <c:pt idx="595">
                  <c:v>0.29486063180034494</c:v>
                </c:pt>
                <c:pt idx="596">
                  <c:v>0.29437728683922726</c:v>
                </c:pt>
                <c:pt idx="597">
                  <c:v>0.29442217441839313</c:v>
                </c:pt>
                <c:pt idx="598">
                  <c:v>0.29454649276390449</c:v>
                </c:pt>
                <c:pt idx="599">
                  <c:v>0.29477162886909664</c:v>
                </c:pt>
                <c:pt idx="600">
                  <c:v>0.29544654444504681</c:v>
                </c:pt>
                <c:pt idx="601">
                  <c:v>0.29522747000556054</c:v>
                </c:pt>
                <c:pt idx="602">
                  <c:v>0.29933245019305671</c:v>
                </c:pt>
                <c:pt idx="603">
                  <c:v>0.3047844753591506</c:v>
                </c:pt>
                <c:pt idx="604">
                  <c:v>0.30483098464684805</c:v>
                </c:pt>
                <c:pt idx="605">
                  <c:v>0.3050150651454846</c:v>
                </c:pt>
                <c:pt idx="606">
                  <c:v>0.30471976012981994</c:v>
                </c:pt>
                <c:pt idx="607">
                  <c:v>0.30498446064803347</c:v>
                </c:pt>
                <c:pt idx="608">
                  <c:v>0.30285887783340315</c:v>
                </c:pt>
                <c:pt idx="609">
                  <c:v>0.30233536186406396</c:v>
                </c:pt>
                <c:pt idx="610">
                  <c:v>0.30513290111369146</c:v>
                </c:pt>
                <c:pt idx="611">
                  <c:v>0.30510663760348555</c:v>
                </c:pt>
                <c:pt idx="612">
                  <c:v>0.30656363553169913</c:v>
                </c:pt>
                <c:pt idx="613">
                  <c:v>0.3068139867807167</c:v>
                </c:pt>
                <c:pt idx="614">
                  <c:v>0.30704379218215266</c:v>
                </c:pt>
                <c:pt idx="615">
                  <c:v>0.3067192879090635</c:v>
                </c:pt>
                <c:pt idx="616">
                  <c:v>0.30676841904855995</c:v>
                </c:pt>
                <c:pt idx="617">
                  <c:v>0.30703490616603407</c:v>
                </c:pt>
                <c:pt idx="618">
                  <c:v>0.30587086627332377</c:v>
                </c:pt>
                <c:pt idx="619">
                  <c:v>0.30441688618275775</c:v>
                </c:pt>
                <c:pt idx="620">
                  <c:v>0.30450301747686453</c:v>
                </c:pt>
                <c:pt idx="621">
                  <c:v>0.30482311933267608</c:v>
                </c:pt>
                <c:pt idx="622">
                  <c:v>0.30524300490652684</c:v>
                </c:pt>
                <c:pt idx="623">
                  <c:v>0.30525212723352074</c:v>
                </c:pt>
                <c:pt idx="624">
                  <c:v>0.30444849956656012</c:v>
                </c:pt>
                <c:pt idx="625">
                  <c:v>0.30368482720567624</c:v>
                </c:pt>
                <c:pt idx="626">
                  <c:v>0.30169780097740795</c:v>
                </c:pt>
                <c:pt idx="627">
                  <c:v>0.29918137888533874</c:v>
                </c:pt>
                <c:pt idx="628">
                  <c:v>0.29919437340450078</c:v>
                </c:pt>
                <c:pt idx="629">
                  <c:v>0.29783952531826224</c:v>
                </c:pt>
                <c:pt idx="630">
                  <c:v>0.29815503269063232</c:v>
                </c:pt>
                <c:pt idx="631">
                  <c:v>0.29815030808965087</c:v>
                </c:pt>
                <c:pt idx="632">
                  <c:v>0.29755182963493498</c:v>
                </c:pt>
                <c:pt idx="633">
                  <c:v>0.29743665901296995</c:v>
                </c:pt>
                <c:pt idx="634">
                  <c:v>0.29549657240262117</c:v>
                </c:pt>
                <c:pt idx="635">
                  <c:v>0.29590883281687824</c:v>
                </c:pt>
                <c:pt idx="636">
                  <c:v>0.29518445740603266</c:v>
                </c:pt>
                <c:pt idx="637">
                  <c:v>0.29563442350519759</c:v>
                </c:pt>
                <c:pt idx="638">
                  <c:v>0.29558358694503234</c:v>
                </c:pt>
                <c:pt idx="639">
                  <c:v>0.29319417807845261</c:v>
                </c:pt>
                <c:pt idx="640">
                  <c:v>0.29183484186474773</c:v>
                </c:pt>
                <c:pt idx="641">
                  <c:v>0.29288449439611858</c:v>
                </c:pt>
                <c:pt idx="642">
                  <c:v>0.29155905239569851</c:v>
                </c:pt>
                <c:pt idx="643">
                  <c:v>0.2913873509213914</c:v>
                </c:pt>
                <c:pt idx="644">
                  <c:v>0.2915722285932672</c:v>
                </c:pt>
                <c:pt idx="645">
                  <c:v>0.29155119050094824</c:v>
                </c:pt>
                <c:pt idx="646">
                  <c:v>0.29192505454761003</c:v>
                </c:pt>
                <c:pt idx="647">
                  <c:v>0.29194809648714232</c:v>
                </c:pt>
                <c:pt idx="648">
                  <c:v>0.29198972665565548</c:v>
                </c:pt>
                <c:pt idx="649">
                  <c:v>0.29394855800554048</c:v>
                </c:pt>
                <c:pt idx="650">
                  <c:v>0.29258944736038689</c:v>
                </c:pt>
                <c:pt idx="651">
                  <c:v>0.29268414916033297</c:v>
                </c:pt>
                <c:pt idx="652">
                  <c:v>0.29278947113374554</c:v>
                </c:pt>
                <c:pt idx="653">
                  <c:v>0.2928083333504195</c:v>
                </c:pt>
                <c:pt idx="654">
                  <c:v>0.2931118713632474</c:v>
                </c:pt>
                <c:pt idx="655">
                  <c:v>0.29349140216134434</c:v>
                </c:pt>
                <c:pt idx="656">
                  <c:v>0.29344416212901825</c:v>
                </c:pt>
                <c:pt idx="657">
                  <c:v>0.2942297125767554</c:v>
                </c:pt>
                <c:pt idx="658">
                  <c:v>0.29444468265432161</c:v>
                </c:pt>
                <c:pt idx="659">
                  <c:v>0.29416422421492805</c:v>
                </c:pt>
                <c:pt idx="660">
                  <c:v>0.29405218233662606</c:v>
                </c:pt>
                <c:pt idx="661">
                  <c:v>0.294607499141329</c:v>
                </c:pt>
                <c:pt idx="662">
                  <c:v>0.29419567378416284</c:v>
                </c:pt>
                <c:pt idx="663">
                  <c:v>0.29390652965213693</c:v>
                </c:pt>
                <c:pt idx="664">
                  <c:v>0.29380133841861111</c:v>
                </c:pt>
                <c:pt idx="665">
                  <c:v>0.2934373098497432</c:v>
                </c:pt>
                <c:pt idx="666">
                  <c:v>0.29708841618353732</c:v>
                </c:pt>
                <c:pt idx="667">
                  <c:v>0.29924317469197992</c:v>
                </c:pt>
                <c:pt idx="668">
                  <c:v>0.30019259718685198</c:v>
                </c:pt>
                <c:pt idx="669">
                  <c:v>0.30192704909610335</c:v>
                </c:pt>
                <c:pt idx="670">
                  <c:v>0.30177593074634085</c:v>
                </c:pt>
                <c:pt idx="671">
                  <c:v>0.30175518859831874</c:v>
                </c:pt>
                <c:pt idx="672">
                  <c:v>0.30328167021791164</c:v>
                </c:pt>
                <c:pt idx="673">
                  <c:v>0.30181698479015379</c:v>
                </c:pt>
                <c:pt idx="674">
                  <c:v>0.30185896407233997</c:v>
                </c:pt>
                <c:pt idx="675">
                  <c:v>0.30184741247362556</c:v>
                </c:pt>
                <c:pt idx="676">
                  <c:v>0.30189051999761746</c:v>
                </c:pt>
                <c:pt idx="677">
                  <c:v>0.2999231889955371</c:v>
                </c:pt>
                <c:pt idx="678">
                  <c:v>0.29982200943881443</c:v>
                </c:pt>
                <c:pt idx="679">
                  <c:v>0.29777812684889637</c:v>
                </c:pt>
                <c:pt idx="680">
                  <c:v>0.29697023608098438</c:v>
                </c:pt>
                <c:pt idx="681">
                  <c:v>0.29666595145103913</c:v>
                </c:pt>
                <c:pt idx="682">
                  <c:v>0.29643647714584886</c:v>
                </c:pt>
                <c:pt idx="683">
                  <c:v>0.2958105414858771</c:v>
                </c:pt>
                <c:pt idx="684">
                  <c:v>0.29577729685957305</c:v>
                </c:pt>
                <c:pt idx="685">
                  <c:v>0.29673590026690322</c:v>
                </c:pt>
                <c:pt idx="686">
                  <c:v>0.29672294706064206</c:v>
                </c:pt>
                <c:pt idx="687">
                  <c:v>0.2951441494320497</c:v>
                </c:pt>
                <c:pt idx="688">
                  <c:v>0.29443373469307305</c:v>
                </c:pt>
                <c:pt idx="689">
                  <c:v>0.29565774535431971</c:v>
                </c:pt>
                <c:pt idx="690">
                  <c:v>0.29565687849498079</c:v>
                </c:pt>
                <c:pt idx="691">
                  <c:v>0.29503535452641666</c:v>
                </c:pt>
                <c:pt idx="692">
                  <c:v>0.29509977545843524</c:v>
                </c:pt>
                <c:pt idx="693">
                  <c:v>0.29499782680097025</c:v>
                </c:pt>
                <c:pt idx="694">
                  <c:v>0.293976206971374</c:v>
                </c:pt>
                <c:pt idx="695">
                  <c:v>0.29407174084715543</c:v>
                </c:pt>
                <c:pt idx="696">
                  <c:v>0.29413140676916127</c:v>
                </c:pt>
                <c:pt idx="697">
                  <c:v>0.29508524377122775</c:v>
                </c:pt>
                <c:pt idx="698">
                  <c:v>0.29334382987786034</c:v>
                </c:pt>
                <c:pt idx="699">
                  <c:v>0.29422277635510358</c:v>
                </c:pt>
                <c:pt idx="700">
                  <c:v>0.29416709417551268</c:v>
                </c:pt>
                <c:pt idx="701">
                  <c:v>0.29471852692235201</c:v>
                </c:pt>
                <c:pt idx="702">
                  <c:v>0.29412284588752069</c:v>
                </c:pt>
                <c:pt idx="703">
                  <c:v>0.29363269069491033</c:v>
                </c:pt>
                <c:pt idx="704">
                  <c:v>0.29359606778291231</c:v>
                </c:pt>
                <c:pt idx="705">
                  <c:v>0.29317778764871999</c:v>
                </c:pt>
                <c:pt idx="706">
                  <c:v>0.29405188239318925</c:v>
                </c:pt>
                <c:pt idx="707">
                  <c:v>0.29416550000349118</c:v>
                </c:pt>
                <c:pt idx="708">
                  <c:v>0.28646839794348666</c:v>
                </c:pt>
                <c:pt idx="709">
                  <c:v>0.28582566624760564</c:v>
                </c:pt>
                <c:pt idx="710">
                  <c:v>0.28552171789279318</c:v>
                </c:pt>
                <c:pt idx="711">
                  <c:v>0.28549367171609447</c:v>
                </c:pt>
                <c:pt idx="712">
                  <c:v>0.28174702492903947</c:v>
                </c:pt>
                <c:pt idx="713">
                  <c:v>0.28106664269785542</c:v>
                </c:pt>
                <c:pt idx="714">
                  <c:v>0.28080185299491178</c:v>
                </c:pt>
                <c:pt idx="715">
                  <c:v>0.26946608390769006</c:v>
                </c:pt>
                <c:pt idx="716">
                  <c:v>0.26690779523996877</c:v>
                </c:pt>
                <c:pt idx="717">
                  <c:v>0.26696792269198444</c:v>
                </c:pt>
                <c:pt idx="718">
                  <c:v>0.26587850228385768</c:v>
                </c:pt>
                <c:pt idx="719">
                  <c:v>0.26630484164653423</c:v>
                </c:pt>
                <c:pt idx="720">
                  <c:v>0.26622427709017094</c:v>
                </c:pt>
                <c:pt idx="721">
                  <c:v>0.26582047547984644</c:v>
                </c:pt>
                <c:pt idx="722">
                  <c:v>0.26582464943607997</c:v>
                </c:pt>
                <c:pt idx="723">
                  <c:v>0.26547094729740395</c:v>
                </c:pt>
                <c:pt idx="724">
                  <c:v>0.26651114882490279</c:v>
                </c:pt>
                <c:pt idx="725">
                  <c:v>0.26684346197278597</c:v>
                </c:pt>
                <c:pt idx="726">
                  <c:v>0.26660802453569948</c:v>
                </c:pt>
                <c:pt idx="727">
                  <c:v>0.2649671189749086</c:v>
                </c:pt>
                <c:pt idx="728">
                  <c:v>0.26609767141318724</c:v>
                </c:pt>
                <c:pt idx="729">
                  <c:v>0.26328453020995551</c:v>
                </c:pt>
                <c:pt idx="730">
                  <c:v>0.26304119159189671</c:v>
                </c:pt>
                <c:pt idx="731">
                  <c:v>0.26339540930941335</c:v>
                </c:pt>
                <c:pt idx="732">
                  <c:v>0.26307301911583214</c:v>
                </c:pt>
                <c:pt idx="733">
                  <c:v>0.26473853194762015</c:v>
                </c:pt>
                <c:pt idx="734">
                  <c:v>0.26285984589731426</c:v>
                </c:pt>
                <c:pt idx="735">
                  <c:v>0.26456967180869284</c:v>
                </c:pt>
                <c:pt idx="736">
                  <c:v>0.26014324343144807</c:v>
                </c:pt>
                <c:pt idx="737">
                  <c:v>0.25805245815274569</c:v>
                </c:pt>
                <c:pt idx="738">
                  <c:v>0.26246248334027084</c:v>
                </c:pt>
                <c:pt idx="739">
                  <c:v>0.26247643107102303</c:v>
                </c:pt>
                <c:pt idx="740">
                  <c:v>0.2611557711567421</c:v>
                </c:pt>
                <c:pt idx="741">
                  <c:v>0.26133429418359128</c:v>
                </c:pt>
                <c:pt idx="742">
                  <c:v>0.2605784863989376</c:v>
                </c:pt>
                <c:pt idx="743">
                  <c:v>0.26058414686641529</c:v>
                </c:pt>
                <c:pt idx="744">
                  <c:v>0.26032827242579343</c:v>
                </c:pt>
                <c:pt idx="745">
                  <c:v>0.26011246482816536</c:v>
                </c:pt>
                <c:pt idx="746">
                  <c:v>0.26136869387752565</c:v>
                </c:pt>
                <c:pt idx="747">
                  <c:v>0.26063453389290453</c:v>
                </c:pt>
                <c:pt idx="748">
                  <c:v>0.26083165997196922</c:v>
                </c:pt>
                <c:pt idx="749">
                  <c:v>0.26093005106574796</c:v>
                </c:pt>
                <c:pt idx="750">
                  <c:v>0.26067953211011174</c:v>
                </c:pt>
                <c:pt idx="751">
                  <c:v>0.260653453919857</c:v>
                </c:pt>
                <c:pt idx="752">
                  <c:v>0.26048367553613938</c:v>
                </c:pt>
                <c:pt idx="753">
                  <c:v>0.26071806433074268</c:v>
                </c:pt>
                <c:pt idx="754">
                  <c:v>0.26193181228831491</c:v>
                </c:pt>
                <c:pt idx="755">
                  <c:v>0.26342502463370565</c:v>
                </c:pt>
                <c:pt idx="756">
                  <c:v>0.26397838165546689</c:v>
                </c:pt>
                <c:pt idx="757">
                  <c:v>0.2625363565543109</c:v>
                </c:pt>
                <c:pt idx="758">
                  <c:v>0.2625416273858005</c:v>
                </c:pt>
                <c:pt idx="759">
                  <c:v>0.26324788137430788</c:v>
                </c:pt>
                <c:pt idx="760">
                  <c:v>0.26233812563512587</c:v>
                </c:pt>
                <c:pt idx="761">
                  <c:v>0.26255681309934775</c:v>
                </c:pt>
                <c:pt idx="762">
                  <c:v>0.26253133878979312</c:v>
                </c:pt>
                <c:pt idx="763">
                  <c:v>0.26246174713918985</c:v>
                </c:pt>
                <c:pt idx="764">
                  <c:v>0.26236874077873129</c:v>
                </c:pt>
                <c:pt idx="765">
                  <c:v>0.26189196142945959</c:v>
                </c:pt>
                <c:pt idx="766">
                  <c:v>0.26273965694172347</c:v>
                </c:pt>
                <c:pt idx="767">
                  <c:v>0.26183457119628534</c:v>
                </c:pt>
                <c:pt idx="768">
                  <c:v>0.26263146107613433</c:v>
                </c:pt>
                <c:pt idx="769">
                  <c:v>0.26063474052639424</c:v>
                </c:pt>
                <c:pt idx="770">
                  <c:v>0.26069142850989968</c:v>
                </c:pt>
                <c:pt idx="771">
                  <c:v>0.26109611103004543</c:v>
                </c:pt>
                <c:pt idx="772">
                  <c:v>0.26203864313133024</c:v>
                </c:pt>
                <c:pt idx="773">
                  <c:v>0.26245647385045245</c:v>
                </c:pt>
                <c:pt idx="774">
                  <c:v>0.26408088495153403</c:v>
                </c:pt>
                <c:pt idx="775">
                  <c:v>0.26410028298703353</c:v>
                </c:pt>
                <c:pt idx="776">
                  <c:v>0.26448462020312147</c:v>
                </c:pt>
                <c:pt idx="777">
                  <c:v>0.26459077176500129</c:v>
                </c:pt>
                <c:pt idx="778">
                  <c:v>0.26420830629482128</c:v>
                </c:pt>
                <c:pt idx="779">
                  <c:v>0.26670454525293269</c:v>
                </c:pt>
                <c:pt idx="780">
                  <c:v>0.26969539498063816</c:v>
                </c:pt>
                <c:pt idx="781">
                  <c:v>0.27182188661613871</c:v>
                </c:pt>
                <c:pt idx="782">
                  <c:v>0.27188756788409663</c:v>
                </c:pt>
                <c:pt idx="783">
                  <c:v>0.27186942006497861</c:v>
                </c:pt>
                <c:pt idx="784">
                  <c:v>0.27193860829924998</c:v>
                </c:pt>
                <c:pt idx="785">
                  <c:v>0.27288650845066859</c:v>
                </c:pt>
                <c:pt idx="786">
                  <c:v>0.27210052725798778</c:v>
                </c:pt>
                <c:pt idx="787">
                  <c:v>0.27376093787589373</c:v>
                </c:pt>
                <c:pt idx="788">
                  <c:v>0.27370714055430756</c:v>
                </c:pt>
                <c:pt idx="789">
                  <c:v>0.27285353579548599</c:v>
                </c:pt>
                <c:pt idx="790">
                  <c:v>0.2723821432311746</c:v>
                </c:pt>
                <c:pt idx="791">
                  <c:v>0.27213736632283114</c:v>
                </c:pt>
                <c:pt idx="792">
                  <c:v>0.27204249570750422</c:v>
                </c:pt>
                <c:pt idx="793">
                  <c:v>0.27113912495935716</c:v>
                </c:pt>
                <c:pt idx="794">
                  <c:v>0.27157433801510295</c:v>
                </c:pt>
                <c:pt idx="795">
                  <c:v>0.27142881029126453</c:v>
                </c:pt>
                <c:pt idx="796">
                  <c:v>0.27108239344855362</c:v>
                </c:pt>
                <c:pt idx="797">
                  <c:v>0.27114308242261631</c:v>
                </c:pt>
                <c:pt idx="798">
                  <c:v>0.2722800959379954</c:v>
                </c:pt>
                <c:pt idx="799">
                  <c:v>0.27242264468719019</c:v>
                </c:pt>
                <c:pt idx="800">
                  <c:v>0.27161202462000011</c:v>
                </c:pt>
                <c:pt idx="801">
                  <c:v>0.27189853935854619</c:v>
                </c:pt>
                <c:pt idx="802">
                  <c:v>0.27344195015883677</c:v>
                </c:pt>
                <c:pt idx="803">
                  <c:v>0.27450724479961802</c:v>
                </c:pt>
                <c:pt idx="804">
                  <c:v>0.27451096458964802</c:v>
                </c:pt>
                <c:pt idx="805">
                  <c:v>0.27451631141937599</c:v>
                </c:pt>
                <c:pt idx="806">
                  <c:v>0.27419579868969118</c:v>
                </c:pt>
                <c:pt idx="807">
                  <c:v>0.27330980585230941</c:v>
                </c:pt>
                <c:pt idx="808">
                  <c:v>0.27350515605742587</c:v>
                </c:pt>
                <c:pt idx="809">
                  <c:v>0.2734780846351807</c:v>
                </c:pt>
                <c:pt idx="810">
                  <c:v>0.27538880638992358</c:v>
                </c:pt>
                <c:pt idx="811">
                  <c:v>0.27565256357755002</c:v>
                </c:pt>
                <c:pt idx="812">
                  <c:v>0.27571532957456829</c:v>
                </c:pt>
                <c:pt idx="813">
                  <c:v>0.27580827363540966</c:v>
                </c:pt>
                <c:pt idx="814">
                  <c:v>0.27596456575661099</c:v>
                </c:pt>
                <c:pt idx="815">
                  <c:v>0.27602977734258249</c:v>
                </c:pt>
                <c:pt idx="816">
                  <c:v>0.27701350373100608</c:v>
                </c:pt>
                <c:pt idx="817">
                  <c:v>0.27674974162892041</c:v>
                </c:pt>
                <c:pt idx="818">
                  <c:v>0.28114803998982468</c:v>
                </c:pt>
                <c:pt idx="819">
                  <c:v>0.2846988145005</c:v>
                </c:pt>
                <c:pt idx="820">
                  <c:v>0.28475105430383046</c:v>
                </c:pt>
                <c:pt idx="821">
                  <c:v>0.28479672035953085</c:v>
                </c:pt>
                <c:pt idx="822">
                  <c:v>0.28481699820532408</c:v>
                </c:pt>
                <c:pt idx="823">
                  <c:v>0.28492759695003878</c:v>
                </c:pt>
                <c:pt idx="824">
                  <c:v>0.28548301003358928</c:v>
                </c:pt>
                <c:pt idx="825">
                  <c:v>0.28369321058508051</c:v>
                </c:pt>
                <c:pt idx="826">
                  <c:v>0.28353395076023097</c:v>
                </c:pt>
                <c:pt idx="827">
                  <c:v>0.28348409120046608</c:v>
                </c:pt>
                <c:pt idx="828">
                  <c:v>0.28372033665845564</c:v>
                </c:pt>
                <c:pt idx="829">
                  <c:v>0.28324999323547218</c:v>
                </c:pt>
                <c:pt idx="830">
                  <c:v>0.28307123165531767</c:v>
                </c:pt>
                <c:pt idx="831">
                  <c:v>0.28299914284256761</c:v>
                </c:pt>
                <c:pt idx="832">
                  <c:v>0.28304299041685926</c:v>
                </c:pt>
                <c:pt idx="833">
                  <c:v>0.2830347029014274</c:v>
                </c:pt>
                <c:pt idx="834">
                  <c:v>0.28379070059257688</c:v>
                </c:pt>
                <c:pt idx="835">
                  <c:v>0.28435005219182796</c:v>
                </c:pt>
                <c:pt idx="836">
                  <c:v>0.28426424990913346</c:v>
                </c:pt>
                <c:pt idx="837">
                  <c:v>0.28501758167825908</c:v>
                </c:pt>
                <c:pt idx="838">
                  <c:v>0.28465588176045215</c:v>
                </c:pt>
                <c:pt idx="839">
                  <c:v>0.28363501703296506</c:v>
                </c:pt>
                <c:pt idx="840">
                  <c:v>0.28375692582610673</c:v>
                </c:pt>
                <c:pt idx="841">
                  <c:v>0.28526020394345797</c:v>
                </c:pt>
                <c:pt idx="842">
                  <c:v>0.28325536904043513</c:v>
                </c:pt>
                <c:pt idx="843">
                  <c:v>0.28363566808749074</c:v>
                </c:pt>
                <c:pt idx="844">
                  <c:v>0.28337064916414101</c:v>
                </c:pt>
                <c:pt idx="845">
                  <c:v>0.28395237566888404</c:v>
                </c:pt>
                <c:pt idx="846">
                  <c:v>0.28351423504276946</c:v>
                </c:pt>
                <c:pt idx="847">
                  <c:v>0.28374999983134341</c:v>
                </c:pt>
                <c:pt idx="848">
                  <c:v>0.28374628234522803</c:v>
                </c:pt>
                <c:pt idx="849">
                  <c:v>0.28418791182825504</c:v>
                </c:pt>
                <c:pt idx="850">
                  <c:v>0.2839877329669151</c:v>
                </c:pt>
                <c:pt idx="851">
                  <c:v>0.28332021503545723</c:v>
                </c:pt>
                <c:pt idx="852">
                  <c:v>0.28257514599471317</c:v>
                </c:pt>
                <c:pt idx="853">
                  <c:v>0.27615639452825674</c:v>
                </c:pt>
                <c:pt idx="854">
                  <c:v>0.26989894570951684</c:v>
                </c:pt>
                <c:pt idx="855">
                  <c:v>0.26996723115683691</c:v>
                </c:pt>
                <c:pt idx="856">
                  <c:v>0.27169678574395784</c:v>
                </c:pt>
                <c:pt idx="857">
                  <c:v>0.27238948220213216</c:v>
                </c:pt>
                <c:pt idx="858">
                  <c:v>0.27212612557347221</c:v>
                </c:pt>
                <c:pt idx="859">
                  <c:v>0.27208639648709676</c:v>
                </c:pt>
                <c:pt idx="860">
                  <c:v>0.27291947235132952</c:v>
                </c:pt>
                <c:pt idx="861">
                  <c:v>0.2697798974634279</c:v>
                </c:pt>
                <c:pt idx="862">
                  <c:v>0.26976834489414164</c:v>
                </c:pt>
                <c:pt idx="863">
                  <c:v>0.26798019829713249</c:v>
                </c:pt>
                <c:pt idx="864">
                  <c:v>0.2677710520139347</c:v>
                </c:pt>
                <c:pt idx="865">
                  <c:v>0.26771279803397402</c:v>
                </c:pt>
                <c:pt idx="866">
                  <c:v>0.2813582512330432</c:v>
                </c:pt>
                <c:pt idx="867">
                  <c:v>0.28139365258031973</c:v>
                </c:pt>
                <c:pt idx="868">
                  <c:v>0.28138647820743395</c:v>
                </c:pt>
                <c:pt idx="869">
                  <c:v>0.28136378302852977</c:v>
                </c:pt>
                <c:pt idx="870">
                  <c:v>0.28033089234219694</c:v>
                </c:pt>
                <c:pt idx="871">
                  <c:v>0.28012966795484079</c:v>
                </c:pt>
                <c:pt idx="872">
                  <c:v>0.2798693197501006</c:v>
                </c:pt>
                <c:pt idx="873">
                  <c:v>0.28148107203281286</c:v>
                </c:pt>
                <c:pt idx="874">
                  <c:v>0.2822047653794359</c:v>
                </c:pt>
                <c:pt idx="875">
                  <c:v>0.28247559887404233</c:v>
                </c:pt>
                <c:pt idx="876">
                  <c:v>0.28261625615447472</c:v>
                </c:pt>
                <c:pt idx="877">
                  <c:v>0.28241373913307755</c:v>
                </c:pt>
                <c:pt idx="878">
                  <c:v>0.28287120076337724</c:v>
                </c:pt>
                <c:pt idx="879">
                  <c:v>0.28282956075342863</c:v>
                </c:pt>
                <c:pt idx="880">
                  <c:v>0.28347964203111709</c:v>
                </c:pt>
                <c:pt idx="881">
                  <c:v>0.2837435965122746</c:v>
                </c:pt>
                <c:pt idx="882">
                  <c:v>0.28411060270221955</c:v>
                </c:pt>
                <c:pt idx="883">
                  <c:v>0.28478811096345091</c:v>
                </c:pt>
                <c:pt idx="884">
                  <c:v>0.28513601201544669</c:v>
                </c:pt>
                <c:pt idx="885">
                  <c:v>0.285240979167171</c:v>
                </c:pt>
                <c:pt idx="886">
                  <c:v>0.28471983563646586</c:v>
                </c:pt>
                <c:pt idx="887">
                  <c:v>0.28574528140881733</c:v>
                </c:pt>
                <c:pt idx="888">
                  <c:v>0.28485395390988172</c:v>
                </c:pt>
                <c:pt idx="889">
                  <c:v>0.28487697675927776</c:v>
                </c:pt>
                <c:pt idx="890">
                  <c:v>0.28485051963634211</c:v>
                </c:pt>
                <c:pt idx="891">
                  <c:v>0.28526282668976533</c:v>
                </c:pt>
                <c:pt idx="892">
                  <c:v>0.28404543691861517</c:v>
                </c:pt>
                <c:pt idx="893">
                  <c:v>0.28402644564205703</c:v>
                </c:pt>
                <c:pt idx="894">
                  <c:v>0.28363051025917613</c:v>
                </c:pt>
                <c:pt idx="895">
                  <c:v>0.28345700648730371</c:v>
                </c:pt>
                <c:pt idx="896">
                  <c:v>0.28346139420304689</c:v>
                </c:pt>
                <c:pt idx="897">
                  <c:v>0.28338397439629981</c:v>
                </c:pt>
                <c:pt idx="898">
                  <c:v>0.28326342117101444</c:v>
                </c:pt>
                <c:pt idx="899">
                  <c:v>0.28389872349635648</c:v>
                </c:pt>
                <c:pt idx="900">
                  <c:v>0.2818348405493068</c:v>
                </c:pt>
                <c:pt idx="901">
                  <c:v>0.28201043213280752</c:v>
                </c:pt>
                <c:pt idx="902">
                  <c:v>0.28205048920175574</c:v>
                </c:pt>
                <c:pt idx="903">
                  <c:v>0.28213694781248994</c:v>
                </c:pt>
                <c:pt idx="904">
                  <c:v>0.28757479813613135</c:v>
                </c:pt>
                <c:pt idx="905">
                  <c:v>0.28835838890559679</c:v>
                </c:pt>
                <c:pt idx="906">
                  <c:v>0.28802348644975839</c:v>
                </c:pt>
                <c:pt idx="907">
                  <c:v>0.28780708457167081</c:v>
                </c:pt>
                <c:pt idx="908">
                  <c:v>0.28740540082347776</c:v>
                </c:pt>
                <c:pt idx="909">
                  <c:v>0.28739627231478915</c:v>
                </c:pt>
                <c:pt idx="910">
                  <c:v>0.28769331979371821</c:v>
                </c:pt>
                <c:pt idx="911">
                  <c:v>0.28773317976727492</c:v>
                </c:pt>
                <c:pt idx="912">
                  <c:v>0.28728252258750769</c:v>
                </c:pt>
                <c:pt idx="913">
                  <c:v>0.28776102971057826</c:v>
                </c:pt>
                <c:pt idx="914">
                  <c:v>0.28785695129735506</c:v>
                </c:pt>
                <c:pt idx="915">
                  <c:v>0.28787579972532934</c:v>
                </c:pt>
                <c:pt idx="916">
                  <c:v>0.28941125191332845</c:v>
                </c:pt>
                <c:pt idx="917">
                  <c:v>0.28612413227913486</c:v>
                </c:pt>
                <c:pt idx="918">
                  <c:v>0.28339582474568009</c:v>
                </c:pt>
                <c:pt idx="919">
                  <c:v>0.28284069660328887</c:v>
                </c:pt>
                <c:pt idx="920">
                  <c:v>0.28149248508147584</c:v>
                </c:pt>
                <c:pt idx="921">
                  <c:v>0.28236952002987992</c:v>
                </c:pt>
                <c:pt idx="922">
                  <c:v>0.28236977807934766</c:v>
                </c:pt>
                <c:pt idx="923">
                  <c:v>0.28078400101111584</c:v>
                </c:pt>
                <c:pt idx="924">
                  <c:v>0.28042687392015941</c:v>
                </c:pt>
                <c:pt idx="925">
                  <c:v>0.28131235212586425</c:v>
                </c:pt>
                <c:pt idx="926">
                  <c:v>0.28000262346355553</c:v>
                </c:pt>
                <c:pt idx="927">
                  <c:v>0.27987157108757477</c:v>
                </c:pt>
                <c:pt idx="928">
                  <c:v>0.27963916300604336</c:v>
                </c:pt>
                <c:pt idx="929">
                  <c:v>0.27947344795678081</c:v>
                </c:pt>
                <c:pt idx="930">
                  <c:v>0.27951059204376444</c:v>
                </c:pt>
                <c:pt idx="931">
                  <c:v>0.27897191038481628</c:v>
                </c:pt>
                <c:pt idx="932">
                  <c:v>0.27905348664995916</c:v>
                </c:pt>
                <c:pt idx="933">
                  <c:v>0.27895304050533853</c:v>
                </c:pt>
                <c:pt idx="934">
                  <c:v>0.27927140427204605</c:v>
                </c:pt>
                <c:pt idx="935">
                  <c:v>0.27938980289911008</c:v>
                </c:pt>
                <c:pt idx="936">
                  <c:v>0.27829723969818099</c:v>
                </c:pt>
                <c:pt idx="937">
                  <c:v>0.28052140098021533</c:v>
                </c:pt>
                <c:pt idx="938">
                  <c:v>0.2833911660689436</c:v>
                </c:pt>
                <c:pt idx="939">
                  <c:v>0.28339129030284599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2ED-4612-A638-5489D982DBBC}"/>
            </c:ext>
          </c:extLst>
        </c:ser>
        <c:ser>
          <c:idx val="4"/>
          <c:order val="4"/>
          <c:tx>
            <c:strRef>
              <c:f>Волатильность!$N$1</c:f>
              <c:strCache>
                <c:ptCount val="1"/>
                <c:pt idx="0">
                  <c:v>Мосэнерго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Волатильность!$A$2:$A$941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Волатильность!$N$2:$N$941</c:f>
              <c:numCache>
                <c:formatCode>0.00</c:formatCode>
                <c:ptCount val="940"/>
                <c:pt idx="0">
                  <c:v>0.34518524183128041</c:v>
                </c:pt>
                <c:pt idx="1">
                  <c:v>0.3451771657970118</c:v>
                </c:pt>
                <c:pt idx="2">
                  <c:v>0.34691527950403983</c:v>
                </c:pt>
                <c:pt idx="3">
                  <c:v>0.34691310750199794</c:v>
                </c:pt>
                <c:pt idx="4">
                  <c:v>0.34695707264419756</c:v>
                </c:pt>
                <c:pt idx="5">
                  <c:v>0.34697382949243466</c:v>
                </c:pt>
                <c:pt idx="6">
                  <c:v>0.34719275559894847</c:v>
                </c:pt>
                <c:pt idx="7">
                  <c:v>0.34625490176645707</c:v>
                </c:pt>
                <c:pt idx="8">
                  <c:v>0.34594660263624916</c:v>
                </c:pt>
                <c:pt idx="9">
                  <c:v>0.34591607331949087</c:v>
                </c:pt>
                <c:pt idx="10">
                  <c:v>0.34592527204711648</c:v>
                </c:pt>
                <c:pt idx="11">
                  <c:v>0.34615763124868204</c:v>
                </c:pt>
                <c:pt idx="12">
                  <c:v>0.34621362229748631</c:v>
                </c:pt>
                <c:pt idx="13">
                  <c:v>0.34622964477117413</c:v>
                </c:pt>
                <c:pt idx="14">
                  <c:v>0.34598484206479302</c:v>
                </c:pt>
                <c:pt idx="15">
                  <c:v>0.34633209863345704</c:v>
                </c:pt>
                <c:pt idx="16">
                  <c:v>0.34518368165482044</c:v>
                </c:pt>
                <c:pt idx="17">
                  <c:v>0.34507473585341475</c:v>
                </c:pt>
                <c:pt idx="18">
                  <c:v>0.34507181653387192</c:v>
                </c:pt>
                <c:pt idx="19">
                  <c:v>0.34471157245829154</c:v>
                </c:pt>
                <c:pt idx="20">
                  <c:v>0.34471413644242443</c:v>
                </c:pt>
                <c:pt idx="21">
                  <c:v>0.34460973469034067</c:v>
                </c:pt>
                <c:pt idx="22">
                  <c:v>0.34424516506603559</c:v>
                </c:pt>
                <c:pt idx="23">
                  <c:v>0.34535202038107915</c:v>
                </c:pt>
                <c:pt idx="24">
                  <c:v>0.34542118894647977</c:v>
                </c:pt>
                <c:pt idx="25">
                  <c:v>0.34542151874737009</c:v>
                </c:pt>
                <c:pt idx="26">
                  <c:v>0.34542342790167868</c:v>
                </c:pt>
                <c:pt idx="27">
                  <c:v>0.34583418040695779</c:v>
                </c:pt>
                <c:pt idx="28">
                  <c:v>0.34646055783874774</c:v>
                </c:pt>
                <c:pt idx="29">
                  <c:v>0.34662635212183679</c:v>
                </c:pt>
                <c:pt idx="30">
                  <c:v>0.34661079185486354</c:v>
                </c:pt>
                <c:pt idx="31">
                  <c:v>0.34676603713608961</c:v>
                </c:pt>
                <c:pt idx="32">
                  <c:v>0.34728481668231626</c:v>
                </c:pt>
                <c:pt idx="33">
                  <c:v>0.34750903886186063</c:v>
                </c:pt>
                <c:pt idx="34">
                  <c:v>0.3476447100184677</c:v>
                </c:pt>
                <c:pt idx="35">
                  <c:v>0.34795223337285869</c:v>
                </c:pt>
                <c:pt idx="36">
                  <c:v>0.35320701614894273</c:v>
                </c:pt>
                <c:pt idx="37">
                  <c:v>0.35401081516901489</c:v>
                </c:pt>
                <c:pt idx="38">
                  <c:v>0.35336524479986992</c:v>
                </c:pt>
                <c:pt idx="39">
                  <c:v>0.35389639132540857</c:v>
                </c:pt>
                <c:pt idx="40">
                  <c:v>0.31546463175767275</c:v>
                </c:pt>
                <c:pt idx="41">
                  <c:v>0.30896199407010755</c:v>
                </c:pt>
                <c:pt idx="42">
                  <c:v>0.30968803753997404</c:v>
                </c:pt>
                <c:pt idx="43">
                  <c:v>0.31104952033167643</c:v>
                </c:pt>
                <c:pt idx="44">
                  <c:v>0.31130235933056655</c:v>
                </c:pt>
                <c:pt idx="45">
                  <c:v>0.31094376300782478</c:v>
                </c:pt>
                <c:pt idx="46">
                  <c:v>0.3104012195740633</c:v>
                </c:pt>
                <c:pt idx="47">
                  <c:v>0.30871138512741397</c:v>
                </c:pt>
                <c:pt idx="48">
                  <c:v>0.30170933349429319</c:v>
                </c:pt>
                <c:pt idx="49">
                  <c:v>0.30076145663329973</c:v>
                </c:pt>
                <c:pt idx="50">
                  <c:v>0.2934896990413971</c:v>
                </c:pt>
                <c:pt idx="51">
                  <c:v>0.29243355546421407</c:v>
                </c:pt>
                <c:pt idx="52">
                  <c:v>0.29127720598192935</c:v>
                </c:pt>
                <c:pt idx="53">
                  <c:v>0.29127033952319381</c:v>
                </c:pt>
                <c:pt idx="54">
                  <c:v>0.29092892903233286</c:v>
                </c:pt>
                <c:pt idx="55">
                  <c:v>0.28947804673222732</c:v>
                </c:pt>
                <c:pt idx="56">
                  <c:v>0.29019119108390845</c:v>
                </c:pt>
                <c:pt idx="57">
                  <c:v>0.28992693825396521</c:v>
                </c:pt>
                <c:pt idx="58">
                  <c:v>0.28994310925300254</c:v>
                </c:pt>
                <c:pt idx="59">
                  <c:v>0.28941296238695841</c:v>
                </c:pt>
                <c:pt idx="60">
                  <c:v>0.29726499495293812</c:v>
                </c:pt>
                <c:pt idx="61">
                  <c:v>0.29722781021150213</c:v>
                </c:pt>
                <c:pt idx="62">
                  <c:v>0.30361561969775835</c:v>
                </c:pt>
                <c:pt idx="63">
                  <c:v>0.30401956250009832</c:v>
                </c:pt>
                <c:pt idx="64">
                  <c:v>0.30801757049168127</c:v>
                </c:pt>
                <c:pt idx="65">
                  <c:v>0.30840824152692137</c:v>
                </c:pt>
                <c:pt idx="66">
                  <c:v>0.30925935101725932</c:v>
                </c:pt>
                <c:pt idx="67">
                  <c:v>0.31187720074442898</c:v>
                </c:pt>
                <c:pt idx="68">
                  <c:v>0.31208400338595116</c:v>
                </c:pt>
                <c:pt idx="69">
                  <c:v>0.31549008730737021</c:v>
                </c:pt>
                <c:pt idx="70">
                  <c:v>0.31508453959643706</c:v>
                </c:pt>
                <c:pt idx="71">
                  <c:v>0.31484406940325554</c:v>
                </c:pt>
                <c:pt idx="72">
                  <c:v>0.31548000574846363</c:v>
                </c:pt>
                <c:pt idx="73">
                  <c:v>0.31675838678750479</c:v>
                </c:pt>
                <c:pt idx="74">
                  <c:v>0.31691986187056004</c:v>
                </c:pt>
                <c:pt idx="75">
                  <c:v>0.3190761430712965</c:v>
                </c:pt>
                <c:pt idx="76">
                  <c:v>0.32016897895336971</c:v>
                </c:pt>
                <c:pt idx="77">
                  <c:v>0.32012797680643429</c:v>
                </c:pt>
                <c:pt idx="78">
                  <c:v>0.31645939496250636</c:v>
                </c:pt>
                <c:pt idx="79">
                  <c:v>0.31670131025790549</c:v>
                </c:pt>
                <c:pt idx="80">
                  <c:v>0.31669656569358606</c:v>
                </c:pt>
                <c:pt idx="81">
                  <c:v>0.31702669451600402</c:v>
                </c:pt>
                <c:pt idx="82">
                  <c:v>0.31766658114121876</c:v>
                </c:pt>
                <c:pt idx="83">
                  <c:v>0.31758888324782869</c:v>
                </c:pt>
                <c:pt idx="84">
                  <c:v>0.31700601867937739</c:v>
                </c:pt>
                <c:pt idx="85">
                  <c:v>0.31695675882442026</c:v>
                </c:pt>
                <c:pt idx="86">
                  <c:v>0.31744440363412479</c:v>
                </c:pt>
                <c:pt idx="87">
                  <c:v>0.31741384930758493</c:v>
                </c:pt>
                <c:pt idx="88">
                  <c:v>0.31744230161966286</c:v>
                </c:pt>
                <c:pt idx="89">
                  <c:v>0.31750708720472481</c:v>
                </c:pt>
                <c:pt idx="90">
                  <c:v>0.31833899014411415</c:v>
                </c:pt>
                <c:pt idx="91">
                  <c:v>0.31896662647550955</c:v>
                </c:pt>
                <c:pt idx="92">
                  <c:v>0.31852755485389905</c:v>
                </c:pt>
                <c:pt idx="93">
                  <c:v>0.3177098551668146</c:v>
                </c:pt>
                <c:pt idx="94">
                  <c:v>0.31756743364916284</c:v>
                </c:pt>
                <c:pt idx="95">
                  <c:v>0.31738182880290805</c:v>
                </c:pt>
                <c:pt idx="96">
                  <c:v>0.31741837766127651</c:v>
                </c:pt>
                <c:pt idx="97">
                  <c:v>0.31686665640287159</c:v>
                </c:pt>
                <c:pt idx="98">
                  <c:v>0.31530244386333178</c:v>
                </c:pt>
                <c:pt idx="99">
                  <c:v>0.31258889286737579</c:v>
                </c:pt>
                <c:pt idx="100">
                  <c:v>0.31222719218825218</c:v>
                </c:pt>
                <c:pt idx="101">
                  <c:v>0.31220159842295109</c:v>
                </c:pt>
                <c:pt idx="102">
                  <c:v>0.31195527493332509</c:v>
                </c:pt>
                <c:pt idx="103">
                  <c:v>0.31209350118374973</c:v>
                </c:pt>
                <c:pt idx="104">
                  <c:v>0.31208991375742817</c:v>
                </c:pt>
                <c:pt idx="105">
                  <c:v>0.31204996547953995</c:v>
                </c:pt>
                <c:pt idx="106">
                  <c:v>0.31220445911078654</c:v>
                </c:pt>
                <c:pt idx="107">
                  <c:v>0.31221469401452789</c:v>
                </c:pt>
                <c:pt idx="108">
                  <c:v>0.31236556341128086</c:v>
                </c:pt>
                <c:pt idx="109">
                  <c:v>0.31236365369795566</c:v>
                </c:pt>
                <c:pt idx="110">
                  <c:v>0.31235563980921477</c:v>
                </c:pt>
                <c:pt idx="111">
                  <c:v>0.31370793368901218</c:v>
                </c:pt>
                <c:pt idx="112">
                  <c:v>0.3143355258217907</c:v>
                </c:pt>
                <c:pt idx="113">
                  <c:v>0.31488123900671261</c:v>
                </c:pt>
                <c:pt idx="114">
                  <c:v>0.31497408852495601</c:v>
                </c:pt>
                <c:pt idx="115">
                  <c:v>0.31437121693954406</c:v>
                </c:pt>
                <c:pt idx="116">
                  <c:v>0.31424985418269746</c:v>
                </c:pt>
                <c:pt idx="117">
                  <c:v>0.31377835421709283</c:v>
                </c:pt>
                <c:pt idx="118">
                  <c:v>0.31471009004884132</c:v>
                </c:pt>
                <c:pt idx="119">
                  <c:v>0.3149494624542572</c:v>
                </c:pt>
                <c:pt idx="120">
                  <c:v>0.31526606746640556</c:v>
                </c:pt>
                <c:pt idx="121">
                  <c:v>0.31653837406515017</c:v>
                </c:pt>
                <c:pt idx="122">
                  <c:v>0.31652232096945832</c:v>
                </c:pt>
                <c:pt idx="123">
                  <c:v>0.31749818199882512</c:v>
                </c:pt>
                <c:pt idx="124">
                  <c:v>0.31745204227153934</c:v>
                </c:pt>
                <c:pt idx="125">
                  <c:v>0.31736271233303626</c:v>
                </c:pt>
                <c:pt idx="126">
                  <c:v>0.31735834963793558</c:v>
                </c:pt>
                <c:pt idx="127">
                  <c:v>0.3174461362906365</c:v>
                </c:pt>
                <c:pt idx="128">
                  <c:v>0.31707544964753348</c:v>
                </c:pt>
                <c:pt idx="129">
                  <c:v>0.31707516392522167</c:v>
                </c:pt>
                <c:pt idx="130">
                  <c:v>0.31702481925467507</c:v>
                </c:pt>
                <c:pt idx="131">
                  <c:v>0.31583231491174607</c:v>
                </c:pt>
                <c:pt idx="132">
                  <c:v>0.31605760938157518</c:v>
                </c:pt>
                <c:pt idx="133">
                  <c:v>0.31450659480078741</c:v>
                </c:pt>
                <c:pt idx="134">
                  <c:v>0.31457621973718058</c:v>
                </c:pt>
                <c:pt idx="135">
                  <c:v>0.31325631428378686</c:v>
                </c:pt>
                <c:pt idx="136">
                  <c:v>0.31313877659206557</c:v>
                </c:pt>
                <c:pt idx="137">
                  <c:v>0.31323258514221614</c:v>
                </c:pt>
                <c:pt idx="138">
                  <c:v>0.31316480946851105</c:v>
                </c:pt>
                <c:pt idx="139">
                  <c:v>0.31325330881150981</c:v>
                </c:pt>
                <c:pt idx="140">
                  <c:v>0.31273644778824211</c:v>
                </c:pt>
                <c:pt idx="141">
                  <c:v>0.3127832966989032</c:v>
                </c:pt>
                <c:pt idx="142">
                  <c:v>0.3125360784555809</c:v>
                </c:pt>
                <c:pt idx="143">
                  <c:v>0.31238002826923211</c:v>
                </c:pt>
                <c:pt idx="144">
                  <c:v>0.31228055569154645</c:v>
                </c:pt>
                <c:pt idx="145">
                  <c:v>0.31227546250980509</c:v>
                </c:pt>
                <c:pt idx="146">
                  <c:v>0.31216921103816864</c:v>
                </c:pt>
                <c:pt idx="147">
                  <c:v>0.31177629542948054</c:v>
                </c:pt>
                <c:pt idx="148">
                  <c:v>0.31175722454993365</c:v>
                </c:pt>
                <c:pt idx="149">
                  <c:v>0.30286671518431107</c:v>
                </c:pt>
                <c:pt idx="150">
                  <c:v>0.30253263378438205</c:v>
                </c:pt>
                <c:pt idx="151">
                  <c:v>0.30248639295118834</c:v>
                </c:pt>
                <c:pt idx="152">
                  <c:v>0.30252464302919674</c:v>
                </c:pt>
                <c:pt idx="153">
                  <c:v>0.30268273966083409</c:v>
                </c:pt>
                <c:pt idx="154">
                  <c:v>0.30237690393583194</c:v>
                </c:pt>
                <c:pt idx="155">
                  <c:v>0.30253991531876467</c:v>
                </c:pt>
                <c:pt idx="156">
                  <c:v>0.30289543265793939</c:v>
                </c:pt>
                <c:pt idx="157">
                  <c:v>0.30313285408854179</c:v>
                </c:pt>
                <c:pt idx="158">
                  <c:v>0.30327473683537481</c:v>
                </c:pt>
                <c:pt idx="159">
                  <c:v>0.30543347472877957</c:v>
                </c:pt>
                <c:pt idx="160">
                  <c:v>0.30548635758533055</c:v>
                </c:pt>
                <c:pt idx="161">
                  <c:v>0.30541662909396117</c:v>
                </c:pt>
                <c:pt idx="162">
                  <c:v>0.3051459638139169</c:v>
                </c:pt>
                <c:pt idx="163">
                  <c:v>0.30377704683909462</c:v>
                </c:pt>
                <c:pt idx="164">
                  <c:v>0.30355537105374314</c:v>
                </c:pt>
                <c:pt idx="165">
                  <c:v>0.30329367959890857</c:v>
                </c:pt>
                <c:pt idx="166">
                  <c:v>0.30315858669662793</c:v>
                </c:pt>
                <c:pt idx="167">
                  <c:v>0.30179442855806254</c:v>
                </c:pt>
                <c:pt idx="168">
                  <c:v>0.30181456228050957</c:v>
                </c:pt>
                <c:pt idx="169">
                  <c:v>0.30136105807719066</c:v>
                </c:pt>
                <c:pt idx="170">
                  <c:v>0.29955732832807286</c:v>
                </c:pt>
                <c:pt idx="171">
                  <c:v>0.29955945597696004</c:v>
                </c:pt>
                <c:pt idx="172">
                  <c:v>0.29854280198343658</c:v>
                </c:pt>
                <c:pt idx="173">
                  <c:v>0.29852254614022744</c:v>
                </c:pt>
                <c:pt idx="174">
                  <c:v>0.29850746367055536</c:v>
                </c:pt>
                <c:pt idx="175">
                  <c:v>0.29823530934254111</c:v>
                </c:pt>
                <c:pt idx="176">
                  <c:v>0.29823712850215234</c:v>
                </c:pt>
                <c:pt idx="177">
                  <c:v>0.29982766845589159</c:v>
                </c:pt>
                <c:pt idx="178">
                  <c:v>0.30164939509713207</c:v>
                </c:pt>
                <c:pt idx="179">
                  <c:v>0.29671592667053998</c:v>
                </c:pt>
                <c:pt idx="180">
                  <c:v>0.2954811601587814</c:v>
                </c:pt>
                <c:pt idx="181">
                  <c:v>0.29500922640472815</c:v>
                </c:pt>
                <c:pt idx="182">
                  <c:v>0.29489044588392505</c:v>
                </c:pt>
                <c:pt idx="183">
                  <c:v>0.29476030095067951</c:v>
                </c:pt>
                <c:pt idx="184">
                  <c:v>0.294760378213894</c:v>
                </c:pt>
                <c:pt idx="185">
                  <c:v>0.29484034520191471</c:v>
                </c:pt>
                <c:pt idx="186">
                  <c:v>0.29486946173686368</c:v>
                </c:pt>
                <c:pt idx="187">
                  <c:v>0.29500963103149375</c:v>
                </c:pt>
                <c:pt idx="188">
                  <c:v>0.29499730432397209</c:v>
                </c:pt>
                <c:pt idx="189">
                  <c:v>0.29494724508658821</c:v>
                </c:pt>
                <c:pt idx="190">
                  <c:v>0.29469213264848121</c:v>
                </c:pt>
                <c:pt idx="191">
                  <c:v>0.2945958505721889</c:v>
                </c:pt>
                <c:pt idx="192">
                  <c:v>0.29592884341085818</c:v>
                </c:pt>
                <c:pt idx="193">
                  <c:v>0.29674931843562335</c:v>
                </c:pt>
                <c:pt idx="194">
                  <c:v>0.29676364137784739</c:v>
                </c:pt>
                <c:pt idx="195">
                  <c:v>0.29647739543931872</c:v>
                </c:pt>
                <c:pt idx="196">
                  <c:v>0.29648076008387314</c:v>
                </c:pt>
                <c:pt idx="197">
                  <c:v>0.29644286317838558</c:v>
                </c:pt>
                <c:pt idx="198">
                  <c:v>0.29621126068420089</c:v>
                </c:pt>
                <c:pt idx="199">
                  <c:v>0.2961370001276909</c:v>
                </c:pt>
                <c:pt idx="200">
                  <c:v>0.2960840215677889</c:v>
                </c:pt>
                <c:pt idx="201">
                  <c:v>0.29613978375929484</c:v>
                </c:pt>
                <c:pt idx="202">
                  <c:v>0.29622543742996055</c:v>
                </c:pt>
                <c:pt idx="203">
                  <c:v>0.29593836588139044</c:v>
                </c:pt>
                <c:pt idx="204">
                  <c:v>0.29588497517818468</c:v>
                </c:pt>
                <c:pt idx="205">
                  <c:v>0.29588850015051682</c:v>
                </c:pt>
                <c:pt idx="206">
                  <c:v>0.29569859388592268</c:v>
                </c:pt>
                <c:pt idx="207">
                  <c:v>0.29557336928633376</c:v>
                </c:pt>
                <c:pt idx="208">
                  <c:v>0.29717795798993851</c:v>
                </c:pt>
                <c:pt idx="209">
                  <c:v>0.29731278757622237</c:v>
                </c:pt>
                <c:pt idx="210">
                  <c:v>0.29634693344002583</c:v>
                </c:pt>
                <c:pt idx="211">
                  <c:v>0.29668673760398051</c:v>
                </c:pt>
                <c:pt idx="212">
                  <c:v>0.29748143209282957</c:v>
                </c:pt>
                <c:pt idx="213">
                  <c:v>0.29817441485459706</c:v>
                </c:pt>
                <c:pt idx="214">
                  <c:v>0.29791388908558958</c:v>
                </c:pt>
                <c:pt idx="215">
                  <c:v>0.29770975173856279</c:v>
                </c:pt>
                <c:pt idx="216">
                  <c:v>0.29787816994481747</c:v>
                </c:pt>
                <c:pt idx="217">
                  <c:v>0.29635506009017587</c:v>
                </c:pt>
                <c:pt idx="218">
                  <c:v>0.29639963953430115</c:v>
                </c:pt>
                <c:pt idx="219">
                  <c:v>0.29604630789465458</c:v>
                </c:pt>
                <c:pt idx="220">
                  <c:v>0.29607803542267236</c:v>
                </c:pt>
                <c:pt idx="221">
                  <c:v>0.29579491216497317</c:v>
                </c:pt>
                <c:pt idx="222">
                  <c:v>0.29572610476847311</c:v>
                </c:pt>
                <c:pt idx="223">
                  <c:v>0.29592986671425286</c:v>
                </c:pt>
                <c:pt idx="224">
                  <c:v>0.29599358983732732</c:v>
                </c:pt>
                <c:pt idx="225">
                  <c:v>0.2960005297028469</c:v>
                </c:pt>
                <c:pt idx="226">
                  <c:v>0.29604229358707634</c:v>
                </c:pt>
                <c:pt idx="227">
                  <c:v>0.29637411539087999</c:v>
                </c:pt>
                <c:pt idx="228">
                  <c:v>0.29660775028926961</c:v>
                </c:pt>
                <c:pt idx="229">
                  <c:v>0.29665586426941309</c:v>
                </c:pt>
                <c:pt idx="230">
                  <c:v>0.29663598864275653</c:v>
                </c:pt>
                <c:pt idx="231">
                  <c:v>0.29591372420501127</c:v>
                </c:pt>
                <c:pt idx="232">
                  <c:v>0.29576365211167249</c:v>
                </c:pt>
                <c:pt idx="233">
                  <c:v>0.2950955630910248</c:v>
                </c:pt>
                <c:pt idx="234">
                  <c:v>0.29118786426930449</c:v>
                </c:pt>
                <c:pt idx="235">
                  <c:v>0.29116960909426742</c:v>
                </c:pt>
                <c:pt idx="236">
                  <c:v>0.2909848771568207</c:v>
                </c:pt>
                <c:pt idx="237">
                  <c:v>0.29031954448523772</c:v>
                </c:pt>
                <c:pt idx="238">
                  <c:v>0.28935577559740172</c:v>
                </c:pt>
                <c:pt idx="239">
                  <c:v>0.28967767146999274</c:v>
                </c:pt>
                <c:pt idx="240">
                  <c:v>0.27840220965224738</c:v>
                </c:pt>
                <c:pt idx="241">
                  <c:v>0.27500515955701832</c:v>
                </c:pt>
                <c:pt idx="242">
                  <c:v>0.2603219129837715</c:v>
                </c:pt>
                <c:pt idx="243">
                  <c:v>0.25943675929493931</c:v>
                </c:pt>
                <c:pt idx="244">
                  <c:v>0.25905034226825407</c:v>
                </c:pt>
                <c:pt idx="245">
                  <c:v>0.25873378709991129</c:v>
                </c:pt>
                <c:pt idx="246">
                  <c:v>0.2587012806036022</c:v>
                </c:pt>
                <c:pt idx="247">
                  <c:v>0.25869875363495654</c:v>
                </c:pt>
                <c:pt idx="248">
                  <c:v>0.25826012200578852</c:v>
                </c:pt>
                <c:pt idx="249">
                  <c:v>0.2569138881341943</c:v>
                </c:pt>
                <c:pt idx="250">
                  <c:v>0.25547960794778024</c:v>
                </c:pt>
                <c:pt idx="251">
                  <c:v>0.25810838746102149</c:v>
                </c:pt>
                <c:pt idx="252">
                  <c:v>0.25747649145986312</c:v>
                </c:pt>
                <c:pt idx="253">
                  <c:v>0.25706754474157356</c:v>
                </c:pt>
                <c:pt idx="254">
                  <c:v>0.25709030723492349</c:v>
                </c:pt>
                <c:pt idx="255">
                  <c:v>0.25704674106749759</c:v>
                </c:pt>
                <c:pt idx="256">
                  <c:v>0.25687963874932762</c:v>
                </c:pt>
                <c:pt idx="257">
                  <c:v>0.2568600546467501</c:v>
                </c:pt>
                <c:pt idx="258">
                  <c:v>0.25691870230896741</c:v>
                </c:pt>
                <c:pt idx="259">
                  <c:v>0.25698375352638803</c:v>
                </c:pt>
                <c:pt idx="260">
                  <c:v>0.25688431838277015</c:v>
                </c:pt>
                <c:pt idx="261">
                  <c:v>0.25684647741593808</c:v>
                </c:pt>
                <c:pt idx="262">
                  <c:v>0.25629066492718311</c:v>
                </c:pt>
                <c:pt idx="263">
                  <c:v>0.25621023450824065</c:v>
                </c:pt>
                <c:pt idx="264">
                  <c:v>0.25597978298994128</c:v>
                </c:pt>
                <c:pt idx="265">
                  <c:v>0.25618091861766651</c:v>
                </c:pt>
                <c:pt idx="266">
                  <c:v>0.25606410099716365</c:v>
                </c:pt>
                <c:pt idx="267">
                  <c:v>0.25609048671594725</c:v>
                </c:pt>
                <c:pt idx="268">
                  <c:v>0.25603284513819768</c:v>
                </c:pt>
                <c:pt idx="269">
                  <c:v>0.25812764747472372</c:v>
                </c:pt>
                <c:pt idx="270">
                  <c:v>0.27075876901006868</c:v>
                </c:pt>
                <c:pt idx="271">
                  <c:v>0.27128578181825758</c:v>
                </c:pt>
                <c:pt idx="272">
                  <c:v>0.27182984007686806</c:v>
                </c:pt>
                <c:pt idx="273">
                  <c:v>0.27197226693050591</c:v>
                </c:pt>
                <c:pt idx="274">
                  <c:v>0.2695732359791701</c:v>
                </c:pt>
                <c:pt idx="275">
                  <c:v>0.26977670264062903</c:v>
                </c:pt>
                <c:pt idx="276">
                  <c:v>0.27022260474278798</c:v>
                </c:pt>
                <c:pt idx="277">
                  <c:v>0.27084187718235131</c:v>
                </c:pt>
                <c:pt idx="278">
                  <c:v>0.27032073471198742</c:v>
                </c:pt>
                <c:pt idx="279">
                  <c:v>0.2696696432391702</c:v>
                </c:pt>
                <c:pt idx="280">
                  <c:v>0.26987929637390801</c:v>
                </c:pt>
                <c:pt idx="281">
                  <c:v>0.26977903979941076</c:v>
                </c:pt>
                <c:pt idx="282">
                  <c:v>0.27092440034000315</c:v>
                </c:pt>
                <c:pt idx="283">
                  <c:v>0.26942575652928386</c:v>
                </c:pt>
                <c:pt idx="284">
                  <c:v>0.269805025338338</c:v>
                </c:pt>
                <c:pt idx="285">
                  <c:v>0.26952573741747671</c:v>
                </c:pt>
                <c:pt idx="286">
                  <c:v>0.26951552439116061</c:v>
                </c:pt>
                <c:pt idx="287">
                  <c:v>0.26366218440881006</c:v>
                </c:pt>
                <c:pt idx="288">
                  <c:v>0.26289786903390649</c:v>
                </c:pt>
                <c:pt idx="289">
                  <c:v>0.2628809001851356</c:v>
                </c:pt>
                <c:pt idx="290">
                  <c:v>0.26325971845677182</c:v>
                </c:pt>
                <c:pt idx="291">
                  <c:v>0.26360697202384475</c:v>
                </c:pt>
                <c:pt idx="292">
                  <c:v>0.26060327237018271</c:v>
                </c:pt>
                <c:pt idx="293">
                  <c:v>0.25908885944149856</c:v>
                </c:pt>
                <c:pt idx="294">
                  <c:v>0.26146366474540744</c:v>
                </c:pt>
                <c:pt idx="295">
                  <c:v>0.2621575708060479</c:v>
                </c:pt>
                <c:pt idx="296">
                  <c:v>0.26175343588930905</c:v>
                </c:pt>
                <c:pt idx="297">
                  <c:v>0.26171150916928249</c:v>
                </c:pt>
                <c:pt idx="298">
                  <c:v>0.27096612131253195</c:v>
                </c:pt>
                <c:pt idx="299">
                  <c:v>0.27414842508763848</c:v>
                </c:pt>
                <c:pt idx="300">
                  <c:v>0.27555785313053782</c:v>
                </c:pt>
                <c:pt idx="301">
                  <c:v>0.27555623912420579</c:v>
                </c:pt>
                <c:pt idx="302">
                  <c:v>0.27567570220912441</c:v>
                </c:pt>
                <c:pt idx="303">
                  <c:v>0.2743873592336854</c:v>
                </c:pt>
                <c:pt idx="304">
                  <c:v>0.27473530067584118</c:v>
                </c:pt>
                <c:pt idx="305">
                  <c:v>0.27790988662309779</c:v>
                </c:pt>
                <c:pt idx="306">
                  <c:v>0.27799463917429024</c:v>
                </c:pt>
                <c:pt idx="307">
                  <c:v>0.28030484253720128</c:v>
                </c:pt>
                <c:pt idx="308">
                  <c:v>0.28074228021738984</c:v>
                </c:pt>
                <c:pt idx="309">
                  <c:v>0.28072360902605276</c:v>
                </c:pt>
                <c:pt idx="310">
                  <c:v>0.28036129610742488</c:v>
                </c:pt>
                <c:pt idx="311">
                  <c:v>0.27270574125835595</c:v>
                </c:pt>
                <c:pt idx="312">
                  <c:v>0.27267792840680749</c:v>
                </c:pt>
                <c:pt idx="313">
                  <c:v>0.26608009092134582</c:v>
                </c:pt>
                <c:pt idx="314">
                  <c:v>0.26570369039587138</c:v>
                </c:pt>
                <c:pt idx="315">
                  <c:v>0.2632396976760244</c:v>
                </c:pt>
                <c:pt idx="316">
                  <c:v>0.26539981799212742</c:v>
                </c:pt>
                <c:pt idx="317">
                  <c:v>0.26599071680031244</c:v>
                </c:pt>
                <c:pt idx="318">
                  <c:v>0.27006504698833433</c:v>
                </c:pt>
                <c:pt idx="319">
                  <c:v>0.27004444798010163</c:v>
                </c:pt>
                <c:pt idx="320">
                  <c:v>0.26625081955341412</c:v>
                </c:pt>
                <c:pt idx="321">
                  <c:v>0.26632777339285058</c:v>
                </c:pt>
                <c:pt idx="322">
                  <c:v>0.26659153890393006</c:v>
                </c:pt>
                <c:pt idx="323">
                  <c:v>0.26603818200455887</c:v>
                </c:pt>
                <c:pt idx="324">
                  <c:v>0.26780208758079854</c:v>
                </c:pt>
                <c:pt idx="325">
                  <c:v>0.268088123560007</c:v>
                </c:pt>
                <c:pt idx="326">
                  <c:v>0.26580534015368562</c:v>
                </c:pt>
                <c:pt idx="327">
                  <c:v>0.26502224213187497</c:v>
                </c:pt>
                <c:pt idx="328">
                  <c:v>0.26504536574933041</c:v>
                </c:pt>
                <c:pt idx="329">
                  <c:v>0.26704180110396092</c:v>
                </c:pt>
                <c:pt idx="330">
                  <c:v>0.26864156519337457</c:v>
                </c:pt>
                <c:pt idx="331">
                  <c:v>0.27093355545939385</c:v>
                </c:pt>
                <c:pt idx="332">
                  <c:v>0.27159316323241406</c:v>
                </c:pt>
                <c:pt idx="333">
                  <c:v>0.27065870812248738</c:v>
                </c:pt>
                <c:pt idx="334">
                  <c:v>0.27034584095824754</c:v>
                </c:pt>
                <c:pt idx="335">
                  <c:v>0.27102769625801204</c:v>
                </c:pt>
                <c:pt idx="336">
                  <c:v>0.2710440193120115</c:v>
                </c:pt>
                <c:pt idx="337">
                  <c:v>0.27169054861632119</c:v>
                </c:pt>
                <c:pt idx="338">
                  <c:v>0.27502150157323596</c:v>
                </c:pt>
                <c:pt idx="339">
                  <c:v>0.27487887263289024</c:v>
                </c:pt>
                <c:pt idx="340">
                  <c:v>0.27482823338849682</c:v>
                </c:pt>
                <c:pt idx="341">
                  <c:v>0.27379875967456835</c:v>
                </c:pt>
                <c:pt idx="342">
                  <c:v>0.27291969151276307</c:v>
                </c:pt>
                <c:pt idx="343">
                  <c:v>0.27292805970813172</c:v>
                </c:pt>
                <c:pt idx="344">
                  <c:v>0.2746367956124468</c:v>
                </c:pt>
                <c:pt idx="345">
                  <c:v>0.27515362018890788</c:v>
                </c:pt>
                <c:pt idx="346">
                  <c:v>0.27525976134013175</c:v>
                </c:pt>
                <c:pt idx="347">
                  <c:v>0.27519325131486921</c:v>
                </c:pt>
                <c:pt idx="348">
                  <c:v>0.27514372385049907</c:v>
                </c:pt>
                <c:pt idx="349">
                  <c:v>0.27554775741182008</c:v>
                </c:pt>
                <c:pt idx="350">
                  <c:v>0.2763734984692563</c:v>
                </c:pt>
                <c:pt idx="351">
                  <c:v>0.27884012049402868</c:v>
                </c:pt>
                <c:pt idx="352">
                  <c:v>0.27911757605168214</c:v>
                </c:pt>
                <c:pt idx="353">
                  <c:v>0.2795470436389822</c:v>
                </c:pt>
                <c:pt idx="354">
                  <c:v>0.27929146900073204</c:v>
                </c:pt>
                <c:pt idx="355">
                  <c:v>0.27937776630032862</c:v>
                </c:pt>
                <c:pt idx="356">
                  <c:v>0.27945374043389171</c:v>
                </c:pt>
                <c:pt idx="357">
                  <c:v>0.28018731108400563</c:v>
                </c:pt>
                <c:pt idx="358">
                  <c:v>0.28181873328182283</c:v>
                </c:pt>
                <c:pt idx="359">
                  <c:v>0.28348158578573796</c:v>
                </c:pt>
                <c:pt idx="360">
                  <c:v>0.28365789960479831</c:v>
                </c:pt>
                <c:pt idx="361">
                  <c:v>0.28418410679430062</c:v>
                </c:pt>
                <c:pt idx="362">
                  <c:v>0.28345961523121854</c:v>
                </c:pt>
                <c:pt idx="363">
                  <c:v>0.28389111335650097</c:v>
                </c:pt>
                <c:pt idx="364">
                  <c:v>0.28369519018759876</c:v>
                </c:pt>
                <c:pt idx="365">
                  <c:v>0.2837132528290659</c:v>
                </c:pt>
                <c:pt idx="366">
                  <c:v>0.28797260741164854</c:v>
                </c:pt>
                <c:pt idx="367">
                  <c:v>0.29286809753705006</c:v>
                </c:pt>
                <c:pt idx="368">
                  <c:v>0.2940625259452227</c:v>
                </c:pt>
                <c:pt idx="369">
                  <c:v>0.29322931861664958</c:v>
                </c:pt>
                <c:pt idx="370">
                  <c:v>0.29296472584944327</c:v>
                </c:pt>
                <c:pt idx="371">
                  <c:v>0.29421828110154674</c:v>
                </c:pt>
                <c:pt idx="372">
                  <c:v>0.29441134924314943</c:v>
                </c:pt>
                <c:pt idx="373">
                  <c:v>0.29622852988116821</c:v>
                </c:pt>
                <c:pt idx="374">
                  <c:v>0.29449936341011773</c:v>
                </c:pt>
                <c:pt idx="375">
                  <c:v>0.29437726727597896</c:v>
                </c:pt>
                <c:pt idx="376">
                  <c:v>0.294279821967243</c:v>
                </c:pt>
                <c:pt idx="377">
                  <c:v>0.29468387689859549</c:v>
                </c:pt>
                <c:pt idx="378">
                  <c:v>0.29543162022364261</c:v>
                </c:pt>
                <c:pt idx="379">
                  <c:v>0.29551607056886159</c:v>
                </c:pt>
                <c:pt idx="380">
                  <c:v>0.29646937513117044</c:v>
                </c:pt>
                <c:pt idx="381">
                  <c:v>0.2975582537427236</c:v>
                </c:pt>
                <c:pt idx="382">
                  <c:v>0.29755059955439517</c:v>
                </c:pt>
                <c:pt idx="383">
                  <c:v>0.29762181160869156</c:v>
                </c:pt>
                <c:pt idx="384">
                  <c:v>0.29760946945909833</c:v>
                </c:pt>
                <c:pt idx="385">
                  <c:v>0.29742466746349722</c:v>
                </c:pt>
                <c:pt idx="386">
                  <c:v>0.29771383058466105</c:v>
                </c:pt>
                <c:pt idx="387">
                  <c:v>0.29785711100818713</c:v>
                </c:pt>
                <c:pt idx="388">
                  <c:v>0.2984798877039605</c:v>
                </c:pt>
                <c:pt idx="389">
                  <c:v>0.2984163098710228</c:v>
                </c:pt>
                <c:pt idx="390">
                  <c:v>0.29940200372418785</c:v>
                </c:pt>
                <c:pt idx="391">
                  <c:v>0.29938587107924031</c:v>
                </c:pt>
                <c:pt idx="392">
                  <c:v>0.29929490790387031</c:v>
                </c:pt>
                <c:pt idx="393">
                  <c:v>0.30108967456665175</c:v>
                </c:pt>
                <c:pt idx="394">
                  <c:v>0.30109010923381646</c:v>
                </c:pt>
                <c:pt idx="395">
                  <c:v>0.30084323231678228</c:v>
                </c:pt>
                <c:pt idx="396">
                  <c:v>0.30085408590287022</c:v>
                </c:pt>
                <c:pt idx="397">
                  <c:v>0.30148626528921701</c:v>
                </c:pt>
                <c:pt idx="398">
                  <c:v>0.30318651041580663</c:v>
                </c:pt>
                <c:pt idx="399">
                  <c:v>0.30341221884655278</c:v>
                </c:pt>
                <c:pt idx="400">
                  <c:v>0.30356512322260454</c:v>
                </c:pt>
                <c:pt idx="401">
                  <c:v>0.30358479475724681</c:v>
                </c:pt>
                <c:pt idx="402">
                  <c:v>0.30377525999943261</c:v>
                </c:pt>
                <c:pt idx="403">
                  <c:v>0.30366743013421016</c:v>
                </c:pt>
                <c:pt idx="404">
                  <c:v>0.30370056962295044</c:v>
                </c:pt>
                <c:pt idx="405">
                  <c:v>0.30386984905956399</c:v>
                </c:pt>
                <c:pt idx="406">
                  <c:v>0.30357161001971172</c:v>
                </c:pt>
                <c:pt idx="407">
                  <c:v>0.30320973586618161</c:v>
                </c:pt>
                <c:pt idx="408">
                  <c:v>0.30176631085536365</c:v>
                </c:pt>
                <c:pt idx="409">
                  <c:v>0.29803078975950903</c:v>
                </c:pt>
                <c:pt idx="410">
                  <c:v>0.29601747399267875</c:v>
                </c:pt>
                <c:pt idx="411">
                  <c:v>0.29601144271333524</c:v>
                </c:pt>
                <c:pt idx="412">
                  <c:v>0.29598612395462542</c:v>
                </c:pt>
                <c:pt idx="413">
                  <c:v>0.29627928392803843</c:v>
                </c:pt>
                <c:pt idx="414">
                  <c:v>0.29630658879678839</c:v>
                </c:pt>
                <c:pt idx="415">
                  <c:v>0.29638476035103606</c:v>
                </c:pt>
                <c:pt idx="416">
                  <c:v>0.29647599649141959</c:v>
                </c:pt>
                <c:pt idx="417">
                  <c:v>0.29655247927432477</c:v>
                </c:pt>
                <c:pt idx="418">
                  <c:v>0.29648036807711731</c:v>
                </c:pt>
                <c:pt idx="419">
                  <c:v>0.29664925464402547</c:v>
                </c:pt>
                <c:pt idx="420">
                  <c:v>0.29665000704761901</c:v>
                </c:pt>
                <c:pt idx="421">
                  <c:v>0.29665782527368595</c:v>
                </c:pt>
                <c:pt idx="422">
                  <c:v>0.29870725506353485</c:v>
                </c:pt>
                <c:pt idx="423">
                  <c:v>0.29884125708807446</c:v>
                </c:pt>
                <c:pt idx="424">
                  <c:v>0.29895843420538804</c:v>
                </c:pt>
                <c:pt idx="425">
                  <c:v>0.29895669310958484</c:v>
                </c:pt>
                <c:pt idx="426">
                  <c:v>0.2994395568919283</c:v>
                </c:pt>
                <c:pt idx="427">
                  <c:v>0.2994575840227916</c:v>
                </c:pt>
                <c:pt idx="428">
                  <c:v>0.2970895272526865</c:v>
                </c:pt>
                <c:pt idx="429">
                  <c:v>0.29545861869967011</c:v>
                </c:pt>
                <c:pt idx="430">
                  <c:v>0.29562279831163046</c:v>
                </c:pt>
                <c:pt idx="431">
                  <c:v>0.29572779943419042</c:v>
                </c:pt>
                <c:pt idx="432">
                  <c:v>0.29572030568599328</c:v>
                </c:pt>
                <c:pt idx="433">
                  <c:v>0.29614085253839501</c:v>
                </c:pt>
                <c:pt idx="434">
                  <c:v>0.29729492613263869</c:v>
                </c:pt>
                <c:pt idx="435">
                  <c:v>0.29762333386944245</c:v>
                </c:pt>
                <c:pt idx="436">
                  <c:v>0.29786204226631119</c:v>
                </c:pt>
                <c:pt idx="437">
                  <c:v>0.29820032686587256</c:v>
                </c:pt>
                <c:pt idx="438">
                  <c:v>0.2985758903695902</c:v>
                </c:pt>
                <c:pt idx="439">
                  <c:v>0.29882963628871823</c:v>
                </c:pt>
                <c:pt idx="440">
                  <c:v>0.29895428109455136</c:v>
                </c:pt>
                <c:pt idx="441">
                  <c:v>0.29918698993186621</c:v>
                </c:pt>
                <c:pt idx="442">
                  <c:v>0.29911855255597303</c:v>
                </c:pt>
                <c:pt idx="443">
                  <c:v>0.29801677423708511</c:v>
                </c:pt>
                <c:pt idx="444">
                  <c:v>0.29700258003286534</c:v>
                </c:pt>
                <c:pt idx="445">
                  <c:v>0.29706478654892082</c:v>
                </c:pt>
                <c:pt idx="446">
                  <c:v>0.2970874690889726</c:v>
                </c:pt>
                <c:pt idx="447">
                  <c:v>0.29721311593210631</c:v>
                </c:pt>
                <c:pt idx="448">
                  <c:v>0.29735667396881627</c:v>
                </c:pt>
                <c:pt idx="449">
                  <c:v>0.29730104991362127</c:v>
                </c:pt>
                <c:pt idx="450">
                  <c:v>0.29718792932814497</c:v>
                </c:pt>
                <c:pt idx="451">
                  <c:v>0.29723092218678931</c:v>
                </c:pt>
                <c:pt idx="452">
                  <c:v>0.29715277950679569</c:v>
                </c:pt>
                <c:pt idx="453">
                  <c:v>0.29759943528385818</c:v>
                </c:pt>
                <c:pt idx="454">
                  <c:v>0.29754219365929219</c:v>
                </c:pt>
                <c:pt idx="455">
                  <c:v>0.29829993869067745</c:v>
                </c:pt>
                <c:pt idx="456">
                  <c:v>0.29897689994621685</c:v>
                </c:pt>
                <c:pt idx="457">
                  <c:v>0.29901790621561281</c:v>
                </c:pt>
                <c:pt idx="458">
                  <c:v>0.29901870914255202</c:v>
                </c:pt>
                <c:pt idx="459">
                  <c:v>0.29750664344020494</c:v>
                </c:pt>
                <c:pt idx="460">
                  <c:v>0.29782775195619321</c:v>
                </c:pt>
                <c:pt idx="461">
                  <c:v>0.32302065384459328</c:v>
                </c:pt>
                <c:pt idx="462">
                  <c:v>0.32300571436783521</c:v>
                </c:pt>
                <c:pt idx="463">
                  <c:v>0.35618625570073681</c:v>
                </c:pt>
                <c:pt idx="464">
                  <c:v>0.358929663681824</c:v>
                </c:pt>
                <c:pt idx="465">
                  <c:v>0.36982210748598837</c:v>
                </c:pt>
                <c:pt idx="466">
                  <c:v>0.3699713668599357</c:v>
                </c:pt>
                <c:pt idx="467">
                  <c:v>0.37032239037928188</c:v>
                </c:pt>
                <c:pt idx="468">
                  <c:v>0.37033038899303361</c:v>
                </c:pt>
                <c:pt idx="469">
                  <c:v>0.37324305641262301</c:v>
                </c:pt>
                <c:pt idx="470">
                  <c:v>0.37369562629679526</c:v>
                </c:pt>
                <c:pt idx="471">
                  <c:v>0.37373497540358708</c:v>
                </c:pt>
                <c:pt idx="472">
                  <c:v>0.37501788158715033</c:v>
                </c:pt>
                <c:pt idx="473">
                  <c:v>0.37514874738425208</c:v>
                </c:pt>
                <c:pt idx="474">
                  <c:v>0.37479564445227409</c:v>
                </c:pt>
                <c:pt idx="475">
                  <c:v>0.37630573511566895</c:v>
                </c:pt>
                <c:pt idx="476">
                  <c:v>0.37630339849369443</c:v>
                </c:pt>
                <c:pt idx="477">
                  <c:v>0.37617392887244688</c:v>
                </c:pt>
                <c:pt idx="478">
                  <c:v>0.37774558257748531</c:v>
                </c:pt>
                <c:pt idx="479">
                  <c:v>0.37865316244012875</c:v>
                </c:pt>
                <c:pt idx="480">
                  <c:v>0.37851472318683183</c:v>
                </c:pt>
                <c:pt idx="481">
                  <c:v>0.37885204986347754</c:v>
                </c:pt>
                <c:pt idx="482">
                  <c:v>0.3789033592568638</c:v>
                </c:pt>
                <c:pt idx="483">
                  <c:v>0.37893370424253359</c:v>
                </c:pt>
                <c:pt idx="484">
                  <c:v>0.37953450932451549</c:v>
                </c:pt>
                <c:pt idx="485">
                  <c:v>0.38020877872947645</c:v>
                </c:pt>
                <c:pt idx="486">
                  <c:v>0.38102851105294766</c:v>
                </c:pt>
                <c:pt idx="487">
                  <c:v>0.38190318658513206</c:v>
                </c:pt>
                <c:pt idx="488">
                  <c:v>0.38315693621353242</c:v>
                </c:pt>
                <c:pt idx="489">
                  <c:v>0.38380007195868648</c:v>
                </c:pt>
                <c:pt idx="490">
                  <c:v>0.38279650608888277</c:v>
                </c:pt>
                <c:pt idx="491">
                  <c:v>0.38967081499043066</c:v>
                </c:pt>
                <c:pt idx="492">
                  <c:v>0.396775997600125</c:v>
                </c:pt>
                <c:pt idx="493">
                  <c:v>0.39955585850523201</c:v>
                </c:pt>
                <c:pt idx="494">
                  <c:v>0.40024269839332405</c:v>
                </c:pt>
                <c:pt idx="495">
                  <c:v>0.40062114919589337</c:v>
                </c:pt>
                <c:pt idx="496">
                  <c:v>0.40068302393447464</c:v>
                </c:pt>
                <c:pt idx="497">
                  <c:v>0.40065425908536212</c:v>
                </c:pt>
                <c:pt idx="498">
                  <c:v>0.40034364850587328</c:v>
                </c:pt>
                <c:pt idx="499">
                  <c:v>0.4019644359911394</c:v>
                </c:pt>
                <c:pt idx="500">
                  <c:v>0.40199812728770484</c:v>
                </c:pt>
                <c:pt idx="501">
                  <c:v>0.40201317768530953</c:v>
                </c:pt>
                <c:pt idx="502">
                  <c:v>0.40045231536268383</c:v>
                </c:pt>
                <c:pt idx="503">
                  <c:v>0.40033791963940785</c:v>
                </c:pt>
                <c:pt idx="504">
                  <c:v>0.39950670057328791</c:v>
                </c:pt>
                <c:pt idx="505">
                  <c:v>0.39998514529386131</c:v>
                </c:pt>
                <c:pt idx="506">
                  <c:v>0.40269166982653726</c:v>
                </c:pt>
                <c:pt idx="507">
                  <c:v>0.40360320655138743</c:v>
                </c:pt>
                <c:pt idx="508">
                  <c:v>0.40334719327922486</c:v>
                </c:pt>
                <c:pt idx="509">
                  <c:v>0.40338760482677927</c:v>
                </c:pt>
                <c:pt idx="510">
                  <c:v>0.40339976037384367</c:v>
                </c:pt>
                <c:pt idx="511">
                  <c:v>0.40460343256379377</c:v>
                </c:pt>
                <c:pt idx="512">
                  <c:v>0.40820473878602281</c:v>
                </c:pt>
                <c:pt idx="513">
                  <c:v>0.40824773333927533</c:v>
                </c:pt>
                <c:pt idx="514">
                  <c:v>0.40824770036467017</c:v>
                </c:pt>
                <c:pt idx="515">
                  <c:v>0.40835135855586963</c:v>
                </c:pt>
                <c:pt idx="516">
                  <c:v>0.40821868531920985</c:v>
                </c:pt>
                <c:pt idx="517">
                  <c:v>0.40813559805463023</c:v>
                </c:pt>
                <c:pt idx="518">
                  <c:v>0.40797688030226043</c:v>
                </c:pt>
                <c:pt idx="519">
                  <c:v>0.40879399892928381</c:v>
                </c:pt>
                <c:pt idx="520">
                  <c:v>0.40795295340286436</c:v>
                </c:pt>
                <c:pt idx="521">
                  <c:v>0.40062137541192633</c:v>
                </c:pt>
                <c:pt idx="522">
                  <c:v>0.4003915060795733</c:v>
                </c:pt>
                <c:pt idx="523">
                  <c:v>0.40012860714459508</c:v>
                </c:pt>
                <c:pt idx="524">
                  <c:v>0.4002154640856696</c:v>
                </c:pt>
                <c:pt idx="525">
                  <c:v>0.40024643446099428</c:v>
                </c:pt>
                <c:pt idx="526">
                  <c:v>0.39994570541137298</c:v>
                </c:pt>
                <c:pt idx="527">
                  <c:v>0.39997781361574464</c:v>
                </c:pt>
                <c:pt idx="528">
                  <c:v>0.3998499026395213</c:v>
                </c:pt>
                <c:pt idx="529">
                  <c:v>0.39994296736057494</c:v>
                </c:pt>
                <c:pt idx="530">
                  <c:v>0.39999685028397985</c:v>
                </c:pt>
                <c:pt idx="531">
                  <c:v>0.3996273119860852</c:v>
                </c:pt>
                <c:pt idx="532">
                  <c:v>0.39959415532762416</c:v>
                </c:pt>
                <c:pt idx="533">
                  <c:v>0.39889842014116389</c:v>
                </c:pt>
                <c:pt idx="534">
                  <c:v>0.39913869941484087</c:v>
                </c:pt>
                <c:pt idx="535">
                  <c:v>0.39923467080913055</c:v>
                </c:pt>
                <c:pt idx="536">
                  <c:v>0.39963549262445286</c:v>
                </c:pt>
                <c:pt idx="537">
                  <c:v>0.40019614427458111</c:v>
                </c:pt>
                <c:pt idx="538">
                  <c:v>0.40038649470568943</c:v>
                </c:pt>
                <c:pt idx="539">
                  <c:v>0.40852272641531057</c:v>
                </c:pt>
                <c:pt idx="540">
                  <c:v>0.40933847645187715</c:v>
                </c:pt>
                <c:pt idx="541">
                  <c:v>0.40861767498738655</c:v>
                </c:pt>
                <c:pt idx="542">
                  <c:v>0.40842468579501778</c:v>
                </c:pt>
                <c:pt idx="543">
                  <c:v>0.40934792050379926</c:v>
                </c:pt>
                <c:pt idx="544">
                  <c:v>0.40939611505362428</c:v>
                </c:pt>
                <c:pt idx="545">
                  <c:v>0.40662274735790049</c:v>
                </c:pt>
                <c:pt idx="546">
                  <c:v>0.41275943974002116</c:v>
                </c:pt>
                <c:pt idx="547">
                  <c:v>0.41299335066681891</c:v>
                </c:pt>
                <c:pt idx="548">
                  <c:v>0.41299719533390494</c:v>
                </c:pt>
                <c:pt idx="549">
                  <c:v>0.40668236915224865</c:v>
                </c:pt>
                <c:pt idx="550">
                  <c:v>0.40461255204403357</c:v>
                </c:pt>
                <c:pt idx="551">
                  <c:v>0.4055186067410777</c:v>
                </c:pt>
                <c:pt idx="552">
                  <c:v>0.40658449685889608</c:v>
                </c:pt>
                <c:pt idx="553">
                  <c:v>0.40757914159027575</c:v>
                </c:pt>
                <c:pt idx="554">
                  <c:v>0.40739285005430487</c:v>
                </c:pt>
                <c:pt idx="555">
                  <c:v>0.40743986853627234</c:v>
                </c:pt>
                <c:pt idx="556">
                  <c:v>0.40549431790273693</c:v>
                </c:pt>
                <c:pt idx="557">
                  <c:v>0.40544763689942059</c:v>
                </c:pt>
                <c:pt idx="558">
                  <c:v>0.40427896753540432</c:v>
                </c:pt>
                <c:pt idx="559">
                  <c:v>0.40392804775968016</c:v>
                </c:pt>
                <c:pt idx="560">
                  <c:v>0.4040020573255243</c:v>
                </c:pt>
                <c:pt idx="561">
                  <c:v>0.40429327364899176</c:v>
                </c:pt>
                <c:pt idx="562">
                  <c:v>0.40430769516219411</c:v>
                </c:pt>
                <c:pt idx="563">
                  <c:v>0.4043499346506278</c:v>
                </c:pt>
                <c:pt idx="564">
                  <c:v>0.40448013906613967</c:v>
                </c:pt>
                <c:pt idx="565">
                  <c:v>0.40447370671751631</c:v>
                </c:pt>
                <c:pt idx="566">
                  <c:v>0.40288027155256567</c:v>
                </c:pt>
                <c:pt idx="567">
                  <c:v>0.40567807496956498</c:v>
                </c:pt>
                <c:pt idx="568">
                  <c:v>0.40581623651957999</c:v>
                </c:pt>
                <c:pt idx="569">
                  <c:v>0.40035585365958765</c:v>
                </c:pt>
                <c:pt idx="570">
                  <c:v>0.40030911162191024</c:v>
                </c:pt>
                <c:pt idx="571">
                  <c:v>0.40140913447977544</c:v>
                </c:pt>
                <c:pt idx="572">
                  <c:v>0.40223699822455966</c:v>
                </c:pt>
                <c:pt idx="573">
                  <c:v>0.40214476408652233</c:v>
                </c:pt>
                <c:pt idx="574">
                  <c:v>0.405110496285983</c:v>
                </c:pt>
                <c:pt idx="575">
                  <c:v>0.40287720816690531</c:v>
                </c:pt>
                <c:pt idx="576">
                  <c:v>0.40278644743187864</c:v>
                </c:pt>
                <c:pt idx="577">
                  <c:v>0.40281114274408436</c:v>
                </c:pt>
                <c:pt idx="578">
                  <c:v>0.40424223386646491</c:v>
                </c:pt>
                <c:pt idx="579">
                  <c:v>0.40612810424934076</c:v>
                </c:pt>
                <c:pt idx="580">
                  <c:v>0.40651830172783715</c:v>
                </c:pt>
                <c:pt idx="581">
                  <c:v>0.40505505605386838</c:v>
                </c:pt>
                <c:pt idx="582">
                  <c:v>0.40362109300253685</c:v>
                </c:pt>
                <c:pt idx="583">
                  <c:v>0.40504780489715497</c:v>
                </c:pt>
                <c:pt idx="584">
                  <c:v>0.40591108065538495</c:v>
                </c:pt>
                <c:pt idx="585">
                  <c:v>0.40590749069384807</c:v>
                </c:pt>
                <c:pt idx="586">
                  <c:v>0.40543209019700921</c:v>
                </c:pt>
                <c:pt idx="587">
                  <c:v>0.40544397505036023</c:v>
                </c:pt>
                <c:pt idx="588">
                  <c:v>0.40473738786977009</c:v>
                </c:pt>
                <c:pt idx="589">
                  <c:v>0.40240115155764011</c:v>
                </c:pt>
                <c:pt idx="590">
                  <c:v>0.40252250250038352</c:v>
                </c:pt>
                <c:pt idx="591">
                  <c:v>0.40254240601811125</c:v>
                </c:pt>
                <c:pt idx="592">
                  <c:v>0.40253367767134235</c:v>
                </c:pt>
                <c:pt idx="593">
                  <c:v>0.40586623072255862</c:v>
                </c:pt>
                <c:pt idx="594">
                  <c:v>0.40682242417179082</c:v>
                </c:pt>
                <c:pt idx="595">
                  <c:v>0.40607809940139389</c:v>
                </c:pt>
                <c:pt idx="596">
                  <c:v>0.40721414774648967</c:v>
                </c:pt>
                <c:pt idx="597">
                  <c:v>0.40722051939480092</c:v>
                </c:pt>
                <c:pt idx="598">
                  <c:v>0.40723061403904554</c:v>
                </c:pt>
                <c:pt idx="599">
                  <c:v>0.40758749317504378</c:v>
                </c:pt>
                <c:pt idx="600">
                  <c:v>0.40768740256459407</c:v>
                </c:pt>
                <c:pt idx="601">
                  <c:v>0.40805835309105504</c:v>
                </c:pt>
                <c:pt idx="602">
                  <c:v>0.40834053658442948</c:v>
                </c:pt>
                <c:pt idx="603">
                  <c:v>0.40874180829405588</c:v>
                </c:pt>
                <c:pt idx="604">
                  <c:v>0.40900693411592753</c:v>
                </c:pt>
                <c:pt idx="605">
                  <c:v>0.40992351540941474</c:v>
                </c:pt>
                <c:pt idx="606">
                  <c:v>0.41095266413514142</c:v>
                </c:pt>
                <c:pt idx="607">
                  <c:v>0.41099678396986461</c:v>
                </c:pt>
                <c:pt idx="608">
                  <c:v>0.41034031515380243</c:v>
                </c:pt>
                <c:pt idx="609">
                  <c:v>0.40925760492758007</c:v>
                </c:pt>
                <c:pt idx="610">
                  <c:v>0.40810855509358301</c:v>
                </c:pt>
                <c:pt idx="611">
                  <c:v>0.40833439302896102</c:v>
                </c:pt>
                <c:pt idx="612">
                  <c:v>0.40792099956174549</c:v>
                </c:pt>
                <c:pt idx="613">
                  <c:v>0.41313888128242754</c:v>
                </c:pt>
                <c:pt idx="614">
                  <c:v>0.41234230609163719</c:v>
                </c:pt>
                <c:pt idx="615">
                  <c:v>0.41196315815731233</c:v>
                </c:pt>
                <c:pt idx="616">
                  <c:v>0.41183241035845169</c:v>
                </c:pt>
                <c:pt idx="617">
                  <c:v>0.4089553580450786</c:v>
                </c:pt>
                <c:pt idx="618">
                  <c:v>0.40555028767668766</c:v>
                </c:pt>
                <c:pt idx="619">
                  <c:v>0.40537785020380945</c:v>
                </c:pt>
                <c:pt idx="620">
                  <c:v>0.40522507779600475</c:v>
                </c:pt>
                <c:pt idx="621">
                  <c:v>0.40522123654420056</c:v>
                </c:pt>
                <c:pt idx="622">
                  <c:v>0.40461821962680561</c:v>
                </c:pt>
                <c:pt idx="623">
                  <c:v>0.40358684975208997</c:v>
                </c:pt>
                <c:pt idx="624">
                  <c:v>0.402187623385591</c:v>
                </c:pt>
                <c:pt idx="625">
                  <c:v>0.40252268064839913</c:v>
                </c:pt>
                <c:pt idx="626">
                  <c:v>0.40268795983173861</c:v>
                </c:pt>
                <c:pt idx="627">
                  <c:v>0.40269059651037475</c:v>
                </c:pt>
                <c:pt idx="628">
                  <c:v>0.40249312329734871</c:v>
                </c:pt>
                <c:pt idx="629">
                  <c:v>0.40218526539123367</c:v>
                </c:pt>
                <c:pt idx="630">
                  <c:v>0.40268932899095927</c:v>
                </c:pt>
                <c:pt idx="631">
                  <c:v>0.40463031558422236</c:v>
                </c:pt>
                <c:pt idx="632">
                  <c:v>0.40372782910000243</c:v>
                </c:pt>
                <c:pt idx="633">
                  <c:v>0.40374932512889039</c:v>
                </c:pt>
                <c:pt idx="634">
                  <c:v>0.40390428273288542</c:v>
                </c:pt>
                <c:pt idx="635">
                  <c:v>0.40432016429338147</c:v>
                </c:pt>
                <c:pt idx="636">
                  <c:v>0.40431983011902428</c:v>
                </c:pt>
                <c:pt idx="637">
                  <c:v>0.40412078373625604</c:v>
                </c:pt>
                <c:pt idx="638">
                  <c:v>0.40404236852664943</c:v>
                </c:pt>
                <c:pt idx="639">
                  <c:v>0.40347940432708651</c:v>
                </c:pt>
                <c:pt idx="640">
                  <c:v>0.40347040152457558</c:v>
                </c:pt>
                <c:pt idx="641">
                  <c:v>0.40517701995578115</c:v>
                </c:pt>
                <c:pt idx="642">
                  <c:v>0.40522337411318116</c:v>
                </c:pt>
                <c:pt idx="643">
                  <c:v>0.4056414427735181</c:v>
                </c:pt>
                <c:pt idx="644">
                  <c:v>0.40438926199070702</c:v>
                </c:pt>
                <c:pt idx="645">
                  <c:v>0.40457434220823557</c:v>
                </c:pt>
                <c:pt idx="646">
                  <c:v>0.40482945714057494</c:v>
                </c:pt>
                <c:pt idx="647">
                  <c:v>0.40478306525713592</c:v>
                </c:pt>
                <c:pt idx="648">
                  <c:v>0.40436812735848709</c:v>
                </c:pt>
                <c:pt idx="649">
                  <c:v>0.40303087380426272</c:v>
                </c:pt>
                <c:pt idx="650">
                  <c:v>0.40309958189916228</c:v>
                </c:pt>
                <c:pt idx="651">
                  <c:v>0.40425985558022892</c:v>
                </c:pt>
                <c:pt idx="652">
                  <c:v>0.40421270457110231</c:v>
                </c:pt>
                <c:pt idx="653">
                  <c:v>0.40425624593172943</c:v>
                </c:pt>
                <c:pt idx="654">
                  <c:v>0.40460764031020346</c:v>
                </c:pt>
                <c:pt idx="655">
                  <c:v>0.40441039250119987</c:v>
                </c:pt>
                <c:pt idx="656">
                  <c:v>0.40437439929352992</c:v>
                </c:pt>
                <c:pt idx="657">
                  <c:v>0.40437652672656998</c:v>
                </c:pt>
                <c:pt idx="658">
                  <c:v>0.40470617992871233</c:v>
                </c:pt>
                <c:pt idx="659">
                  <c:v>0.40597466615938804</c:v>
                </c:pt>
                <c:pt idx="660">
                  <c:v>0.40622118160080617</c:v>
                </c:pt>
                <c:pt idx="661">
                  <c:v>0.40621873923052632</c:v>
                </c:pt>
                <c:pt idx="662">
                  <c:v>0.40623028104305847</c:v>
                </c:pt>
                <c:pt idx="663">
                  <c:v>0.40634166170118685</c:v>
                </c:pt>
                <c:pt idx="664">
                  <c:v>0.4060361663514061</c:v>
                </c:pt>
                <c:pt idx="665">
                  <c:v>0.40882443713956562</c:v>
                </c:pt>
                <c:pt idx="666">
                  <c:v>0.41074782872096016</c:v>
                </c:pt>
                <c:pt idx="667">
                  <c:v>0.41112983069717446</c:v>
                </c:pt>
                <c:pt idx="668">
                  <c:v>0.41110293306486917</c:v>
                </c:pt>
                <c:pt idx="669">
                  <c:v>0.41168850351719505</c:v>
                </c:pt>
                <c:pt idx="670">
                  <c:v>0.41147331412200133</c:v>
                </c:pt>
                <c:pt idx="671">
                  <c:v>0.41148515903196364</c:v>
                </c:pt>
                <c:pt idx="672">
                  <c:v>0.41159374589116438</c:v>
                </c:pt>
                <c:pt idx="673">
                  <c:v>0.41394228325213817</c:v>
                </c:pt>
                <c:pt idx="674">
                  <c:v>0.41404000885720704</c:v>
                </c:pt>
                <c:pt idx="675">
                  <c:v>0.41394620431578949</c:v>
                </c:pt>
                <c:pt idx="676">
                  <c:v>0.41435257747672954</c:v>
                </c:pt>
                <c:pt idx="677">
                  <c:v>0.41510193572976745</c:v>
                </c:pt>
                <c:pt idx="678">
                  <c:v>0.41506201719207531</c:v>
                </c:pt>
                <c:pt idx="679">
                  <c:v>0.41619335560620102</c:v>
                </c:pt>
                <c:pt idx="680">
                  <c:v>0.41619403994218923</c:v>
                </c:pt>
                <c:pt idx="681">
                  <c:v>0.4160981643380538</c:v>
                </c:pt>
                <c:pt idx="682">
                  <c:v>0.41654159576040822</c:v>
                </c:pt>
                <c:pt idx="683">
                  <c:v>0.41661568035806151</c:v>
                </c:pt>
                <c:pt idx="684">
                  <c:v>0.41634462322034993</c:v>
                </c:pt>
                <c:pt idx="685">
                  <c:v>0.41580800384299271</c:v>
                </c:pt>
                <c:pt idx="686">
                  <c:v>0.4157508112995853</c:v>
                </c:pt>
                <c:pt idx="687">
                  <c:v>0.41526751262510958</c:v>
                </c:pt>
                <c:pt idx="688">
                  <c:v>0.41503551887717549</c:v>
                </c:pt>
                <c:pt idx="689">
                  <c:v>0.41491896773826159</c:v>
                </c:pt>
                <c:pt idx="690">
                  <c:v>0.41482156189129443</c:v>
                </c:pt>
                <c:pt idx="691">
                  <c:v>0.41474413645914582</c:v>
                </c:pt>
                <c:pt idx="692">
                  <c:v>0.41465412684826597</c:v>
                </c:pt>
                <c:pt idx="693">
                  <c:v>0.41470650567521644</c:v>
                </c:pt>
                <c:pt idx="694">
                  <c:v>0.41496805741008452</c:v>
                </c:pt>
                <c:pt idx="695">
                  <c:v>0.4150240592515117</c:v>
                </c:pt>
                <c:pt idx="696">
                  <c:v>0.41494859641418014</c:v>
                </c:pt>
                <c:pt idx="697">
                  <c:v>0.41575092185400214</c:v>
                </c:pt>
                <c:pt idx="698">
                  <c:v>0.41562565503669002</c:v>
                </c:pt>
                <c:pt idx="699">
                  <c:v>0.41556926921695236</c:v>
                </c:pt>
                <c:pt idx="700">
                  <c:v>0.41562307652830832</c:v>
                </c:pt>
                <c:pt idx="701">
                  <c:v>0.41559591176576072</c:v>
                </c:pt>
                <c:pt idx="702">
                  <c:v>0.41584073781320408</c:v>
                </c:pt>
                <c:pt idx="703">
                  <c:v>0.41591306878718387</c:v>
                </c:pt>
                <c:pt idx="704">
                  <c:v>0.41569176059767987</c:v>
                </c:pt>
                <c:pt idx="705">
                  <c:v>0.41576583519725913</c:v>
                </c:pt>
                <c:pt idx="706">
                  <c:v>0.41533767846514591</c:v>
                </c:pt>
                <c:pt idx="707">
                  <c:v>0.41574414184470615</c:v>
                </c:pt>
                <c:pt idx="708">
                  <c:v>0.41639227214203361</c:v>
                </c:pt>
                <c:pt idx="709">
                  <c:v>0.41638907067302361</c:v>
                </c:pt>
                <c:pt idx="710">
                  <c:v>0.41654142380064785</c:v>
                </c:pt>
                <c:pt idx="711">
                  <c:v>0.41613351048788355</c:v>
                </c:pt>
                <c:pt idx="712">
                  <c:v>0.39645027332917387</c:v>
                </c:pt>
                <c:pt idx="713">
                  <c:v>0.39608041848556858</c:v>
                </c:pt>
                <c:pt idx="714">
                  <c:v>0.36447177753861587</c:v>
                </c:pt>
                <c:pt idx="715">
                  <c:v>0.36115897105513756</c:v>
                </c:pt>
                <c:pt idx="716">
                  <c:v>0.35057825493582367</c:v>
                </c:pt>
                <c:pt idx="717">
                  <c:v>0.35040900082244297</c:v>
                </c:pt>
                <c:pt idx="718">
                  <c:v>0.34991257961712774</c:v>
                </c:pt>
                <c:pt idx="719">
                  <c:v>0.34995533915892552</c:v>
                </c:pt>
                <c:pt idx="720">
                  <c:v>0.34674413255197872</c:v>
                </c:pt>
                <c:pt idx="721">
                  <c:v>0.34640870625587822</c:v>
                </c:pt>
                <c:pt idx="722">
                  <c:v>0.34640855013948069</c:v>
                </c:pt>
                <c:pt idx="723">
                  <c:v>0.34503476916465731</c:v>
                </c:pt>
                <c:pt idx="724">
                  <c:v>0.3449463572463512</c:v>
                </c:pt>
                <c:pt idx="725">
                  <c:v>0.34494638437609249</c:v>
                </c:pt>
                <c:pt idx="726">
                  <c:v>0.34314299394114534</c:v>
                </c:pt>
                <c:pt idx="727">
                  <c:v>0.34302921671320447</c:v>
                </c:pt>
                <c:pt idx="728">
                  <c:v>0.34307325250688731</c:v>
                </c:pt>
                <c:pt idx="729">
                  <c:v>0.34082807994075459</c:v>
                </c:pt>
                <c:pt idx="730">
                  <c:v>0.34001099537619545</c:v>
                </c:pt>
                <c:pt idx="731">
                  <c:v>0.34003476027143925</c:v>
                </c:pt>
                <c:pt idx="732">
                  <c:v>0.33989403484208613</c:v>
                </c:pt>
                <c:pt idx="733">
                  <c:v>0.34097752740534376</c:v>
                </c:pt>
                <c:pt idx="734">
                  <c:v>0.34097543716048401</c:v>
                </c:pt>
                <c:pt idx="735">
                  <c:v>0.34056735345555089</c:v>
                </c:pt>
                <c:pt idx="736">
                  <c:v>0.33987605901329054</c:v>
                </c:pt>
                <c:pt idx="737">
                  <c:v>0.33869807227631732</c:v>
                </c:pt>
                <c:pt idx="738">
                  <c:v>0.3380137048391707</c:v>
                </c:pt>
                <c:pt idx="739">
                  <c:v>0.33611083447202689</c:v>
                </c:pt>
                <c:pt idx="740">
                  <c:v>0.33659717532935268</c:v>
                </c:pt>
                <c:pt idx="741">
                  <c:v>0.33622079826343054</c:v>
                </c:pt>
                <c:pt idx="742">
                  <c:v>0.32856307589781153</c:v>
                </c:pt>
                <c:pt idx="743">
                  <c:v>0.32064342475319318</c:v>
                </c:pt>
                <c:pt idx="744">
                  <c:v>0.31616191528045001</c:v>
                </c:pt>
                <c:pt idx="745">
                  <c:v>0.31503508338969977</c:v>
                </c:pt>
                <c:pt idx="746">
                  <c:v>0.31430503632614792</c:v>
                </c:pt>
                <c:pt idx="747">
                  <c:v>0.31583303887303948</c:v>
                </c:pt>
                <c:pt idx="748">
                  <c:v>0.31589050732862572</c:v>
                </c:pt>
                <c:pt idx="749">
                  <c:v>0.31597008715984898</c:v>
                </c:pt>
                <c:pt idx="750">
                  <c:v>0.31444861292800091</c:v>
                </c:pt>
                <c:pt idx="751">
                  <c:v>0.31443406701311599</c:v>
                </c:pt>
                <c:pt idx="752">
                  <c:v>0.31433602269705746</c:v>
                </c:pt>
                <c:pt idx="753">
                  <c:v>0.31457624409006357</c:v>
                </c:pt>
                <c:pt idx="754">
                  <c:v>0.31464620616879041</c:v>
                </c:pt>
                <c:pt idx="755">
                  <c:v>0.31454634176003998</c:v>
                </c:pt>
                <c:pt idx="756">
                  <c:v>0.31367092035005978</c:v>
                </c:pt>
                <c:pt idx="757">
                  <c:v>0.30934334489514148</c:v>
                </c:pt>
                <c:pt idx="758">
                  <c:v>0.30851081851186835</c:v>
                </c:pt>
                <c:pt idx="759">
                  <c:v>0.30809503982732922</c:v>
                </c:pt>
                <c:pt idx="760">
                  <c:v>0.3079191036097122</c:v>
                </c:pt>
                <c:pt idx="761">
                  <c:v>0.30856519343096039</c:v>
                </c:pt>
                <c:pt idx="762">
                  <c:v>0.30635395379330893</c:v>
                </c:pt>
                <c:pt idx="763">
                  <c:v>0.30062039859339906</c:v>
                </c:pt>
                <c:pt idx="764">
                  <c:v>0.30062305456010469</c:v>
                </c:pt>
                <c:pt idx="765">
                  <c:v>0.30282400065858878</c:v>
                </c:pt>
                <c:pt idx="766">
                  <c:v>0.30387685287448779</c:v>
                </c:pt>
                <c:pt idx="767">
                  <c:v>0.30391697151867308</c:v>
                </c:pt>
                <c:pt idx="768">
                  <c:v>0.3039209226467206</c:v>
                </c:pt>
                <c:pt idx="769">
                  <c:v>0.30393739768170319</c:v>
                </c:pt>
                <c:pt idx="770">
                  <c:v>0.30329112241689155</c:v>
                </c:pt>
                <c:pt idx="771">
                  <c:v>0.30363693767656125</c:v>
                </c:pt>
                <c:pt idx="772">
                  <c:v>0.30343616696691278</c:v>
                </c:pt>
                <c:pt idx="773">
                  <c:v>0.30332967965393642</c:v>
                </c:pt>
                <c:pt idx="774">
                  <c:v>0.30362391729193311</c:v>
                </c:pt>
                <c:pt idx="775">
                  <c:v>0.30313397323584773</c:v>
                </c:pt>
                <c:pt idx="776">
                  <c:v>0.3051717690455541</c:v>
                </c:pt>
                <c:pt idx="777">
                  <c:v>0.30535451325567459</c:v>
                </c:pt>
                <c:pt idx="778">
                  <c:v>0.3052250391774875</c:v>
                </c:pt>
                <c:pt idx="779">
                  <c:v>0.30516252825778317</c:v>
                </c:pt>
                <c:pt idx="780">
                  <c:v>0.30579092950953113</c:v>
                </c:pt>
                <c:pt idx="781">
                  <c:v>0.30584953974862078</c:v>
                </c:pt>
                <c:pt idx="782">
                  <c:v>0.30608502310415769</c:v>
                </c:pt>
                <c:pt idx="783">
                  <c:v>0.30601996700180817</c:v>
                </c:pt>
                <c:pt idx="784">
                  <c:v>0.30618758246489863</c:v>
                </c:pt>
                <c:pt idx="785">
                  <c:v>0.30609222143679626</c:v>
                </c:pt>
                <c:pt idx="786">
                  <c:v>0.30558581690201631</c:v>
                </c:pt>
                <c:pt idx="787">
                  <c:v>0.30531032488490872</c:v>
                </c:pt>
                <c:pt idx="788">
                  <c:v>0.30486868671168338</c:v>
                </c:pt>
                <c:pt idx="789">
                  <c:v>0.30468493000993174</c:v>
                </c:pt>
                <c:pt idx="790">
                  <c:v>0.29447974976988633</c:v>
                </c:pt>
                <c:pt idx="791">
                  <c:v>0.29368943132797365</c:v>
                </c:pt>
                <c:pt idx="792">
                  <c:v>0.29341573587179681</c:v>
                </c:pt>
                <c:pt idx="793">
                  <c:v>0.29312031772236086</c:v>
                </c:pt>
                <c:pt idx="794">
                  <c:v>0.29240118170653145</c:v>
                </c:pt>
                <c:pt idx="795">
                  <c:v>0.29293639276384964</c:v>
                </c:pt>
                <c:pt idx="796">
                  <c:v>0.29288487992534901</c:v>
                </c:pt>
                <c:pt idx="797">
                  <c:v>0.28471584834114216</c:v>
                </c:pt>
                <c:pt idx="798">
                  <c:v>0.28452566552306618</c:v>
                </c:pt>
                <c:pt idx="799">
                  <c:v>0.28463164148487524</c:v>
                </c:pt>
                <c:pt idx="800">
                  <c:v>0.28542941359169854</c:v>
                </c:pt>
                <c:pt idx="801">
                  <c:v>0.28599283251510388</c:v>
                </c:pt>
                <c:pt idx="802">
                  <c:v>0.2830807595170739</c:v>
                </c:pt>
                <c:pt idx="803">
                  <c:v>0.28189566375383818</c:v>
                </c:pt>
                <c:pt idx="804">
                  <c:v>0.28010471862091374</c:v>
                </c:pt>
                <c:pt idx="805">
                  <c:v>0.28012347283382394</c:v>
                </c:pt>
                <c:pt idx="806">
                  <c:v>0.27983749139941605</c:v>
                </c:pt>
                <c:pt idx="807">
                  <c:v>0.27964650369786059</c:v>
                </c:pt>
                <c:pt idx="808">
                  <c:v>0.27998078726592907</c:v>
                </c:pt>
                <c:pt idx="809">
                  <c:v>0.2797190065719441</c:v>
                </c:pt>
                <c:pt idx="810">
                  <c:v>0.27972062825027161</c:v>
                </c:pt>
                <c:pt idx="811">
                  <c:v>0.28010647180004239</c:v>
                </c:pt>
                <c:pt idx="812">
                  <c:v>0.27958117693479784</c:v>
                </c:pt>
                <c:pt idx="813">
                  <c:v>0.28011100391568339</c:v>
                </c:pt>
                <c:pt idx="814">
                  <c:v>0.28032963604286032</c:v>
                </c:pt>
                <c:pt idx="815">
                  <c:v>0.28040958065503718</c:v>
                </c:pt>
                <c:pt idx="816">
                  <c:v>0.28042238523756752</c:v>
                </c:pt>
                <c:pt idx="817">
                  <c:v>0.28127882428808748</c:v>
                </c:pt>
                <c:pt idx="818">
                  <c:v>0.2910229273395073</c:v>
                </c:pt>
                <c:pt idx="819">
                  <c:v>0.28963524568760241</c:v>
                </c:pt>
                <c:pt idx="820">
                  <c:v>0.29683834981503104</c:v>
                </c:pt>
                <c:pt idx="821">
                  <c:v>0.29761654182497471</c:v>
                </c:pt>
                <c:pt idx="822">
                  <c:v>0.29616500293593445</c:v>
                </c:pt>
                <c:pt idx="823">
                  <c:v>0.29430640629035182</c:v>
                </c:pt>
                <c:pt idx="824">
                  <c:v>0.2946993496700725</c:v>
                </c:pt>
                <c:pt idx="825">
                  <c:v>0.29156234879027637</c:v>
                </c:pt>
                <c:pt idx="826">
                  <c:v>0.29168599673169437</c:v>
                </c:pt>
                <c:pt idx="827">
                  <c:v>0.29131680821289174</c:v>
                </c:pt>
                <c:pt idx="828">
                  <c:v>0.29179341537774678</c:v>
                </c:pt>
                <c:pt idx="829">
                  <c:v>0.28923580336823768</c:v>
                </c:pt>
                <c:pt idx="830">
                  <c:v>0.28701158905390511</c:v>
                </c:pt>
                <c:pt idx="831">
                  <c:v>0.28450018670676885</c:v>
                </c:pt>
                <c:pt idx="832">
                  <c:v>0.28522049245748404</c:v>
                </c:pt>
                <c:pt idx="833">
                  <c:v>0.28535697823424622</c:v>
                </c:pt>
                <c:pt idx="834">
                  <c:v>0.2822884568048849</c:v>
                </c:pt>
                <c:pt idx="835">
                  <c:v>0.28198621603410973</c:v>
                </c:pt>
                <c:pt idx="836">
                  <c:v>0.28197958998718686</c:v>
                </c:pt>
                <c:pt idx="837">
                  <c:v>0.28196797394507034</c:v>
                </c:pt>
                <c:pt idx="838">
                  <c:v>0.2820086073977135</c:v>
                </c:pt>
                <c:pt idx="839">
                  <c:v>0.28192438650913093</c:v>
                </c:pt>
                <c:pt idx="840">
                  <c:v>0.28176748315292338</c:v>
                </c:pt>
                <c:pt idx="841">
                  <c:v>0.28177086010071217</c:v>
                </c:pt>
                <c:pt idx="842">
                  <c:v>0.28174650375845206</c:v>
                </c:pt>
                <c:pt idx="843">
                  <c:v>0.28195425435167087</c:v>
                </c:pt>
                <c:pt idx="844">
                  <c:v>0.27732427470296739</c:v>
                </c:pt>
                <c:pt idx="845">
                  <c:v>0.27583707714884881</c:v>
                </c:pt>
                <c:pt idx="846">
                  <c:v>0.27533802340515323</c:v>
                </c:pt>
                <c:pt idx="847">
                  <c:v>0.27342298751239819</c:v>
                </c:pt>
                <c:pt idx="848">
                  <c:v>0.27324674113579223</c:v>
                </c:pt>
                <c:pt idx="849">
                  <c:v>0.2732307547875813</c:v>
                </c:pt>
                <c:pt idx="850">
                  <c:v>0.27274391151896826</c:v>
                </c:pt>
                <c:pt idx="851">
                  <c:v>0.27302662084502266</c:v>
                </c:pt>
                <c:pt idx="852">
                  <c:v>0.27260406058702974</c:v>
                </c:pt>
                <c:pt idx="853">
                  <c:v>0.26996113561579504</c:v>
                </c:pt>
                <c:pt idx="854">
                  <c:v>0.2692144779374262</c:v>
                </c:pt>
                <c:pt idx="855">
                  <c:v>0.26821203819733647</c:v>
                </c:pt>
                <c:pt idx="856">
                  <c:v>0.26673753920051535</c:v>
                </c:pt>
                <c:pt idx="857">
                  <c:v>0.26526010701379843</c:v>
                </c:pt>
                <c:pt idx="858">
                  <c:v>0.26536883076040857</c:v>
                </c:pt>
                <c:pt idx="859">
                  <c:v>0.26585042766810191</c:v>
                </c:pt>
                <c:pt idx="860">
                  <c:v>0.2665711455400791</c:v>
                </c:pt>
                <c:pt idx="861">
                  <c:v>0.26946654684807331</c:v>
                </c:pt>
                <c:pt idx="862">
                  <c:v>0.26847822967673762</c:v>
                </c:pt>
                <c:pt idx="863">
                  <c:v>0.26846869998620998</c:v>
                </c:pt>
                <c:pt idx="864">
                  <c:v>0.2654984512250731</c:v>
                </c:pt>
                <c:pt idx="865">
                  <c:v>0.26772491957289268</c:v>
                </c:pt>
                <c:pt idx="866">
                  <c:v>0.26812030700307771</c:v>
                </c:pt>
                <c:pt idx="867">
                  <c:v>0.26807587221306212</c:v>
                </c:pt>
                <c:pt idx="868">
                  <c:v>0.26898790703849434</c:v>
                </c:pt>
                <c:pt idx="869">
                  <c:v>0.26864438685183217</c:v>
                </c:pt>
                <c:pt idx="870">
                  <c:v>0.2679266083125752</c:v>
                </c:pt>
                <c:pt idx="871">
                  <c:v>0.26790300042538412</c:v>
                </c:pt>
                <c:pt idx="872">
                  <c:v>0.26826430307783888</c:v>
                </c:pt>
                <c:pt idx="873">
                  <c:v>0.26831010016142176</c:v>
                </c:pt>
                <c:pt idx="874">
                  <c:v>0.26887560930867133</c:v>
                </c:pt>
                <c:pt idx="875">
                  <c:v>0.26881218098792858</c:v>
                </c:pt>
                <c:pt idx="876">
                  <c:v>0.26902884673805477</c:v>
                </c:pt>
                <c:pt idx="877">
                  <c:v>0.26887897114431436</c:v>
                </c:pt>
                <c:pt idx="878">
                  <c:v>0.26899559641186949</c:v>
                </c:pt>
                <c:pt idx="879">
                  <c:v>0.26895398987301605</c:v>
                </c:pt>
                <c:pt idx="880">
                  <c:v>0.27167584510506948</c:v>
                </c:pt>
                <c:pt idx="881">
                  <c:v>0.27077955147581156</c:v>
                </c:pt>
                <c:pt idx="882">
                  <c:v>0.26655526060806239</c:v>
                </c:pt>
                <c:pt idx="883">
                  <c:v>0.26692295015762035</c:v>
                </c:pt>
                <c:pt idx="884">
                  <c:v>0.26721467534175347</c:v>
                </c:pt>
                <c:pt idx="885">
                  <c:v>0.26663578958316897</c:v>
                </c:pt>
                <c:pt idx="886">
                  <c:v>0.2658790458326768</c:v>
                </c:pt>
                <c:pt idx="887">
                  <c:v>0.26599014792899306</c:v>
                </c:pt>
                <c:pt idx="888">
                  <c:v>0.2660531601998497</c:v>
                </c:pt>
                <c:pt idx="889">
                  <c:v>0.26680265711960288</c:v>
                </c:pt>
                <c:pt idx="890">
                  <c:v>0.26735793660985768</c:v>
                </c:pt>
                <c:pt idx="891">
                  <c:v>0.26735844815624615</c:v>
                </c:pt>
                <c:pt idx="892">
                  <c:v>0.26307213017115971</c:v>
                </c:pt>
                <c:pt idx="893">
                  <c:v>0.2638496551743445</c:v>
                </c:pt>
                <c:pt idx="894">
                  <c:v>0.26338004168840501</c:v>
                </c:pt>
                <c:pt idx="895">
                  <c:v>0.26333547188691087</c:v>
                </c:pt>
                <c:pt idx="896">
                  <c:v>0.26295917781384603</c:v>
                </c:pt>
                <c:pt idx="897">
                  <c:v>0.26270544422050496</c:v>
                </c:pt>
                <c:pt idx="898">
                  <c:v>0.26384862258268116</c:v>
                </c:pt>
                <c:pt idx="899">
                  <c:v>0.26419280436252501</c:v>
                </c:pt>
                <c:pt idx="900">
                  <c:v>0.26451575171892999</c:v>
                </c:pt>
                <c:pt idx="901">
                  <c:v>0.26534993059853007</c:v>
                </c:pt>
                <c:pt idx="902">
                  <c:v>0.26437905797527583</c:v>
                </c:pt>
                <c:pt idx="903">
                  <c:v>0.26615580593198757</c:v>
                </c:pt>
                <c:pt idx="904">
                  <c:v>0.26780932806155938</c:v>
                </c:pt>
                <c:pt idx="905">
                  <c:v>0.2674457143144226</c:v>
                </c:pt>
                <c:pt idx="906">
                  <c:v>0.26801028991098264</c:v>
                </c:pt>
                <c:pt idx="907">
                  <c:v>0.26913031660631903</c:v>
                </c:pt>
                <c:pt idx="908">
                  <c:v>0.26913843455520131</c:v>
                </c:pt>
                <c:pt idx="909">
                  <c:v>0.2682630412438714</c:v>
                </c:pt>
                <c:pt idx="910">
                  <c:v>0.2659208471475154</c:v>
                </c:pt>
                <c:pt idx="911">
                  <c:v>0.2656828655485553</c:v>
                </c:pt>
                <c:pt idx="912">
                  <c:v>0.26568748134078812</c:v>
                </c:pt>
                <c:pt idx="913">
                  <c:v>0.26548075307956132</c:v>
                </c:pt>
                <c:pt idx="914">
                  <c:v>0.26570256926306229</c:v>
                </c:pt>
                <c:pt idx="915">
                  <c:v>0.2655729024837431</c:v>
                </c:pt>
                <c:pt idx="916">
                  <c:v>0.26049340206386529</c:v>
                </c:pt>
                <c:pt idx="917">
                  <c:v>0.25754486363878271</c:v>
                </c:pt>
                <c:pt idx="918">
                  <c:v>0.26047071559902352</c:v>
                </c:pt>
                <c:pt idx="919">
                  <c:v>0.26156081818810523</c:v>
                </c:pt>
                <c:pt idx="920">
                  <c:v>0.26401371426828341</c:v>
                </c:pt>
                <c:pt idx="921">
                  <c:v>0.26407055737098323</c:v>
                </c:pt>
                <c:pt idx="922">
                  <c:v>0.26505656252931065</c:v>
                </c:pt>
                <c:pt idx="923">
                  <c:v>0.26508540986260931</c:v>
                </c:pt>
                <c:pt idx="924">
                  <c:v>0.26048665909331603</c:v>
                </c:pt>
                <c:pt idx="925">
                  <c:v>0.2601242023324144</c:v>
                </c:pt>
                <c:pt idx="926">
                  <c:v>0.26114428923542565</c:v>
                </c:pt>
                <c:pt idx="927">
                  <c:v>0.26196267377280996</c:v>
                </c:pt>
                <c:pt idx="928">
                  <c:v>0.2608391455348168</c:v>
                </c:pt>
                <c:pt idx="929">
                  <c:v>0.26543662747893182</c:v>
                </c:pt>
                <c:pt idx="930">
                  <c:v>0.26443597335372721</c:v>
                </c:pt>
                <c:pt idx="931">
                  <c:v>0.26448583123525771</c:v>
                </c:pt>
                <c:pt idx="932">
                  <c:v>0.26444212232545267</c:v>
                </c:pt>
                <c:pt idx="933">
                  <c:v>0.26386000824752187</c:v>
                </c:pt>
                <c:pt idx="934">
                  <c:v>0.26409335741067552</c:v>
                </c:pt>
                <c:pt idx="935">
                  <c:v>0.26474801911973422</c:v>
                </c:pt>
                <c:pt idx="936">
                  <c:v>0.26455266633543739</c:v>
                </c:pt>
                <c:pt idx="937">
                  <c:v>0.26478276743014245</c:v>
                </c:pt>
                <c:pt idx="938">
                  <c:v>0.26483036640167984</c:v>
                </c:pt>
                <c:pt idx="939">
                  <c:v>0.26613963150657144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2ED-4612-A638-5489D982DBBC}"/>
            </c:ext>
          </c:extLst>
        </c:ser>
        <c:ser>
          <c:idx val="5"/>
          <c:order val="5"/>
          <c:tx>
            <c:strRef>
              <c:f>Волатильность!$O$1</c:f>
              <c:strCache>
                <c:ptCount val="1"/>
                <c:pt idx="0">
                  <c:v>РусГидро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Волатильность!$A$2:$A$941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Волатильность!$O$2:$O$941</c:f>
              <c:numCache>
                <c:formatCode>0.00</c:formatCode>
                <c:ptCount val="940"/>
                <c:pt idx="0">
                  <c:v>0.38875414729006474</c:v>
                </c:pt>
                <c:pt idx="1">
                  <c:v>0.38800668590538051</c:v>
                </c:pt>
                <c:pt idx="2">
                  <c:v>0.38821958594460459</c:v>
                </c:pt>
                <c:pt idx="3">
                  <c:v>0.39119902941558365</c:v>
                </c:pt>
                <c:pt idx="4">
                  <c:v>0.39115703687740083</c:v>
                </c:pt>
                <c:pt idx="5">
                  <c:v>0.39102764990552613</c:v>
                </c:pt>
                <c:pt idx="6">
                  <c:v>0.39133073841155552</c:v>
                </c:pt>
                <c:pt idx="7">
                  <c:v>0.39127659131679821</c:v>
                </c:pt>
                <c:pt idx="8">
                  <c:v>0.39119254681243004</c:v>
                </c:pt>
                <c:pt idx="9">
                  <c:v>0.39145524103149981</c:v>
                </c:pt>
                <c:pt idx="10">
                  <c:v>0.39151175698559648</c:v>
                </c:pt>
                <c:pt idx="11">
                  <c:v>0.39294170078033991</c:v>
                </c:pt>
                <c:pt idx="12">
                  <c:v>0.39324255152279997</c:v>
                </c:pt>
                <c:pt idx="13">
                  <c:v>0.39345983166227894</c:v>
                </c:pt>
                <c:pt idx="14">
                  <c:v>0.39458628022811493</c:v>
                </c:pt>
                <c:pt idx="15">
                  <c:v>0.39445842088097977</c:v>
                </c:pt>
                <c:pt idx="16">
                  <c:v>0.39479670504228664</c:v>
                </c:pt>
                <c:pt idx="17">
                  <c:v>0.39837032134021227</c:v>
                </c:pt>
                <c:pt idx="18">
                  <c:v>0.3997588532875605</c:v>
                </c:pt>
                <c:pt idx="19">
                  <c:v>0.40054579054824696</c:v>
                </c:pt>
                <c:pt idx="20">
                  <c:v>0.40091341318780699</c:v>
                </c:pt>
                <c:pt idx="21">
                  <c:v>0.40091223081240263</c:v>
                </c:pt>
                <c:pt idx="22">
                  <c:v>0.40091256364410688</c:v>
                </c:pt>
                <c:pt idx="23">
                  <c:v>0.40145893633343038</c:v>
                </c:pt>
                <c:pt idx="24">
                  <c:v>0.40131594923479158</c:v>
                </c:pt>
                <c:pt idx="25">
                  <c:v>0.40118425104070271</c:v>
                </c:pt>
                <c:pt idx="26">
                  <c:v>0.40119196571572474</c:v>
                </c:pt>
                <c:pt idx="27">
                  <c:v>0.40168940134546904</c:v>
                </c:pt>
                <c:pt idx="28">
                  <c:v>0.42053298872307915</c:v>
                </c:pt>
                <c:pt idx="29">
                  <c:v>0.42050693903139563</c:v>
                </c:pt>
                <c:pt idx="30">
                  <c:v>0.42424240077669806</c:v>
                </c:pt>
                <c:pt idx="31">
                  <c:v>0.42636901549680944</c:v>
                </c:pt>
                <c:pt idx="32">
                  <c:v>0.42644772298461109</c:v>
                </c:pt>
                <c:pt idx="33">
                  <c:v>0.43044436237212874</c:v>
                </c:pt>
                <c:pt idx="34">
                  <c:v>0.4329338052523386</c:v>
                </c:pt>
                <c:pt idx="35">
                  <c:v>0.43292641071961113</c:v>
                </c:pt>
                <c:pt idx="36">
                  <c:v>0.43867407558783206</c:v>
                </c:pt>
                <c:pt idx="37">
                  <c:v>0.43868821031378763</c:v>
                </c:pt>
                <c:pt idx="38">
                  <c:v>0.43840590388884293</c:v>
                </c:pt>
                <c:pt idx="39">
                  <c:v>0.43828996301555811</c:v>
                </c:pt>
                <c:pt idx="40">
                  <c:v>0.42830917032760857</c:v>
                </c:pt>
                <c:pt idx="41">
                  <c:v>0.42756238429733834</c:v>
                </c:pt>
                <c:pt idx="42">
                  <c:v>0.42754140629426829</c:v>
                </c:pt>
                <c:pt idx="43">
                  <c:v>0.43237374673943574</c:v>
                </c:pt>
                <c:pt idx="44">
                  <c:v>0.43242023390549522</c:v>
                </c:pt>
                <c:pt idx="45">
                  <c:v>0.43232377241799369</c:v>
                </c:pt>
                <c:pt idx="46">
                  <c:v>0.4331630725772887</c:v>
                </c:pt>
                <c:pt idx="47">
                  <c:v>0.43541531096624098</c:v>
                </c:pt>
                <c:pt idx="48">
                  <c:v>0.4353216185878736</c:v>
                </c:pt>
                <c:pt idx="49">
                  <c:v>0.42985143116892771</c:v>
                </c:pt>
                <c:pt idx="50">
                  <c:v>0.42884706712893428</c:v>
                </c:pt>
                <c:pt idx="51">
                  <c:v>0.42771726232264851</c:v>
                </c:pt>
                <c:pt idx="52">
                  <c:v>0.42907992456379118</c:v>
                </c:pt>
                <c:pt idx="53">
                  <c:v>0.42653320498007191</c:v>
                </c:pt>
                <c:pt idx="54">
                  <c:v>0.42678980104596892</c:v>
                </c:pt>
                <c:pt idx="55">
                  <c:v>0.42623116656306931</c:v>
                </c:pt>
                <c:pt idx="56">
                  <c:v>0.42592182615140473</c:v>
                </c:pt>
                <c:pt idx="57">
                  <c:v>0.42748636998855405</c:v>
                </c:pt>
                <c:pt idx="58">
                  <c:v>0.42752567164966904</c:v>
                </c:pt>
                <c:pt idx="59">
                  <c:v>0.42804863329144432</c:v>
                </c:pt>
                <c:pt idx="60">
                  <c:v>0.42760141660092288</c:v>
                </c:pt>
                <c:pt idx="61">
                  <c:v>0.42870858947603863</c:v>
                </c:pt>
                <c:pt idx="62">
                  <c:v>0.42917648664869967</c:v>
                </c:pt>
                <c:pt idx="63">
                  <c:v>0.42912683114655326</c:v>
                </c:pt>
                <c:pt idx="64">
                  <c:v>0.42746969208066438</c:v>
                </c:pt>
                <c:pt idx="65">
                  <c:v>0.42887205200747797</c:v>
                </c:pt>
                <c:pt idx="66">
                  <c:v>0.42855443437522733</c:v>
                </c:pt>
                <c:pt idx="67">
                  <c:v>0.43405305815546497</c:v>
                </c:pt>
                <c:pt idx="68">
                  <c:v>0.43418229259465579</c:v>
                </c:pt>
                <c:pt idx="69">
                  <c:v>0.4341812509332319</c:v>
                </c:pt>
                <c:pt idx="70">
                  <c:v>0.43114756149174488</c:v>
                </c:pt>
                <c:pt idx="71">
                  <c:v>0.43399189550428818</c:v>
                </c:pt>
                <c:pt idx="72">
                  <c:v>0.4341563794850396</c:v>
                </c:pt>
                <c:pt idx="73">
                  <c:v>0.43458946901615392</c:v>
                </c:pt>
                <c:pt idx="74">
                  <c:v>0.43459591718882273</c:v>
                </c:pt>
                <c:pt idx="75">
                  <c:v>0.43460734303162729</c:v>
                </c:pt>
                <c:pt idx="76">
                  <c:v>0.43524995166619768</c:v>
                </c:pt>
                <c:pt idx="77">
                  <c:v>0.43583364950860964</c:v>
                </c:pt>
                <c:pt idx="78">
                  <c:v>0.43614574778612314</c:v>
                </c:pt>
                <c:pt idx="79">
                  <c:v>0.43500439120815065</c:v>
                </c:pt>
                <c:pt idx="80">
                  <c:v>0.43598755942747375</c:v>
                </c:pt>
                <c:pt idx="81">
                  <c:v>0.43891951880848484</c:v>
                </c:pt>
                <c:pt idx="82">
                  <c:v>0.43817334513041983</c:v>
                </c:pt>
                <c:pt idx="83">
                  <c:v>0.43849479557540899</c:v>
                </c:pt>
                <c:pt idx="84">
                  <c:v>0.43846667767752423</c:v>
                </c:pt>
                <c:pt idx="85">
                  <c:v>0.43868365286644651</c:v>
                </c:pt>
                <c:pt idx="86">
                  <c:v>0.43895385623658861</c:v>
                </c:pt>
                <c:pt idx="87">
                  <c:v>0.43899775702909588</c:v>
                </c:pt>
                <c:pt idx="88">
                  <c:v>0.4389432155853224</c:v>
                </c:pt>
                <c:pt idx="89">
                  <c:v>0.43883534183145551</c:v>
                </c:pt>
                <c:pt idx="90">
                  <c:v>0.43922613994845089</c:v>
                </c:pt>
                <c:pt idx="91">
                  <c:v>0.43921649384985501</c:v>
                </c:pt>
                <c:pt idx="92">
                  <c:v>0.43943062850809067</c:v>
                </c:pt>
                <c:pt idx="93">
                  <c:v>0.42784915855998279</c:v>
                </c:pt>
                <c:pt idx="94">
                  <c:v>0.42713416429856305</c:v>
                </c:pt>
                <c:pt idx="95">
                  <c:v>0.42538295257008346</c:v>
                </c:pt>
                <c:pt idx="96">
                  <c:v>0.42453029635524403</c:v>
                </c:pt>
                <c:pt idx="97">
                  <c:v>0.4246906820782862</c:v>
                </c:pt>
                <c:pt idx="98">
                  <c:v>0.42347623425756831</c:v>
                </c:pt>
                <c:pt idx="99">
                  <c:v>0.42157032023820928</c:v>
                </c:pt>
                <c:pt idx="100">
                  <c:v>0.42171737238066387</c:v>
                </c:pt>
                <c:pt idx="101">
                  <c:v>0.42230603487554608</c:v>
                </c:pt>
                <c:pt idx="102">
                  <c:v>0.4204372744408687</c:v>
                </c:pt>
                <c:pt idx="103">
                  <c:v>0.4202259872700429</c:v>
                </c:pt>
                <c:pt idx="104">
                  <c:v>0.42029366215881803</c:v>
                </c:pt>
                <c:pt idx="105">
                  <c:v>0.42024853846600912</c:v>
                </c:pt>
                <c:pt idx="106">
                  <c:v>0.42010412169400024</c:v>
                </c:pt>
                <c:pt idx="107">
                  <c:v>0.41986774512571162</c:v>
                </c:pt>
                <c:pt idx="108">
                  <c:v>0.41907009586293492</c:v>
                </c:pt>
                <c:pt idx="109">
                  <c:v>0.41676661072609261</c:v>
                </c:pt>
                <c:pt idx="110">
                  <c:v>0.41711685738125087</c:v>
                </c:pt>
                <c:pt idx="111">
                  <c:v>0.41717438676412621</c:v>
                </c:pt>
                <c:pt idx="112">
                  <c:v>0.41681440873038372</c:v>
                </c:pt>
                <c:pt idx="113">
                  <c:v>0.416825538858696</c:v>
                </c:pt>
                <c:pt idx="114">
                  <c:v>0.41244881950587675</c:v>
                </c:pt>
                <c:pt idx="115">
                  <c:v>0.41383744734451045</c:v>
                </c:pt>
                <c:pt idx="116">
                  <c:v>0.41269651080146924</c:v>
                </c:pt>
                <c:pt idx="117">
                  <c:v>0.41198522799691312</c:v>
                </c:pt>
                <c:pt idx="118">
                  <c:v>0.41192311830533107</c:v>
                </c:pt>
                <c:pt idx="119">
                  <c:v>0.4132679670606787</c:v>
                </c:pt>
                <c:pt idx="120">
                  <c:v>0.41302686730569954</c:v>
                </c:pt>
                <c:pt idx="121">
                  <c:v>0.41332584627228847</c:v>
                </c:pt>
                <c:pt idx="122">
                  <c:v>0.41175915470602126</c:v>
                </c:pt>
                <c:pt idx="123">
                  <c:v>0.41213437532390113</c:v>
                </c:pt>
                <c:pt idx="124">
                  <c:v>0.41181436954626138</c:v>
                </c:pt>
                <c:pt idx="125">
                  <c:v>0.41251491376055938</c:v>
                </c:pt>
                <c:pt idx="126">
                  <c:v>0.4121895022756315</c:v>
                </c:pt>
                <c:pt idx="127">
                  <c:v>0.41220139049364068</c:v>
                </c:pt>
                <c:pt idx="128">
                  <c:v>0.41074062380654253</c:v>
                </c:pt>
                <c:pt idx="129">
                  <c:v>0.41017654639250545</c:v>
                </c:pt>
                <c:pt idx="130">
                  <c:v>0.41010987100517426</c:v>
                </c:pt>
                <c:pt idx="131">
                  <c:v>0.41081025977167485</c:v>
                </c:pt>
                <c:pt idx="132">
                  <c:v>0.41070118358052754</c:v>
                </c:pt>
                <c:pt idx="133">
                  <c:v>0.40939707366355232</c:v>
                </c:pt>
                <c:pt idx="134">
                  <c:v>0.40924589620822122</c:v>
                </c:pt>
                <c:pt idx="135">
                  <c:v>0.40749743338446703</c:v>
                </c:pt>
                <c:pt idx="136">
                  <c:v>0.40743641602240088</c:v>
                </c:pt>
                <c:pt idx="137">
                  <c:v>0.40717054490086929</c:v>
                </c:pt>
                <c:pt idx="138">
                  <c:v>0.40715202342897339</c:v>
                </c:pt>
                <c:pt idx="139">
                  <c:v>0.40716110435046982</c:v>
                </c:pt>
                <c:pt idx="140">
                  <c:v>0.40555916338276177</c:v>
                </c:pt>
                <c:pt idx="141">
                  <c:v>0.40546108501637795</c:v>
                </c:pt>
                <c:pt idx="142">
                  <c:v>0.40548742329979909</c:v>
                </c:pt>
                <c:pt idx="143">
                  <c:v>0.40518874090052254</c:v>
                </c:pt>
                <c:pt idx="144">
                  <c:v>0.40439331690043395</c:v>
                </c:pt>
                <c:pt idx="145">
                  <c:v>0.40444227258163606</c:v>
                </c:pt>
                <c:pt idx="146">
                  <c:v>0.4044183698336799</c:v>
                </c:pt>
                <c:pt idx="147">
                  <c:v>0.40354078519714065</c:v>
                </c:pt>
                <c:pt idx="148">
                  <c:v>0.40367257865899503</c:v>
                </c:pt>
                <c:pt idx="149">
                  <c:v>0.40194605189611377</c:v>
                </c:pt>
                <c:pt idx="150">
                  <c:v>0.40184119666393858</c:v>
                </c:pt>
                <c:pt idx="151">
                  <c:v>0.40080201068984928</c:v>
                </c:pt>
                <c:pt idx="152">
                  <c:v>0.39797737190681259</c:v>
                </c:pt>
                <c:pt idx="153">
                  <c:v>0.39826667020780765</c:v>
                </c:pt>
                <c:pt idx="154">
                  <c:v>0.39827747576453065</c:v>
                </c:pt>
                <c:pt idx="155">
                  <c:v>0.39871998187314928</c:v>
                </c:pt>
                <c:pt idx="156">
                  <c:v>0.39740697636951272</c:v>
                </c:pt>
                <c:pt idx="157">
                  <c:v>0.39797075957506706</c:v>
                </c:pt>
                <c:pt idx="158">
                  <c:v>0.40086523105268668</c:v>
                </c:pt>
                <c:pt idx="159">
                  <c:v>0.40156696198913011</c:v>
                </c:pt>
                <c:pt idx="160">
                  <c:v>0.40190501911548099</c:v>
                </c:pt>
                <c:pt idx="161">
                  <c:v>0.40151466962788529</c:v>
                </c:pt>
                <c:pt idx="162">
                  <c:v>0.40133706492931726</c:v>
                </c:pt>
                <c:pt idx="163">
                  <c:v>0.40132979378897227</c:v>
                </c:pt>
                <c:pt idx="164">
                  <c:v>0.40101108246783851</c:v>
                </c:pt>
                <c:pt idx="165">
                  <c:v>0.40111546311065083</c:v>
                </c:pt>
                <c:pt idx="166">
                  <c:v>0.40109375873300335</c:v>
                </c:pt>
                <c:pt idx="167">
                  <c:v>0.40009388340060753</c:v>
                </c:pt>
                <c:pt idx="168">
                  <c:v>0.40007573932877616</c:v>
                </c:pt>
                <c:pt idx="169">
                  <c:v>0.40006123134441701</c:v>
                </c:pt>
                <c:pt idx="170">
                  <c:v>0.40001106000498626</c:v>
                </c:pt>
                <c:pt idx="171">
                  <c:v>0.40075725197110135</c:v>
                </c:pt>
                <c:pt idx="172">
                  <c:v>0.40055976163173074</c:v>
                </c:pt>
                <c:pt idx="173">
                  <c:v>0.40050430185421476</c:v>
                </c:pt>
                <c:pt idx="174">
                  <c:v>0.40046655567998329</c:v>
                </c:pt>
                <c:pt idx="175">
                  <c:v>0.40052206197008533</c:v>
                </c:pt>
                <c:pt idx="176">
                  <c:v>0.40116701161014695</c:v>
                </c:pt>
                <c:pt idx="177">
                  <c:v>0.40349389199867752</c:v>
                </c:pt>
                <c:pt idx="178">
                  <c:v>0.40351565755456148</c:v>
                </c:pt>
                <c:pt idx="179">
                  <c:v>0.40518721590352469</c:v>
                </c:pt>
                <c:pt idx="180">
                  <c:v>0.40512975609622653</c:v>
                </c:pt>
                <c:pt idx="181">
                  <c:v>0.40512347657625192</c:v>
                </c:pt>
                <c:pt idx="182">
                  <c:v>0.40766897524670836</c:v>
                </c:pt>
                <c:pt idx="183">
                  <c:v>0.40707009802235267</c:v>
                </c:pt>
                <c:pt idx="184">
                  <c:v>0.40707375743676227</c:v>
                </c:pt>
                <c:pt idx="185">
                  <c:v>0.40694740350857395</c:v>
                </c:pt>
                <c:pt idx="186">
                  <c:v>0.40672795043613397</c:v>
                </c:pt>
                <c:pt idx="187">
                  <c:v>0.40759059359393385</c:v>
                </c:pt>
                <c:pt idx="188">
                  <c:v>0.40883367392014486</c:v>
                </c:pt>
                <c:pt idx="189">
                  <c:v>0.40870496883036583</c:v>
                </c:pt>
                <c:pt idx="190">
                  <c:v>0.40831665095898795</c:v>
                </c:pt>
                <c:pt idx="191">
                  <c:v>0.40813416778857137</c:v>
                </c:pt>
                <c:pt idx="192">
                  <c:v>0.40817406107645465</c:v>
                </c:pt>
                <c:pt idx="193">
                  <c:v>0.41086172925927406</c:v>
                </c:pt>
                <c:pt idx="194">
                  <c:v>0.41110456913738819</c:v>
                </c:pt>
                <c:pt idx="195">
                  <c:v>0.41106295377427476</c:v>
                </c:pt>
                <c:pt idx="196">
                  <c:v>0.41132876782702582</c:v>
                </c:pt>
                <c:pt idx="197">
                  <c:v>0.41575558833131609</c:v>
                </c:pt>
                <c:pt idx="198">
                  <c:v>0.41503014901545709</c:v>
                </c:pt>
                <c:pt idx="199">
                  <c:v>0.41687470764579815</c:v>
                </c:pt>
                <c:pt idx="200">
                  <c:v>0.41684542659559776</c:v>
                </c:pt>
                <c:pt idx="201">
                  <c:v>0.41698299615167356</c:v>
                </c:pt>
                <c:pt idx="202">
                  <c:v>0.41617109986537698</c:v>
                </c:pt>
                <c:pt idx="203">
                  <c:v>0.41647875707011112</c:v>
                </c:pt>
                <c:pt idx="204">
                  <c:v>0.41636831226390192</c:v>
                </c:pt>
                <c:pt idx="205">
                  <c:v>0.41629305114572013</c:v>
                </c:pt>
                <c:pt idx="206">
                  <c:v>0.4167375889857744</c:v>
                </c:pt>
                <c:pt idx="207">
                  <c:v>0.41671107555155895</c:v>
                </c:pt>
                <c:pt idx="208">
                  <c:v>0.41661111935744899</c:v>
                </c:pt>
                <c:pt idx="209">
                  <c:v>0.41754957242206125</c:v>
                </c:pt>
                <c:pt idx="210">
                  <c:v>0.4175758967067249</c:v>
                </c:pt>
                <c:pt idx="211">
                  <c:v>0.41931854573161559</c:v>
                </c:pt>
                <c:pt idx="212">
                  <c:v>0.42387378215232402</c:v>
                </c:pt>
                <c:pt idx="213">
                  <c:v>0.42373929768798291</c:v>
                </c:pt>
                <c:pt idx="214">
                  <c:v>0.42346026967939143</c:v>
                </c:pt>
                <c:pt idx="215">
                  <c:v>0.42363278678443833</c:v>
                </c:pt>
                <c:pt idx="216">
                  <c:v>0.42609967334623172</c:v>
                </c:pt>
                <c:pt idx="217">
                  <c:v>0.42595518132094778</c:v>
                </c:pt>
                <c:pt idx="218">
                  <c:v>0.42666442388197529</c:v>
                </c:pt>
                <c:pt idx="219">
                  <c:v>0.4275423699267753</c:v>
                </c:pt>
                <c:pt idx="220">
                  <c:v>0.42760434457700125</c:v>
                </c:pt>
                <c:pt idx="221">
                  <c:v>0.42751942982750635</c:v>
                </c:pt>
                <c:pt idx="222">
                  <c:v>0.42787804939926127</c:v>
                </c:pt>
                <c:pt idx="223">
                  <c:v>0.42975567525155839</c:v>
                </c:pt>
                <c:pt idx="224">
                  <c:v>0.43101029779444416</c:v>
                </c:pt>
                <c:pt idx="225">
                  <c:v>0.43052762834333391</c:v>
                </c:pt>
                <c:pt idx="226">
                  <c:v>0.43041732206598032</c:v>
                </c:pt>
                <c:pt idx="227">
                  <c:v>0.42946681398789827</c:v>
                </c:pt>
                <c:pt idx="228">
                  <c:v>0.42641849463543496</c:v>
                </c:pt>
                <c:pt idx="229">
                  <c:v>0.42624181205426942</c:v>
                </c:pt>
                <c:pt idx="230">
                  <c:v>0.42627581522445518</c:v>
                </c:pt>
                <c:pt idx="231">
                  <c:v>0.42638207201689676</c:v>
                </c:pt>
                <c:pt idx="232">
                  <c:v>0.42660929445489032</c:v>
                </c:pt>
                <c:pt idx="233">
                  <c:v>0.42666442204867239</c:v>
                </c:pt>
                <c:pt idx="234">
                  <c:v>0.42419753104364183</c:v>
                </c:pt>
                <c:pt idx="235">
                  <c:v>0.42415186799488758</c:v>
                </c:pt>
                <c:pt idx="236">
                  <c:v>0.42328353363411703</c:v>
                </c:pt>
                <c:pt idx="237">
                  <c:v>0.41969428747282306</c:v>
                </c:pt>
                <c:pt idx="238">
                  <c:v>0.41656367926651661</c:v>
                </c:pt>
                <c:pt idx="239">
                  <c:v>0.41850986881899371</c:v>
                </c:pt>
                <c:pt idx="240">
                  <c:v>0.41716405402616874</c:v>
                </c:pt>
                <c:pt idx="241">
                  <c:v>0.40670971297167657</c:v>
                </c:pt>
                <c:pt idx="242">
                  <c:v>0.39174561674734587</c:v>
                </c:pt>
                <c:pt idx="243">
                  <c:v>0.39209678805387788</c:v>
                </c:pt>
                <c:pt idx="244">
                  <c:v>0.38982629276164066</c:v>
                </c:pt>
                <c:pt idx="245">
                  <c:v>0.38804882994264633</c:v>
                </c:pt>
                <c:pt idx="246">
                  <c:v>0.38604132643542677</c:v>
                </c:pt>
                <c:pt idx="247">
                  <c:v>0.38578722009904415</c:v>
                </c:pt>
                <c:pt idx="248">
                  <c:v>0.38636496966718087</c:v>
                </c:pt>
                <c:pt idx="249">
                  <c:v>0.38683155438461192</c:v>
                </c:pt>
                <c:pt idx="250">
                  <c:v>0.38786585636807364</c:v>
                </c:pt>
                <c:pt idx="251">
                  <c:v>0.38714477140241382</c:v>
                </c:pt>
                <c:pt idx="252">
                  <c:v>0.38732289505015038</c:v>
                </c:pt>
                <c:pt idx="253">
                  <c:v>0.38782844791908583</c:v>
                </c:pt>
                <c:pt idx="254">
                  <c:v>0.3854256750190953</c:v>
                </c:pt>
                <c:pt idx="255">
                  <c:v>0.38549626886873462</c:v>
                </c:pt>
                <c:pt idx="256">
                  <c:v>0.38556919162422887</c:v>
                </c:pt>
                <c:pt idx="257">
                  <c:v>0.39258755607263918</c:v>
                </c:pt>
                <c:pt idx="258">
                  <c:v>0.39262393132950685</c:v>
                </c:pt>
                <c:pt idx="259">
                  <c:v>0.3926312718995158</c:v>
                </c:pt>
                <c:pt idx="260">
                  <c:v>0.39296084447111623</c:v>
                </c:pt>
                <c:pt idx="261">
                  <c:v>0.39301688226737669</c:v>
                </c:pt>
                <c:pt idx="262">
                  <c:v>0.39222599410851289</c:v>
                </c:pt>
                <c:pt idx="263">
                  <c:v>0.39196275955469617</c:v>
                </c:pt>
                <c:pt idx="264">
                  <c:v>0.39172655500483494</c:v>
                </c:pt>
                <c:pt idx="265">
                  <c:v>0.39081826153635074</c:v>
                </c:pt>
                <c:pt idx="266">
                  <c:v>0.39092801057889698</c:v>
                </c:pt>
                <c:pt idx="267">
                  <c:v>0.39133043184925781</c:v>
                </c:pt>
                <c:pt idx="268">
                  <c:v>0.38783722779978719</c:v>
                </c:pt>
                <c:pt idx="269">
                  <c:v>0.38665042974939995</c:v>
                </c:pt>
                <c:pt idx="270">
                  <c:v>0.38639358480215258</c:v>
                </c:pt>
                <c:pt idx="271">
                  <c:v>0.38626497591846043</c:v>
                </c:pt>
                <c:pt idx="272">
                  <c:v>0.38645613276621987</c:v>
                </c:pt>
                <c:pt idx="273">
                  <c:v>0.38652169940970144</c:v>
                </c:pt>
                <c:pt idx="274">
                  <c:v>0.38606223190778033</c:v>
                </c:pt>
                <c:pt idx="275">
                  <c:v>0.38622448889348282</c:v>
                </c:pt>
                <c:pt idx="276">
                  <c:v>0.38658813631052835</c:v>
                </c:pt>
                <c:pt idx="277">
                  <c:v>0.38662672787322627</c:v>
                </c:pt>
                <c:pt idx="278">
                  <c:v>0.38624569043592749</c:v>
                </c:pt>
                <c:pt idx="279">
                  <c:v>0.36578400896517677</c:v>
                </c:pt>
                <c:pt idx="280">
                  <c:v>0.36584547888106922</c:v>
                </c:pt>
                <c:pt idx="281">
                  <c:v>0.3660975934900344</c:v>
                </c:pt>
                <c:pt idx="282">
                  <c:v>0.36371773944642072</c:v>
                </c:pt>
                <c:pt idx="283">
                  <c:v>0.36349859566059134</c:v>
                </c:pt>
                <c:pt idx="284">
                  <c:v>0.35964044601862144</c:v>
                </c:pt>
                <c:pt idx="285">
                  <c:v>0.35686176281823156</c:v>
                </c:pt>
                <c:pt idx="286">
                  <c:v>0.35686251640603855</c:v>
                </c:pt>
                <c:pt idx="287">
                  <c:v>0.3507218809358329</c:v>
                </c:pt>
                <c:pt idx="288">
                  <c:v>0.35087123349226379</c:v>
                </c:pt>
                <c:pt idx="289">
                  <c:v>0.35158299277691357</c:v>
                </c:pt>
                <c:pt idx="290">
                  <c:v>0.35155269143058665</c:v>
                </c:pt>
                <c:pt idx="291">
                  <c:v>0.35101298764420558</c:v>
                </c:pt>
                <c:pt idx="292">
                  <c:v>0.3513284014519234</c:v>
                </c:pt>
                <c:pt idx="293">
                  <c:v>0.35164106962706015</c:v>
                </c:pt>
                <c:pt idx="294">
                  <c:v>0.34583328953105541</c:v>
                </c:pt>
                <c:pt idx="295">
                  <c:v>0.34574473016902024</c:v>
                </c:pt>
                <c:pt idx="296">
                  <c:v>0.34602907619553147</c:v>
                </c:pt>
                <c:pt idx="297">
                  <c:v>0.34454332992216813</c:v>
                </c:pt>
                <c:pt idx="298">
                  <c:v>0.34130174203101626</c:v>
                </c:pt>
                <c:pt idx="299">
                  <c:v>0.34394508409090363</c:v>
                </c:pt>
                <c:pt idx="300">
                  <c:v>0.34457516285290718</c:v>
                </c:pt>
                <c:pt idx="301">
                  <c:v>0.34487365861247332</c:v>
                </c:pt>
                <c:pt idx="302">
                  <c:v>0.34497039867071233</c:v>
                </c:pt>
                <c:pt idx="303">
                  <c:v>0.34172954979139558</c:v>
                </c:pt>
                <c:pt idx="304">
                  <c:v>0.34192329219881146</c:v>
                </c:pt>
                <c:pt idx="305">
                  <c:v>0.34152804664234571</c:v>
                </c:pt>
                <c:pt idx="306">
                  <c:v>0.34154955998123665</c:v>
                </c:pt>
                <c:pt idx="307">
                  <c:v>0.34143427344943811</c:v>
                </c:pt>
                <c:pt idx="308">
                  <c:v>0.34029860851910104</c:v>
                </c:pt>
                <c:pt idx="309">
                  <c:v>0.3403547535399547</c:v>
                </c:pt>
                <c:pt idx="310">
                  <c:v>0.33979862907985164</c:v>
                </c:pt>
                <c:pt idx="311">
                  <c:v>0.33992000798704725</c:v>
                </c:pt>
                <c:pt idx="312">
                  <c:v>0.3386334902964982</c:v>
                </c:pt>
                <c:pt idx="313">
                  <c:v>0.33810252153837977</c:v>
                </c:pt>
                <c:pt idx="314">
                  <c:v>0.33799831334773633</c:v>
                </c:pt>
                <c:pt idx="315">
                  <c:v>0.33797299041410939</c:v>
                </c:pt>
                <c:pt idx="316">
                  <c:v>0.3361178998945486</c:v>
                </c:pt>
                <c:pt idx="317">
                  <c:v>0.33595229526991155</c:v>
                </c:pt>
                <c:pt idx="318">
                  <c:v>0.32688118431523294</c:v>
                </c:pt>
                <c:pt idx="319">
                  <c:v>0.32697810116506187</c:v>
                </c:pt>
                <c:pt idx="320">
                  <c:v>0.32702570875190878</c:v>
                </c:pt>
                <c:pt idx="321">
                  <c:v>0.32508680712229809</c:v>
                </c:pt>
                <c:pt idx="322">
                  <c:v>0.32183870269201847</c:v>
                </c:pt>
                <c:pt idx="323">
                  <c:v>0.3221811507354515</c:v>
                </c:pt>
                <c:pt idx="324">
                  <c:v>0.32081354173593335</c:v>
                </c:pt>
                <c:pt idx="325">
                  <c:v>0.32112832146372111</c:v>
                </c:pt>
                <c:pt idx="326">
                  <c:v>0.32077058093105126</c:v>
                </c:pt>
                <c:pt idx="327">
                  <c:v>0.31984009492519588</c:v>
                </c:pt>
                <c:pt idx="328">
                  <c:v>0.31881079581670169</c:v>
                </c:pt>
                <c:pt idx="329">
                  <c:v>0.31834462424747872</c:v>
                </c:pt>
                <c:pt idx="330">
                  <c:v>0.31828195978819807</c:v>
                </c:pt>
                <c:pt idx="331">
                  <c:v>0.31679146546202447</c:v>
                </c:pt>
                <c:pt idx="332">
                  <c:v>0.31342927944462956</c:v>
                </c:pt>
                <c:pt idx="333">
                  <c:v>0.31322940326310039</c:v>
                </c:pt>
                <c:pt idx="334">
                  <c:v>0.3128971848010465</c:v>
                </c:pt>
                <c:pt idx="335">
                  <c:v>0.31302487591684275</c:v>
                </c:pt>
                <c:pt idx="336">
                  <c:v>0.31271729717421415</c:v>
                </c:pt>
                <c:pt idx="337">
                  <c:v>0.31232719491399841</c:v>
                </c:pt>
                <c:pt idx="338">
                  <c:v>0.31242279947481566</c:v>
                </c:pt>
                <c:pt idx="339">
                  <c:v>0.3128288539519557</c:v>
                </c:pt>
                <c:pt idx="340">
                  <c:v>0.31288831858501187</c:v>
                </c:pt>
                <c:pt idx="341">
                  <c:v>0.31197634609394775</c:v>
                </c:pt>
                <c:pt idx="342">
                  <c:v>0.31230762062549472</c:v>
                </c:pt>
                <c:pt idx="343">
                  <c:v>0.31289719724596854</c:v>
                </c:pt>
                <c:pt idx="344">
                  <c:v>0.31278191490023405</c:v>
                </c:pt>
                <c:pt idx="345">
                  <c:v>0.31280864635382277</c:v>
                </c:pt>
                <c:pt idx="346">
                  <c:v>0.31272278324865788</c:v>
                </c:pt>
                <c:pt idx="347">
                  <c:v>0.31435612518924749</c:v>
                </c:pt>
                <c:pt idx="348">
                  <c:v>0.31407038036794982</c:v>
                </c:pt>
                <c:pt idx="349">
                  <c:v>0.31780528691919019</c:v>
                </c:pt>
                <c:pt idx="350">
                  <c:v>0.31620728151357491</c:v>
                </c:pt>
                <c:pt idx="351">
                  <c:v>0.31645785821057887</c:v>
                </c:pt>
                <c:pt idx="352">
                  <c:v>0.31576430296789648</c:v>
                </c:pt>
                <c:pt idx="353">
                  <c:v>0.31415482500214492</c:v>
                </c:pt>
                <c:pt idx="354">
                  <c:v>0.3139631531430449</c:v>
                </c:pt>
                <c:pt idx="355">
                  <c:v>0.31452182762013875</c:v>
                </c:pt>
                <c:pt idx="356">
                  <c:v>0.31470172984681938</c:v>
                </c:pt>
                <c:pt idx="357">
                  <c:v>0.31467182993327308</c:v>
                </c:pt>
                <c:pt idx="358">
                  <c:v>0.31513190484880904</c:v>
                </c:pt>
                <c:pt idx="359">
                  <c:v>0.31494679909870771</c:v>
                </c:pt>
                <c:pt idx="360">
                  <c:v>0.31493599291393265</c:v>
                </c:pt>
                <c:pt idx="361">
                  <c:v>0.31512407868166786</c:v>
                </c:pt>
                <c:pt idx="362">
                  <c:v>0.31630348371950695</c:v>
                </c:pt>
                <c:pt idx="363">
                  <c:v>0.31745882040531503</c:v>
                </c:pt>
                <c:pt idx="364">
                  <c:v>0.31770119496770027</c:v>
                </c:pt>
                <c:pt idx="365">
                  <c:v>0.31711616956118188</c:v>
                </c:pt>
                <c:pt idx="366">
                  <c:v>0.31475967638423297</c:v>
                </c:pt>
                <c:pt idx="367">
                  <c:v>0.3132195231160449</c:v>
                </c:pt>
                <c:pt idx="368">
                  <c:v>0.31267633680775375</c:v>
                </c:pt>
                <c:pt idx="369">
                  <c:v>0.31242211627052169</c:v>
                </c:pt>
                <c:pt idx="370">
                  <c:v>0.31149007496561759</c:v>
                </c:pt>
                <c:pt idx="371">
                  <c:v>0.31232407562836606</c:v>
                </c:pt>
                <c:pt idx="372">
                  <c:v>0.31202898502758114</c:v>
                </c:pt>
                <c:pt idx="373">
                  <c:v>0.31204924554688773</c:v>
                </c:pt>
                <c:pt idx="374">
                  <c:v>0.31128561678570937</c:v>
                </c:pt>
                <c:pt idx="375">
                  <c:v>0.31309205100759036</c:v>
                </c:pt>
                <c:pt idx="376">
                  <c:v>0.31220297993811741</c:v>
                </c:pt>
                <c:pt idx="377">
                  <c:v>0.31327433323912179</c:v>
                </c:pt>
                <c:pt idx="378">
                  <c:v>0.31333033128253274</c:v>
                </c:pt>
                <c:pt idx="379">
                  <c:v>0.31338722814408854</c:v>
                </c:pt>
                <c:pt idx="380">
                  <c:v>0.31326656785991025</c:v>
                </c:pt>
                <c:pt idx="381">
                  <c:v>0.31406389482252695</c:v>
                </c:pt>
                <c:pt idx="382">
                  <c:v>0.31327183208818804</c:v>
                </c:pt>
                <c:pt idx="383">
                  <c:v>0.31360950683700867</c:v>
                </c:pt>
                <c:pt idx="384">
                  <c:v>0.31264342284051688</c:v>
                </c:pt>
                <c:pt idx="385">
                  <c:v>0.31263208755480437</c:v>
                </c:pt>
                <c:pt idx="386">
                  <c:v>0.31261129453327241</c:v>
                </c:pt>
                <c:pt idx="387">
                  <c:v>0.31254723452731958</c:v>
                </c:pt>
                <c:pt idx="388">
                  <c:v>0.31544712850171042</c:v>
                </c:pt>
                <c:pt idx="389">
                  <c:v>0.31603662386180376</c:v>
                </c:pt>
                <c:pt idx="390">
                  <c:v>0.3167155262447558</c:v>
                </c:pt>
                <c:pt idx="391">
                  <c:v>0.31763230990034136</c:v>
                </c:pt>
                <c:pt idx="392">
                  <c:v>0.31790351093132563</c:v>
                </c:pt>
                <c:pt idx="393">
                  <c:v>0.31724355819132771</c:v>
                </c:pt>
                <c:pt idx="394">
                  <c:v>0.31718170812850932</c:v>
                </c:pt>
                <c:pt idx="395">
                  <c:v>0.31703358433881584</c:v>
                </c:pt>
                <c:pt idx="396">
                  <c:v>0.31771449307319299</c:v>
                </c:pt>
                <c:pt idx="397">
                  <c:v>0.31768633875675462</c:v>
                </c:pt>
                <c:pt idx="398">
                  <c:v>0.3173417892111659</c:v>
                </c:pt>
                <c:pt idx="399">
                  <c:v>0.31727110895919403</c:v>
                </c:pt>
                <c:pt idx="400">
                  <c:v>0.3165587788148258</c:v>
                </c:pt>
                <c:pt idx="401">
                  <c:v>0.31740627081564826</c:v>
                </c:pt>
                <c:pt idx="402">
                  <c:v>0.31752109998830735</c:v>
                </c:pt>
                <c:pt idx="403">
                  <c:v>0.31775098642172384</c:v>
                </c:pt>
                <c:pt idx="404">
                  <c:v>0.32008596020805485</c:v>
                </c:pt>
                <c:pt idx="405">
                  <c:v>0.32004318745635929</c:v>
                </c:pt>
                <c:pt idx="406">
                  <c:v>0.31958959626472527</c:v>
                </c:pt>
                <c:pt idx="407">
                  <c:v>0.32048290507990457</c:v>
                </c:pt>
                <c:pt idx="408">
                  <c:v>0.32003150646335543</c:v>
                </c:pt>
                <c:pt idx="409">
                  <c:v>0.31616598498620491</c:v>
                </c:pt>
                <c:pt idx="410">
                  <c:v>0.3193741157868541</c:v>
                </c:pt>
                <c:pt idx="411">
                  <c:v>0.31884671619240801</c:v>
                </c:pt>
                <c:pt idx="412">
                  <c:v>0.31820765754909996</c:v>
                </c:pt>
                <c:pt idx="413">
                  <c:v>0.31838926576994575</c:v>
                </c:pt>
                <c:pt idx="414">
                  <c:v>0.32078991074945262</c:v>
                </c:pt>
                <c:pt idx="415">
                  <c:v>0.32080624786155626</c:v>
                </c:pt>
                <c:pt idx="416">
                  <c:v>0.32069411270672105</c:v>
                </c:pt>
                <c:pt idx="417">
                  <c:v>0.32069670379081738</c:v>
                </c:pt>
                <c:pt idx="418">
                  <c:v>0.32055310441182416</c:v>
                </c:pt>
                <c:pt idx="419">
                  <c:v>0.32170950220513489</c:v>
                </c:pt>
                <c:pt idx="420">
                  <c:v>0.32174030501078343</c:v>
                </c:pt>
                <c:pt idx="421">
                  <c:v>0.32174225969164005</c:v>
                </c:pt>
                <c:pt idx="422">
                  <c:v>0.32272392129896976</c:v>
                </c:pt>
                <c:pt idx="423">
                  <c:v>0.32408852664235571</c:v>
                </c:pt>
                <c:pt idx="424">
                  <c:v>0.32540591271673092</c:v>
                </c:pt>
                <c:pt idx="425">
                  <c:v>0.32695837909285608</c:v>
                </c:pt>
                <c:pt idx="426">
                  <c:v>0.32877235304034963</c:v>
                </c:pt>
                <c:pt idx="427">
                  <c:v>0.32967785782976777</c:v>
                </c:pt>
                <c:pt idx="428">
                  <c:v>0.32603377782281689</c:v>
                </c:pt>
                <c:pt idx="429">
                  <c:v>0.32690884714191043</c:v>
                </c:pt>
                <c:pt idx="430">
                  <c:v>0.32463884586296937</c:v>
                </c:pt>
                <c:pt idx="431">
                  <c:v>0.3246530162879725</c:v>
                </c:pt>
                <c:pt idx="432">
                  <c:v>0.32469687184133467</c:v>
                </c:pt>
                <c:pt idx="433">
                  <c:v>0.32128124958950682</c:v>
                </c:pt>
                <c:pt idx="434">
                  <c:v>0.32073888924739735</c:v>
                </c:pt>
                <c:pt idx="435">
                  <c:v>0.32081955155383091</c:v>
                </c:pt>
                <c:pt idx="436">
                  <c:v>0.32120207281163787</c:v>
                </c:pt>
                <c:pt idx="437">
                  <c:v>0.32123860039697177</c:v>
                </c:pt>
                <c:pt idx="438">
                  <c:v>0.31976026595256857</c:v>
                </c:pt>
                <c:pt idx="439">
                  <c:v>0.31893305725793286</c:v>
                </c:pt>
                <c:pt idx="440">
                  <c:v>0.31888272620094948</c:v>
                </c:pt>
                <c:pt idx="441">
                  <c:v>0.31878847769282259</c:v>
                </c:pt>
                <c:pt idx="442">
                  <c:v>0.31949554853519446</c:v>
                </c:pt>
                <c:pt idx="443">
                  <c:v>0.31887929625385014</c:v>
                </c:pt>
                <c:pt idx="444">
                  <c:v>0.31517889691564493</c:v>
                </c:pt>
                <c:pt idx="445">
                  <c:v>0.31380237321409699</c:v>
                </c:pt>
                <c:pt idx="446">
                  <c:v>0.3137956195799928</c:v>
                </c:pt>
                <c:pt idx="447">
                  <c:v>0.31372548102174458</c:v>
                </c:pt>
                <c:pt idx="448">
                  <c:v>0.30805773410807108</c:v>
                </c:pt>
                <c:pt idx="449">
                  <c:v>0.31033209073610735</c:v>
                </c:pt>
                <c:pt idx="450">
                  <c:v>0.30687970907948631</c:v>
                </c:pt>
                <c:pt idx="451">
                  <c:v>0.30748096268979386</c:v>
                </c:pt>
                <c:pt idx="452">
                  <c:v>0.3074430086874323</c:v>
                </c:pt>
                <c:pt idx="453">
                  <c:v>0.30863949274559321</c:v>
                </c:pt>
                <c:pt idx="454">
                  <c:v>0.30835932666150118</c:v>
                </c:pt>
                <c:pt idx="455">
                  <c:v>0.30892541837691967</c:v>
                </c:pt>
                <c:pt idx="456">
                  <c:v>0.30903243376813799</c:v>
                </c:pt>
                <c:pt idx="457">
                  <c:v>0.30853274703264094</c:v>
                </c:pt>
                <c:pt idx="458">
                  <c:v>0.30887624711943534</c:v>
                </c:pt>
                <c:pt idx="459">
                  <c:v>0.31043742635848959</c:v>
                </c:pt>
                <c:pt idx="460">
                  <c:v>0.30960212845010587</c:v>
                </c:pt>
                <c:pt idx="461">
                  <c:v>0.30992082052002329</c:v>
                </c:pt>
                <c:pt idx="462">
                  <c:v>0.30743082761347901</c:v>
                </c:pt>
                <c:pt idx="463">
                  <c:v>0.30235026933122688</c:v>
                </c:pt>
                <c:pt idx="464">
                  <c:v>0.30266804289674587</c:v>
                </c:pt>
                <c:pt idx="465">
                  <c:v>0.30304867715414296</c:v>
                </c:pt>
                <c:pt idx="466">
                  <c:v>0.30271897253923807</c:v>
                </c:pt>
                <c:pt idx="467">
                  <c:v>0.29897109022644169</c:v>
                </c:pt>
                <c:pt idx="468">
                  <c:v>0.3010067288355584</c:v>
                </c:pt>
                <c:pt idx="469">
                  <c:v>0.30084775807086156</c:v>
                </c:pt>
                <c:pt idx="470">
                  <c:v>0.29979907448246323</c:v>
                </c:pt>
                <c:pt idx="471">
                  <c:v>0.29981013859652639</c:v>
                </c:pt>
                <c:pt idx="472">
                  <c:v>0.29958395474589178</c:v>
                </c:pt>
                <c:pt idx="473">
                  <c:v>0.29923721659387603</c:v>
                </c:pt>
                <c:pt idx="474">
                  <c:v>0.29647845081069873</c:v>
                </c:pt>
                <c:pt idx="475">
                  <c:v>0.30468735889472459</c:v>
                </c:pt>
                <c:pt idx="476">
                  <c:v>0.30492847864844425</c:v>
                </c:pt>
                <c:pt idx="477">
                  <c:v>0.30686059072109573</c:v>
                </c:pt>
                <c:pt idx="478">
                  <c:v>0.30800392464764748</c:v>
                </c:pt>
                <c:pt idx="479">
                  <c:v>0.30863990880672987</c:v>
                </c:pt>
                <c:pt idx="480">
                  <c:v>0.30874459648309621</c:v>
                </c:pt>
                <c:pt idx="481">
                  <c:v>0.31050587876271168</c:v>
                </c:pt>
                <c:pt idx="482">
                  <c:v>0.31140843633412718</c:v>
                </c:pt>
                <c:pt idx="483">
                  <c:v>0.3108717762973473</c:v>
                </c:pt>
                <c:pt idx="484">
                  <c:v>0.31098918710469203</c:v>
                </c:pt>
                <c:pt idx="485">
                  <c:v>0.31104495748528721</c:v>
                </c:pt>
                <c:pt idx="486">
                  <c:v>0.31135546909651268</c:v>
                </c:pt>
                <c:pt idx="487">
                  <c:v>0.31138196096839205</c:v>
                </c:pt>
                <c:pt idx="488">
                  <c:v>0.31215861316526505</c:v>
                </c:pt>
                <c:pt idx="489">
                  <c:v>0.31076872110152814</c:v>
                </c:pt>
                <c:pt idx="490">
                  <c:v>0.3022575285577217</c:v>
                </c:pt>
                <c:pt idx="491">
                  <c:v>0.30304018469304828</c:v>
                </c:pt>
                <c:pt idx="492">
                  <c:v>0.30228848976904221</c:v>
                </c:pt>
                <c:pt idx="493">
                  <c:v>0.30245079797406726</c:v>
                </c:pt>
                <c:pt idx="494">
                  <c:v>0.30203340673388057</c:v>
                </c:pt>
                <c:pt idx="495">
                  <c:v>0.30196715593488782</c:v>
                </c:pt>
                <c:pt idx="496">
                  <c:v>0.30190278896602513</c:v>
                </c:pt>
                <c:pt idx="497">
                  <c:v>0.30276988736928184</c:v>
                </c:pt>
                <c:pt idx="498">
                  <c:v>0.30267761527889853</c:v>
                </c:pt>
                <c:pt idx="499">
                  <c:v>0.3017233046706419</c:v>
                </c:pt>
                <c:pt idx="500">
                  <c:v>0.3011467801244021</c:v>
                </c:pt>
                <c:pt idx="501">
                  <c:v>0.29978541849109258</c:v>
                </c:pt>
                <c:pt idx="502">
                  <c:v>0.29796283742226087</c:v>
                </c:pt>
                <c:pt idx="503">
                  <c:v>0.29774656277345901</c:v>
                </c:pt>
                <c:pt idx="504">
                  <c:v>0.29729601850414955</c:v>
                </c:pt>
                <c:pt idx="505">
                  <c:v>0.2963810183506389</c:v>
                </c:pt>
                <c:pt idx="506">
                  <c:v>0.29731835189749556</c:v>
                </c:pt>
                <c:pt idx="507">
                  <c:v>0.29746253446851745</c:v>
                </c:pt>
                <c:pt idx="508">
                  <c:v>0.28797662425517484</c:v>
                </c:pt>
                <c:pt idx="509">
                  <c:v>0.28791864361530328</c:v>
                </c:pt>
                <c:pt idx="510">
                  <c:v>0.28793652441876999</c:v>
                </c:pt>
                <c:pt idx="511">
                  <c:v>0.28742862534987729</c:v>
                </c:pt>
                <c:pt idx="512">
                  <c:v>0.29628841773840164</c:v>
                </c:pt>
                <c:pt idx="513">
                  <c:v>0.29862342400293962</c:v>
                </c:pt>
                <c:pt idx="514">
                  <c:v>0.29878405060098379</c:v>
                </c:pt>
                <c:pt idx="515">
                  <c:v>0.29980018873103281</c:v>
                </c:pt>
                <c:pt idx="516">
                  <c:v>0.30109576190327886</c:v>
                </c:pt>
                <c:pt idx="517">
                  <c:v>0.30097155406521414</c:v>
                </c:pt>
                <c:pt idx="518">
                  <c:v>0.29998762994292677</c:v>
                </c:pt>
                <c:pt idx="519">
                  <c:v>0.2999646459735657</c:v>
                </c:pt>
                <c:pt idx="520">
                  <c:v>0.2997905376597394</c:v>
                </c:pt>
                <c:pt idx="521">
                  <c:v>0.29965862360786011</c:v>
                </c:pt>
                <c:pt idx="522">
                  <c:v>0.30015761243863348</c:v>
                </c:pt>
                <c:pt idx="523">
                  <c:v>0.29984744577119843</c:v>
                </c:pt>
                <c:pt idx="524">
                  <c:v>0.30077686260893099</c:v>
                </c:pt>
                <c:pt idx="525">
                  <c:v>0.30086132223369538</c:v>
                </c:pt>
                <c:pt idx="526">
                  <c:v>0.30079292723004675</c:v>
                </c:pt>
                <c:pt idx="527">
                  <c:v>0.30053202040881588</c:v>
                </c:pt>
                <c:pt idx="528">
                  <c:v>0.3004823523064023</c:v>
                </c:pt>
                <c:pt idx="529">
                  <c:v>0.30029725669597812</c:v>
                </c:pt>
                <c:pt idx="530">
                  <c:v>0.30034054377175956</c:v>
                </c:pt>
                <c:pt idx="531">
                  <c:v>0.30043895053079955</c:v>
                </c:pt>
                <c:pt idx="532">
                  <c:v>0.29594721829503207</c:v>
                </c:pt>
                <c:pt idx="533">
                  <c:v>0.29590776473699593</c:v>
                </c:pt>
                <c:pt idx="534">
                  <c:v>0.29607986864265934</c:v>
                </c:pt>
                <c:pt idx="535">
                  <c:v>0.29593982637538524</c:v>
                </c:pt>
                <c:pt idx="536">
                  <c:v>0.29568396588662205</c:v>
                </c:pt>
                <c:pt idx="537">
                  <c:v>0.29672256959101306</c:v>
                </c:pt>
                <c:pt idx="538">
                  <c:v>0.29782038569459657</c:v>
                </c:pt>
                <c:pt idx="539">
                  <c:v>0.3055089857885912</c:v>
                </c:pt>
                <c:pt idx="540">
                  <c:v>0.30534639783254991</c:v>
                </c:pt>
                <c:pt idx="541">
                  <c:v>0.30563108212543727</c:v>
                </c:pt>
                <c:pt idx="542">
                  <c:v>0.30615374330960327</c:v>
                </c:pt>
                <c:pt idx="543">
                  <c:v>0.31319753003931011</c:v>
                </c:pt>
                <c:pt idx="544">
                  <c:v>0.31445130280019795</c:v>
                </c:pt>
                <c:pt idx="545">
                  <c:v>0.31620576543313045</c:v>
                </c:pt>
                <c:pt idx="546">
                  <c:v>0.31867050225610888</c:v>
                </c:pt>
                <c:pt idx="547">
                  <c:v>0.31959794864462621</c:v>
                </c:pt>
                <c:pt idx="548">
                  <c:v>0.31960166643760207</c:v>
                </c:pt>
                <c:pt idx="549">
                  <c:v>0.31957469727619398</c:v>
                </c:pt>
                <c:pt idx="550">
                  <c:v>0.31674179917541034</c:v>
                </c:pt>
                <c:pt idx="551">
                  <c:v>0.31627686189503201</c:v>
                </c:pt>
                <c:pt idx="552">
                  <c:v>0.31594234114435532</c:v>
                </c:pt>
                <c:pt idx="553">
                  <c:v>0.31607287665824058</c:v>
                </c:pt>
                <c:pt idx="554">
                  <c:v>0.31683226234239042</c:v>
                </c:pt>
                <c:pt idx="555">
                  <c:v>0.31668370375063082</c:v>
                </c:pt>
                <c:pt idx="556">
                  <c:v>0.31701458011138389</c:v>
                </c:pt>
                <c:pt idx="557">
                  <c:v>0.31680330647758947</c:v>
                </c:pt>
                <c:pt idx="558">
                  <c:v>0.31918679109556497</c:v>
                </c:pt>
                <c:pt idx="559">
                  <c:v>0.31859032178477925</c:v>
                </c:pt>
                <c:pt idx="560">
                  <c:v>0.31995292103429152</c:v>
                </c:pt>
                <c:pt idx="561">
                  <c:v>0.31976652363875552</c:v>
                </c:pt>
                <c:pt idx="562">
                  <c:v>0.32000212463484007</c:v>
                </c:pt>
                <c:pt idx="563">
                  <c:v>0.32046288996809114</c:v>
                </c:pt>
                <c:pt idx="564">
                  <c:v>0.32050330175321851</c:v>
                </c:pt>
                <c:pt idx="565">
                  <c:v>0.32134922158675733</c:v>
                </c:pt>
                <c:pt idx="566">
                  <c:v>0.32133283825981868</c:v>
                </c:pt>
                <c:pt idx="567">
                  <c:v>0.32301321766741059</c:v>
                </c:pt>
                <c:pt idx="568">
                  <c:v>0.33023169757192494</c:v>
                </c:pt>
                <c:pt idx="569">
                  <c:v>0.33024706205220672</c:v>
                </c:pt>
                <c:pt idx="570">
                  <c:v>0.33107911527329154</c:v>
                </c:pt>
                <c:pt idx="571">
                  <c:v>0.33135845854166729</c:v>
                </c:pt>
                <c:pt idx="572">
                  <c:v>0.33194407726938241</c:v>
                </c:pt>
                <c:pt idx="573">
                  <c:v>0.331763636134496</c:v>
                </c:pt>
                <c:pt idx="574">
                  <c:v>0.33121294260856987</c:v>
                </c:pt>
                <c:pt idx="575">
                  <c:v>0.33080787813891321</c:v>
                </c:pt>
                <c:pt idx="576">
                  <c:v>0.33047339086132338</c:v>
                </c:pt>
                <c:pt idx="577">
                  <c:v>0.33046345685392881</c:v>
                </c:pt>
                <c:pt idx="578">
                  <c:v>0.3326104120822348</c:v>
                </c:pt>
                <c:pt idx="579">
                  <c:v>0.33263225536628455</c:v>
                </c:pt>
                <c:pt idx="580">
                  <c:v>0.33265322376501427</c:v>
                </c:pt>
                <c:pt idx="581">
                  <c:v>0.33290456259820017</c:v>
                </c:pt>
                <c:pt idx="582">
                  <c:v>0.3329886244647961</c:v>
                </c:pt>
                <c:pt idx="583">
                  <c:v>0.33224368198068549</c:v>
                </c:pt>
                <c:pt idx="584">
                  <c:v>0.33292764399412794</c:v>
                </c:pt>
                <c:pt idx="585">
                  <c:v>0.33282283893872089</c:v>
                </c:pt>
                <c:pt idx="586">
                  <c:v>0.33325341991592566</c:v>
                </c:pt>
                <c:pt idx="587">
                  <c:v>0.33330407240687099</c:v>
                </c:pt>
                <c:pt idx="588">
                  <c:v>0.33426638641183698</c:v>
                </c:pt>
                <c:pt idx="589">
                  <c:v>0.33675669741166531</c:v>
                </c:pt>
                <c:pt idx="590">
                  <c:v>0.33643190711047211</c:v>
                </c:pt>
                <c:pt idx="591">
                  <c:v>0.33674936103936365</c:v>
                </c:pt>
                <c:pt idx="592">
                  <c:v>0.33664636232715744</c:v>
                </c:pt>
                <c:pt idx="593">
                  <c:v>0.33837607725978813</c:v>
                </c:pt>
                <c:pt idx="594">
                  <c:v>0.33760573910134584</c:v>
                </c:pt>
                <c:pt idx="595">
                  <c:v>0.33902937017073026</c:v>
                </c:pt>
                <c:pt idx="596">
                  <c:v>0.34031815369465951</c:v>
                </c:pt>
                <c:pt idx="597">
                  <c:v>0.34065027944230564</c:v>
                </c:pt>
                <c:pt idx="598">
                  <c:v>0.33919436719387541</c:v>
                </c:pt>
                <c:pt idx="599">
                  <c:v>0.33933789098724954</c:v>
                </c:pt>
                <c:pt idx="600">
                  <c:v>0.3352060622461871</c:v>
                </c:pt>
                <c:pt idx="601">
                  <c:v>0.33522550442914861</c:v>
                </c:pt>
                <c:pt idx="602">
                  <c:v>0.33963504280555523</c:v>
                </c:pt>
                <c:pt idx="603">
                  <c:v>0.34495097673951053</c:v>
                </c:pt>
                <c:pt idx="604">
                  <c:v>0.34469044953745481</c:v>
                </c:pt>
                <c:pt idx="605">
                  <c:v>0.344930145673779</c:v>
                </c:pt>
                <c:pt idx="606">
                  <c:v>0.3443805277669027</c:v>
                </c:pt>
                <c:pt idx="607">
                  <c:v>0.34440499363671923</c:v>
                </c:pt>
                <c:pt idx="608">
                  <c:v>0.34641652235357379</c:v>
                </c:pt>
                <c:pt idx="609">
                  <c:v>0.34583075347385306</c:v>
                </c:pt>
                <c:pt idx="610">
                  <c:v>0.34619762863848541</c:v>
                </c:pt>
                <c:pt idx="611">
                  <c:v>0.34646821411566914</c:v>
                </c:pt>
                <c:pt idx="612">
                  <c:v>0.34645423701297218</c:v>
                </c:pt>
                <c:pt idx="613">
                  <c:v>0.34532931547089896</c:v>
                </c:pt>
                <c:pt idx="614">
                  <c:v>0.34490696293439638</c:v>
                </c:pt>
                <c:pt idx="615">
                  <c:v>0.34487587035504913</c:v>
                </c:pt>
                <c:pt idx="616">
                  <c:v>0.34549612975603528</c:v>
                </c:pt>
                <c:pt idx="617">
                  <c:v>0.34574608876737406</c:v>
                </c:pt>
                <c:pt idx="618">
                  <c:v>0.34600974356432673</c:v>
                </c:pt>
                <c:pt idx="619">
                  <c:v>0.34607537235601865</c:v>
                </c:pt>
                <c:pt idx="620">
                  <c:v>0.34609608378989909</c:v>
                </c:pt>
                <c:pt idx="621">
                  <c:v>0.34517743841081228</c:v>
                </c:pt>
                <c:pt idx="622">
                  <c:v>0.34444987214899259</c:v>
                </c:pt>
                <c:pt idx="623">
                  <c:v>0.34436628908752692</c:v>
                </c:pt>
                <c:pt idx="624">
                  <c:v>0.34453603066770616</c:v>
                </c:pt>
                <c:pt idx="625">
                  <c:v>0.344577188542525</c:v>
                </c:pt>
                <c:pt idx="626">
                  <c:v>0.34282942367851937</c:v>
                </c:pt>
                <c:pt idx="627">
                  <c:v>0.34294371563946108</c:v>
                </c:pt>
                <c:pt idx="628">
                  <c:v>0.34572982861532253</c:v>
                </c:pt>
                <c:pt idx="629">
                  <c:v>0.34636141547203658</c:v>
                </c:pt>
                <c:pt idx="630">
                  <c:v>0.34646078682527143</c:v>
                </c:pt>
                <c:pt idx="631">
                  <c:v>0.34668692859939082</c:v>
                </c:pt>
                <c:pt idx="632">
                  <c:v>0.34590090393962702</c:v>
                </c:pt>
                <c:pt idx="633">
                  <c:v>0.34604980586423051</c:v>
                </c:pt>
                <c:pt idx="634">
                  <c:v>0.34577500758826391</c:v>
                </c:pt>
                <c:pt idx="635">
                  <c:v>0.34573100091084669</c:v>
                </c:pt>
                <c:pt idx="636">
                  <c:v>0.34601285978117996</c:v>
                </c:pt>
                <c:pt idx="637">
                  <c:v>0.34595050534713168</c:v>
                </c:pt>
                <c:pt idx="638">
                  <c:v>0.34597941897007506</c:v>
                </c:pt>
                <c:pt idx="639">
                  <c:v>0.34324824320827385</c:v>
                </c:pt>
                <c:pt idx="640">
                  <c:v>0.34300287146838493</c:v>
                </c:pt>
                <c:pt idx="641">
                  <c:v>0.34243764997814535</c:v>
                </c:pt>
                <c:pt idx="642">
                  <c:v>0.3416479359676074</c:v>
                </c:pt>
                <c:pt idx="643">
                  <c:v>0.34159423547899664</c:v>
                </c:pt>
                <c:pt idx="644">
                  <c:v>0.34240028501383291</c:v>
                </c:pt>
                <c:pt idx="645">
                  <c:v>0.3424888811734686</c:v>
                </c:pt>
                <c:pt idx="646">
                  <c:v>0.34255762633582815</c:v>
                </c:pt>
                <c:pt idx="647">
                  <c:v>0.34192550388057663</c:v>
                </c:pt>
                <c:pt idx="648">
                  <c:v>0.34192904063637169</c:v>
                </c:pt>
                <c:pt idx="649">
                  <c:v>0.34177253837927635</c:v>
                </c:pt>
                <c:pt idx="650">
                  <c:v>0.34174233452376623</c:v>
                </c:pt>
                <c:pt idx="651">
                  <c:v>0.3435452652103218</c:v>
                </c:pt>
                <c:pt idx="652">
                  <c:v>0.34278667161196397</c:v>
                </c:pt>
                <c:pt idx="653">
                  <c:v>0.34348005359269035</c:v>
                </c:pt>
                <c:pt idx="654">
                  <c:v>0.34397122982101586</c:v>
                </c:pt>
                <c:pt idx="655">
                  <c:v>0.34142802967258623</c:v>
                </c:pt>
                <c:pt idx="656">
                  <c:v>0.34151682833435171</c:v>
                </c:pt>
                <c:pt idx="657">
                  <c:v>0.34175166819883257</c:v>
                </c:pt>
                <c:pt idx="658">
                  <c:v>0.34136736484388275</c:v>
                </c:pt>
                <c:pt idx="659">
                  <c:v>0.34099237620222356</c:v>
                </c:pt>
                <c:pt idx="660">
                  <c:v>0.34094871092340118</c:v>
                </c:pt>
                <c:pt idx="661">
                  <c:v>0.33747233469155069</c:v>
                </c:pt>
                <c:pt idx="662">
                  <c:v>0.33745679989856431</c:v>
                </c:pt>
                <c:pt idx="663">
                  <c:v>0.33743934288648969</c:v>
                </c:pt>
                <c:pt idx="664">
                  <c:v>0.33845414989305284</c:v>
                </c:pt>
                <c:pt idx="665">
                  <c:v>0.33617367006233934</c:v>
                </c:pt>
                <c:pt idx="666">
                  <c:v>0.33617634871704738</c:v>
                </c:pt>
                <c:pt idx="667">
                  <c:v>0.33691996275744168</c:v>
                </c:pt>
                <c:pt idx="668">
                  <c:v>0.33686470218513631</c:v>
                </c:pt>
                <c:pt idx="669">
                  <c:v>0.3366740682120572</c:v>
                </c:pt>
                <c:pt idx="670">
                  <c:v>0.33537009464654877</c:v>
                </c:pt>
                <c:pt idx="671">
                  <c:v>0.33532173328281284</c:v>
                </c:pt>
                <c:pt idx="672">
                  <c:v>0.335950729263576</c:v>
                </c:pt>
                <c:pt idx="673">
                  <c:v>0.33570376024070542</c:v>
                </c:pt>
                <c:pt idx="674">
                  <c:v>0.33448436405202031</c:v>
                </c:pt>
                <c:pt idx="675">
                  <c:v>0.33328413519155392</c:v>
                </c:pt>
                <c:pt idx="676">
                  <c:v>0.33171957383957723</c:v>
                </c:pt>
                <c:pt idx="677">
                  <c:v>0.32995027101782326</c:v>
                </c:pt>
                <c:pt idx="678">
                  <c:v>0.32855266557403273</c:v>
                </c:pt>
                <c:pt idx="679">
                  <c:v>0.32869021503784385</c:v>
                </c:pt>
                <c:pt idx="680">
                  <c:v>0.32781723135019419</c:v>
                </c:pt>
                <c:pt idx="681">
                  <c:v>0.32801480918637477</c:v>
                </c:pt>
                <c:pt idx="682">
                  <c:v>0.32802402724573237</c:v>
                </c:pt>
                <c:pt idx="683">
                  <c:v>0.32800834660809092</c:v>
                </c:pt>
                <c:pt idx="684">
                  <c:v>0.32759393751727478</c:v>
                </c:pt>
                <c:pt idx="685">
                  <c:v>0.32761674584899286</c:v>
                </c:pt>
                <c:pt idx="686">
                  <c:v>0.32762479123146732</c:v>
                </c:pt>
                <c:pt idx="687">
                  <c:v>0.32932637794542913</c:v>
                </c:pt>
                <c:pt idx="688">
                  <c:v>0.3289624203628167</c:v>
                </c:pt>
                <c:pt idx="689">
                  <c:v>0.32870659678257613</c:v>
                </c:pt>
                <c:pt idx="690">
                  <c:v>0.32717095493237058</c:v>
                </c:pt>
                <c:pt idx="691">
                  <c:v>0.32736176135967121</c:v>
                </c:pt>
                <c:pt idx="692">
                  <c:v>0.32809307676060162</c:v>
                </c:pt>
                <c:pt idx="693">
                  <c:v>0.32739279612730771</c:v>
                </c:pt>
                <c:pt idx="694">
                  <c:v>0.32907655376139011</c:v>
                </c:pt>
                <c:pt idx="695">
                  <c:v>0.3291780189211827</c:v>
                </c:pt>
                <c:pt idx="696">
                  <c:v>0.32912290049209669</c:v>
                </c:pt>
                <c:pt idx="697">
                  <c:v>0.3291086774517793</c:v>
                </c:pt>
                <c:pt idx="698">
                  <c:v>0.32916110727902625</c:v>
                </c:pt>
                <c:pt idx="699">
                  <c:v>0.32924120486155872</c:v>
                </c:pt>
                <c:pt idx="700">
                  <c:v>0.32733762623095564</c:v>
                </c:pt>
                <c:pt idx="701">
                  <c:v>0.32819415668179536</c:v>
                </c:pt>
                <c:pt idx="702">
                  <c:v>0.32851035961610775</c:v>
                </c:pt>
                <c:pt idx="703">
                  <c:v>0.32853515320833171</c:v>
                </c:pt>
                <c:pt idx="704">
                  <c:v>0.32734423173937172</c:v>
                </c:pt>
                <c:pt idx="705">
                  <c:v>0.32746913744126688</c:v>
                </c:pt>
                <c:pt idx="706">
                  <c:v>0.32694032676949075</c:v>
                </c:pt>
                <c:pt idx="707">
                  <c:v>0.3268385168628023</c:v>
                </c:pt>
                <c:pt idx="708">
                  <c:v>0.32668262160116296</c:v>
                </c:pt>
                <c:pt idx="709">
                  <c:v>0.32651942010969581</c:v>
                </c:pt>
                <c:pt idx="710">
                  <c:v>0.3253515141004798</c:v>
                </c:pt>
                <c:pt idx="711">
                  <c:v>0.32507941422945319</c:v>
                </c:pt>
                <c:pt idx="712">
                  <c:v>0.32472761744969286</c:v>
                </c:pt>
                <c:pt idx="713">
                  <c:v>0.32579710198217404</c:v>
                </c:pt>
                <c:pt idx="714">
                  <c:v>0.32422486006362794</c:v>
                </c:pt>
                <c:pt idx="715">
                  <c:v>0.32394183035547985</c:v>
                </c:pt>
                <c:pt idx="716">
                  <c:v>0.32332853973895409</c:v>
                </c:pt>
                <c:pt idx="717">
                  <c:v>0.32335766480381406</c:v>
                </c:pt>
                <c:pt idx="718">
                  <c:v>0.32395773046616083</c:v>
                </c:pt>
                <c:pt idx="719">
                  <c:v>0.32290007823444855</c:v>
                </c:pt>
                <c:pt idx="720">
                  <c:v>0.322164529605939</c:v>
                </c:pt>
                <c:pt idx="721">
                  <c:v>0.32254315380898707</c:v>
                </c:pt>
                <c:pt idx="722">
                  <c:v>0.32250471715136841</c:v>
                </c:pt>
                <c:pt idx="723">
                  <c:v>0.3230676146608788</c:v>
                </c:pt>
                <c:pt idx="724">
                  <c:v>0.32298164356210307</c:v>
                </c:pt>
                <c:pt idx="725">
                  <c:v>0.32280453935338072</c:v>
                </c:pt>
                <c:pt idx="726">
                  <c:v>0.31317473900725645</c:v>
                </c:pt>
                <c:pt idx="727">
                  <c:v>0.31300649074175124</c:v>
                </c:pt>
                <c:pt idx="728">
                  <c:v>0.31088046354501053</c:v>
                </c:pt>
                <c:pt idx="729">
                  <c:v>0.30954766441057652</c:v>
                </c:pt>
                <c:pt idx="730">
                  <c:v>0.30946272496777644</c:v>
                </c:pt>
                <c:pt idx="731">
                  <c:v>0.30931701737172534</c:v>
                </c:pt>
                <c:pt idx="732">
                  <c:v>0.30673795242661578</c:v>
                </c:pt>
                <c:pt idx="733">
                  <c:v>0.30609864145507054</c:v>
                </c:pt>
                <c:pt idx="734">
                  <c:v>0.30577550329409992</c:v>
                </c:pt>
                <c:pt idx="735">
                  <c:v>0.30573687628848034</c:v>
                </c:pt>
                <c:pt idx="736">
                  <c:v>0.30535510329835991</c:v>
                </c:pt>
                <c:pt idx="737">
                  <c:v>0.30490708280690237</c:v>
                </c:pt>
                <c:pt idx="738">
                  <c:v>0.30516729513134544</c:v>
                </c:pt>
                <c:pt idx="739">
                  <c:v>0.30443509632308291</c:v>
                </c:pt>
                <c:pt idx="740">
                  <c:v>0.30408653977158101</c:v>
                </c:pt>
                <c:pt idx="741">
                  <c:v>0.30244147124831211</c:v>
                </c:pt>
                <c:pt idx="742">
                  <c:v>0.30177854377932156</c:v>
                </c:pt>
                <c:pt idx="743">
                  <c:v>0.3036759969684012</c:v>
                </c:pt>
                <c:pt idx="744">
                  <c:v>0.30837637065543644</c:v>
                </c:pt>
                <c:pt idx="745">
                  <c:v>0.31182432198010213</c:v>
                </c:pt>
                <c:pt idx="746">
                  <c:v>0.31269514039869317</c:v>
                </c:pt>
                <c:pt idx="747">
                  <c:v>0.31252520776011972</c:v>
                </c:pt>
                <c:pt idx="748">
                  <c:v>0.31147179279715048</c:v>
                </c:pt>
                <c:pt idx="749">
                  <c:v>0.31123007120712348</c:v>
                </c:pt>
                <c:pt idx="750">
                  <c:v>0.31119888266936685</c:v>
                </c:pt>
                <c:pt idx="751">
                  <c:v>0.31107529550978491</c:v>
                </c:pt>
                <c:pt idx="752">
                  <c:v>0.3110492445647095</c:v>
                </c:pt>
                <c:pt idx="753">
                  <c:v>0.311340448105139</c:v>
                </c:pt>
                <c:pt idx="754">
                  <c:v>0.3119673658793341</c:v>
                </c:pt>
                <c:pt idx="755">
                  <c:v>0.31128107770533248</c:v>
                </c:pt>
                <c:pt idx="756">
                  <c:v>0.3112859371384224</c:v>
                </c:pt>
                <c:pt idx="757">
                  <c:v>0.31062903819677151</c:v>
                </c:pt>
                <c:pt idx="758">
                  <c:v>0.31038897158925888</c:v>
                </c:pt>
                <c:pt idx="759">
                  <c:v>0.30963807548249273</c:v>
                </c:pt>
                <c:pt idx="760">
                  <c:v>0.30963577900891998</c:v>
                </c:pt>
                <c:pt idx="761">
                  <c:v>0.30955153827964399</c:v>
                </c:pt>
                <c:pt idx="762">
                  <c:v>0.31092085637544542</c:v>
                </c:pt>
                <c:pt idx="763">
                  <c:v>0.30179128192120719</c:v>
                </c:pt>
                <c:pt idx="764">
                  <c:v>0.29839433492469075</c:v>
                </c:pt>
                <c:pt idx="765">
                  <c:v>0.30008455574508819</c:v>
                </c:pt>
                <c:pt idx="766">
                  <c:v>0.29945035292303251</c:v>
                </c:pt>
                <c:pt idx="767">
                  <c:v>0.29817486740839005</c:v>
                </c:pt>
                <c:pt idx="768">
                  <c:v>0.29869874535558921</c:v>
                </c:pt>
                <c:pt idx="769">
                  <c:v>0.29891560521087818</c:v>
                </c:pt>
                <c:pt idx="770">
                  <c:v>0.29890537056999583</c:v>
                </c:pt>
                <c:pt idx="771">
                  <c:v>0.29894243445063667</c:v>
                </c:pt>
                <c:pt idx="772">
                  <c:v>0.30005402250096791</c:v>
                </c:pt>
                <c:pt idx="773">
                  <c:v>0.29928060085304298</c:v>
                </c:pt>
                <c:pt idx="774">
                  <c:v>0.29929925634611626</c:v>
                </c:pt>
                <c:pt idx="775">
                  <c:v>0.29831864050365586</c:v>
                </c:pt>
                <c:pt idx="776">
                  <c:v>0.29922618660512174</c:v>
                </c:pt>
                <c:pt idx="777">
                  <c:v>0.30070964699246783</c:v>
                </c:pt>
                <c:pt idx="778">
                  <c:v>0.30058018253173574</c:v>
                </c:pt>
                <c:pt idx="779">
                  <c:v>0.30073558445523368</c:v>
                </c:pt>
                <c:pt idx="780">
                  <c:v>0.30109416252632554</c:v>
                </c:pt>
                <c:pt idx="781">
                  <c:v>0.30124982304045234</c:v>
                </c:pt>
                <c:pt idx="782">
                  <c:v>0.30153952789512806</c:v>
                </c:pt>
                <c:pt idx="783">
                  <c:v>0.30080304870830754</c:v>
                </c:pt>
                <c:pt idx="784">
                  <c:v>0.3011336788779686</c:v>
                </c:pt>
                <c:pt idx="785">
                  <c:v>0.30084060024992126</c:v>
                </c:pt>
                <c:pt idx="786">
                  <c:v>0.30016685540252325</c:v>
                </c:pt>
                <c:pt idx="787">
                  <c:v>0.30037459933508748</c:v>
                </c:pt>
                <c:pt idx="788">
                  <c:v>0.29956041377941939</c:v>
                </c:pt>
                <c:pt idx="789">
                  <c:v>0.29808508933274569</c:v>
                </c:pt>
                <c:pt idx="790">
                  <c:v>0.29051381851384495</c:v>
                </c:pt>
                <c:pt idx="791">
                  <c:v>0.29003448712093122</c:v>
                </c:pt>
                <c:pt idx="792">
                  <c:v>0.28964311343136001</c:v>
                </c:pt>
                <c:pt idx="793">
                  <c:v>0.28924742105849616</c:v>
                </c:pt>
                <c:pt idx="794">
                  <c:v>0.28103514545843128</c:v>
                </c:pt>
                <c:pt idx="795">
                  <c:v>0.27955384332737365</c:v>
                </c:pt>
                <c:pt idx="796">
                  <c:v>0.27835091306429843</c:v>
                </c:pt>
                <c:pt idx="797">
                  <c:v>0.27610861515220292</c:v>
                </c:pt>
                <c:pt idx="798">
                  <c:v>0.274383225611746</c:v>
                </c:pt>
                <c:pt idx="799">
                  <c:v>0.27457918606281989</c:v>
                </c:pt>
                <c:pt idx="800">
                  <c:v>0.27467581567106475</c:v>
                </c:pt>
                <c:pt idx="801">
                  <c:v>0.27467860912055869</c:v>
                </c:pt>
                <c:pt idx="802">
                  <c:v>0.274703137845559</c:v>
                </c:pt>
                <c:pt idx="803">
                  <c:v>0.27462328733741237</c:v>
                </c:pt>
                <c:pt idx="804">
                  <c:v>0.27476989949656544</c:v>
                </c:pt>
                <c:pt idx="805">
                  <c:v>0.27382657100501062</c:v>
                </c:pt>
                <c:pt idx="806">
                  <c:v>0.27374982381220442</c:v>
                </c:pt>
                <c:pt idx="807">
                  <c:v>0.27356528013615056</c:v>
                </c:pt>
                <c:pt idx="808">
                  <c:v>0.27361000340794128</c:v>
                </c:pt>
                <c:pt idx="809">
                  <c:v>0.27265226161087519</c:v>
                </c:pt>
                <c:pt idx="810">
                  <c:v>0.272464840457878</c:v>
                </c:pt>
                <c:pt idx="811">
                  <c:v>0.27079550068161129</c:v>
                </c:pt>
                <c:pt idx="812">
                  <c:v>0.27146485404569692</c:v>
                </c:pt>
                <c:pt idx="813">
                  <c:v>0.27131347695116881</c:v>
                </c:pt>
                <c:pt idx="814">
                  <c:v>0.27060936269675301</c:v>
                </c:pt>
                <c:pt idx="815">
                  <c:v>0.27120266662878656</c:v>
                </c:pt>
                <c:pt idx="816">
                  <c:v>0.27077565123645247</c:v>
                </c:pt>
                <c:pt idx="817">
                  <c:v>0.27095553213796314</c:v>
                </c:pt>
                <c:pt idx="818">
                  <c:v>0.27805667240066084</c:v>
                </c:pt>
                <c:pt idx="819">
                  <c:v>0.27143128387068777</c:v>
                </c:pt>
                <c:pt idx="820">
                  <c:v>0.27191578989405774</c:v>
                </c:pt>
                <c:pt idx="821">
                  <c:v>0.27076055259492571</c:v>
                </c:pt>
                <c:pt idx="822">
                  <c:v>0.27030596680392438</c:v>
                </c:pt>
                <c:pt idx="823">
                  <c:v>0.26933706597812124</c:v>
                </c:pt>
                <c:pt idx="824">
                  <c:v>0.2686949403375915</c:v>
                </c:pt>
                <c:pt idx="825">
                  <c:v>0.26878490042340386</c:v>
                </c:pt>
                <c:pt idx="826">
                  <c:v>0.26904406060008446</c:v>
                </c:pt>
                <c:pt idx="827">
                  <c:v>0.26897859353530584</c:v>
                </c:pt>
                <c:pt idx="828">
                  <c:v>0.26896204434994003</c:v>
                </c:pt>
                <c:pt idx="829">
                  <c:v>0.26608341113759842</c:v>
                </c:pt>
                <c:pt idx="830">
                  <c:v>0.26607717377733814</c:v>
                </c:pt>
                <c:pt idx="831">
                  <c:v>0.26594927706166199</c:v>
                </c:pt>
                <c:pt idx="832">
                  <c:v>0.26599627241797436</c:v>
                </c:pt>
                <c:pt idx="833">
                  <c:v>0.26597027788455246</c:v>
                </c:pt>
                <c:pt idx="834">
                  <c:v>0.26595112940424959</c:v>
                </c:pt>
                <c:pt idx="835">
                  <c:v>0.26522747486203357</c:v>
                </c:pt>
                <c:pt idx="836">
                  <c:v>0.26518662333672022</c:v>
                </c:pt>
                <c:pt idx="837">
                  <c:v>0.26444956259941377</c:v>
                </c:pt>
                <c:pt idx="838">
                  <c:v>0.26436247384230221</c:v>
                </c:pt>
                <c:pt idx="839">
                  <c:v>0.2629615529797833</c:v>
                </c:pt>
                <c:pt idx="840">
                  <c:v>0.26009062628869051</c:v>
                </c:pt>
                <c:pt idx="841">
                  <c:v>0.26010862756191344</c:v>
                </c:pt>
                <c:pt idx="842">
                  <c:v>0.25994464777602683</c:v>
                </c:pt>
                <c:pt idx="843">
                  <c:v>0.25955300875613063</c:v>
                </c:pt>
                <c:pt idx="844">
                  <c:v>0.25719053919669016</c:v>
                </c:pt>
                <c:pt idx="845">
                  <c:v>0.25723895687163595</c:v>
                </c:pt>
                <c:pt idx="846">
                  <c:v>0.25558389431473238</c:v>
                </c:pt>
                <c:pt idx="847">
                  <c:v>0.25366644394363325</c:v>
                </c:pt>
                <c:pt idx="848">
                  <c:v>0.25324160431917764</c:v>
                </c:pt>
                <c:pt idx="849">
                  <c:v>0.25326184674976504</c:v>
                </c:pt>
                <c:pt idx="850">
                  <c:v>0.25360811805408834</c:v>
                </c:pt>
                <c:pt idx="851">
                  <c:v>0.25365086861612601</c:v>
                </c:pt>
                <c:pt idx="852">
                  <c:v>0.25385883278901489</c:v>
                </c:pt>
                <c:pt idx="853">
                  <c:v>0.24769643056793575</c:v>
                </c:pt>
                <c:pt idx="854">
                  <c:v>0.2404782017535331</c:v>
                </c:pt>
                <c:pt idx="855">
                  <c:v>0.24076691765698718</c:v>
                </c:pt>
                <c:pt idx="856">
                  <c:v>0.24050418582230473</c:v>
                </c:pt>
                <c:pt idx="857">
                  <c:v>0.24023635374620228</c:v>
                </c:pt>
                <c:pt idx="858">
                  <c:v>0.24013883128434271</c:v>
                </c:pt>
                <c:pt idx="859">
                  <c:v>0.23748714312133273</c:v>
                </c:pt>
                <c:pt idx="860">
                  <c:v>0.23849973558426413</c:v>
                </c:pt>
                <c:pt idx="861">
                  <c:v>0.23833671869841069</c:v>
                </c:pt>
                <c:pt idx="862">
                  <c:v>0.23994373340657429</c:v>
                </c:pt>
                <c:pt idx="863">
                  <c:v>0.23923055612745683</c:v>
                </c:pt>
                <c:pt idx="864">
                  <c:v>0.2400315158476985</c:v>
                </c:pt>
                <c:pt idx="865">
                  <c:v>0.23991953904752739</c:v>
                </c:pt>
                <c:pt idx="866">
                  <c:v>0.24018655654537527</c:v>
                </c:pt>
                <c:pt idx="867">
                  <c:v>0.23942565036368924</c:v>
                </c:pt>
                <c:pt idx="868">
                  <c:v>0.23909320754318256</c:v>
                </c:pt>
                <c:pt idx="869">
                  <c:v>0.23966078185484938</c:v>
                </c:pt>
                <c:pt idx="870">
                  <c:v>0.23961401644111799</c:v>
                </c:pt>
                <c:pt idx="871">
                  <c:v>0.23989278874895109</c:v>
                </c:pt>
                <c:pt idx="872">
                  <c:v>0.23992648338060285</c:v>
                </c:pt>
                <c:pt idx="873">
                  <c:v>0.24002883928147342</c:v>
                </c:pt>
                <c:pt idx="874">
                  <c:v>0.23985014517422162</c:v>
                </c:pt>
                <c:pt idx="875">
                  <c:v>0.23966451822395665</c:v>
                </c:pt>
                <c:pt idx="876">
                  <c:v>0.2394538998986184</c:v>
                </c:pt>
                <c:pt idx="877">
                  <c:v>0.23949442263755999</c:v>
                </c:pt>
                <c:pt idx="878">
                  <c:v>0.23895184606289838</c:v>
                </c:pt>
                <c:pt idx="879">
                  <c:v>0.23378150765201194</c:v>
                </c:pt>
                <c:pt idx="880">
                  <c:v>0.23290554112563042</c:v>
                </c:pt>
                <c:pt idx="881">
                  <c:v>0.23261784542785921</c:v>
                </c:pt>
                <c:pt idx="882">
                  <c:v>0.23237408559280878</c:v>
                </c:pt>
                <c:pt idx="883">
                  <c:v>0.23211050361758917</c:v>
                </c:pt>
                <c:pt idx="884">
                  <c:v>0.2319348852854097</c:v>
                </c:pt>
                <c:pt idx="885">
                  <c:v>0.23186161740957631</c:v>
                </c:pt>
                <c:pt idx="886">
                  <c:v>0.23199405335836537</c:v>
                </c:pt>
                <c:pt idx="887">
                  <c:v>0.23164542549641096</c:v>
                </c:pt>
                <c:pt idx="888">
                  <c:v>0.23181001608774093</c:v>
                </c:pt>
                <c:pt idx="889">
                  <c:v>0.23179962877777457</c:v>
                </c:pt>
                <c:pt idx="890">
                  <c:v>0.23193677193451173</c:v>
                </c:pt>
                <c:pt idx="891">
                  <c:v>0.23150206681876281</c:v>
                </c:pt>
                <c:pt idx="892">
                  <c:v>0.23129766941248772</c:v>
                </c:pt>
                <c:pt idx="893">
                  <c:v>0.23147455299021458</c:v>
                </c:pt>
                <c:pt idx="894">
                  <c:v>0.23120043745884281</c:v>
                </c:pt>
                <c:pt idx="895">
                  <c:v>0.23003761403665823</c:v>
                </c:pt>
                <c:pt idx="896">
                  <c:v>0.22990469410414763</c:v>
                </c:pt>
                <c:pt idx="897">
                  <c:v>0.22966255101810498</c:v>
                </c:pt>
                <c:pt idx="898">
                  <c:v>0.23016673557488251</c:v>
                </c:pt>
                <c:pt idx="899">
                  <c:v>0.23016955949210752</c:v>
                </c:pt>
                <c:pt idx="900">
                  <c:v>0.23012925868950543</c:v>
                </c:pt>
                <c:pt idx="901">
                  <c:v>0.23042739809931809</c:v>
                </c:pt>
                <c:pt idx="902">
                  <c:v>0.22778201067934969</c:v>
                </c:pt>
                <c:pt idx="903">
                  <c:v>0.22784953058514409</c:v>
                </c:pt>
                <c:pt idx="904">
                  <c:v>0.22767281046802668</c:v>
                </c:pt>
                <c:pt idx="905">
                  <c:v>0.22659947742735512</c:v>
                </c:pt>
                <c:pt idx="906">
                  <c:v>0.22659779043328571</c:v>
                </c:pt>
                <c:pt idx="907">
                  <c:v>0.22693613027249199</c:v>
                </c:pt>
                <c:pt idx="908">
                  <c:v>0.22655808051229656</c:v>
                </c:pt>
                <c:pt idx="909">
                  <c:v>0.22676110431413884</c:v>
                </c:pt>
                <c:pt idx="910">
                  <c:v>0.22682749752132655</c:v>
                </c:pt>
                <c:pt idx="911">
                  <c:v>0.22650380672094769</c:v>
                </c:pt>
                <c:pt idx="912">
                  <c:v>0.22615563334940286</c:v>
                </c:pt>
                <c:pt idx="913">
                  <c:v>0.22614635994331622</c:v>
                </c:pt>
                <c:pt idx="914">
                  <c:v>0.22637594998848126</c:v>
                </c:pt>
                <c:pt idx="915">
                  <c:v>0.22495624865755129</c:v>
                </c:pt>
                <c:pt idx="916">
                  <c:v>0.22509969405803246</c:v>
                </c:pt>
                <c:pt idx="917">
                  <c:v>0.22515822140380892</c:v>
                </c:pt>
                <c:pt idx="918">
                  <c:v>0.22537090952702202</c:v>
                </c:pt>
                <c:pt idx="919">
                  <c:v>0.22907137995590166</c:v>
                </c:pt>
                <c:pt idx="920">
                  <c:v>0.2290593583215573</c:v>
                </c:pt>
                <c:pt idx="921">
                  <c:v>0.22905239337552502</c:v>
                </c:pt>
                <c:pt idx="922">
                  <c:v>0.22982763396693115</c:v>
                </c:pt>
                <c:pt idx="923">
                  <c:v>0.22903257262818194</c:v>
                </c:pt>
                <c:pt idx="924">
                  <c:v>0.22702035495099218</c:v>
                </c:pt>
                <c:pt idx="925">
                  <c:v>0.22813463777774648</c:v>
                </c:pt>
                <c:pt idx="926">
                  <c:v>0.22812728436481861</c:v>
                </c:pt>
                <c:pt idx="927">
                  <c:v>0.22808584047295305</c:v>
                </c:pt>
                <c:pt idx="928">
                  <c:v>0.22953704385217197</c:v>
                </c:pt>
                <c:pt idx="929">
                  <c:v>0.2292493386081054</c:v>
                </c:pt>
                <c:pt idx="930">
                  <c:v>0.22899512030749419</c:v>
                </c:pt>
                <c:pt idx="931">
                  <c:v>0.22929582168548043</c:v>
                </c:pt>
                <c:pt idx="932">
                  <c:v>0.22886497672519471</c:v>
                </c:pt>
                <c:pt idx="933">
                  <c:v>0.2290147415788629</c:v>
                </c:pt>
                <c:pt idx="934">
                  <c:v>0.2300631154617421</c:v>
                </c:pt>
                <c:pt idx="935">
                  <c:v>0.23030982735476668</c:v>
                </c:pt>
                <c:pt idx="936">
                  <c:v>0.23037749531860519</c:v>
                </c:pt>
                <c:pt idx="937">
                  <c:v>0.2302236307698175</c:v>
                </c:pt>
                <c:pt idx="938">
                  <c:v>0.22747851520569681</c:v>
                </c:pt>
                <c:pt idx="939">
                  <c:v>0.22921856257702508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2ED-4612-A638-5489D982DBBC}"/>
            </c:ext>
          </c:extLst>
        </c:ser>
        <c:ser>
          <c:idx val="6"/>
          <c:order val="6"/>
          <c:tx>
            <c:strRef>
              <c:f>Волатильность!$P$1</c:f>
              <c:strCache>
                <c:ptCount val="1"/>
                <c:pt idx="0">
                  <c:v>ФСК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Волатильность!$A$2:$A$941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Волатильность!$P$2:$P$941</c:f>
              <c:numCache>
                <c:formatCode>0.00</c:formatCode>
                <c:ptCount val="940"/>
                <c:pt idx="0">
                  <c:v>0.53056782486100695</c:v>
                </c:pt>
                <c:pt idx="1">
                  <c:v>0.53042019282029595</c:v>
                </c:pt>
                <c:pt idx="2">
                  <c:v>0.53179314893585483</c:v>
                </c:pt>
                <c:pt idx="3">
                  <c:v>0.53235524256894229</c:v>
                </c:pt>
                <c:pt idx="4">
                  <c:v>0.53252502735034868</c:v>
                </c:pt>
                <c:pt idx="5">
                  <c:v>0.53202358004175399</c:v>
                </c:pt>
                <c:pt idx="6">
                  <c:v>0.53386619662619705</c:v>
                </c:pt>
                <c:pt idx="7">
                  <c:v>0.53432153432032603</c:v>
                </c:pt>
                <c:pt idx="8">
                  <c:v>0.53432165030582091</c:v>
                </c:pt>
                <c:pt idx="9">
                  <c:v>0.53412137135407955</c:v>
                </c:pt>
                <c:pt idx="10">
                  <c:v>0.53454698176464277</c:v>
                </c:pt>
                <c:pt idx="11">
                  <c:v>0.53463784537884451</c:v>
                </c:pt>
                <c:pt idx="12">
                  <c:v>0.53454287550348856</c:v>
                </c:pt>
                <c:pt idx="13">
                  <c:v>0.53460397027608852</c:v>
                </c:pt>
                <c:pt idx="14">
                  <c:v>0.53488383240997373</c:v>
                </c:pt>
                <c:pt idx="15">
                  <c:v>0.53453910036080488</c:v>
                </c:pt>
                <c:pt idx="16">
                  <c:v>0.53453082816824971</c:v>
                </c:pt>
                <c:pt idx="17">
                  <c:v>0.53496322145965269</c:v>
                </c:pt>
                <c:pt idx="18">
                  <c:v>0.53506356285980772</c:v>
                </c:pt>
                <c:pt idx="19">
                  <c:v>0.53501542082917031</c:v>
                </c:pt>
                <c:pt idx="20">
                  <c:v>0.53461143884388962</c:v>
                </c:pt>
                <c:pt idx="21">
                  <c:v>0.53475877065759125</c:v>
                </c:pt>
                <c:pt idx="22">
                  <c:v>0.5346604684482017</c:v>
                </c:pt>
                <c:pt idx="23">
                  <c:v>0.53666741270460427</c:v>
                </c:pt>
                <c:pt idx="24">
                  <c:v>0.53765744910670576</c:v>
                </c:pt>
                <c:pt idx="25">
                  <c:v>0.53765100934805354</c:v>
                </c:pt>
                <c:pt idx="26">
                  <c:v>0.53779975842794869</c:v>
                </c:pt>
                <c:pt idx="27">
                  <c:v>0.54099997897176877</c:v>
                </c:pt>
                <c:pt idx="28">
                  <c:v>0.56317232622886204</c:v>
                </c:pt>
                <c:pt idx="29">
                  <c:v>0.56319478036034776</c:v>
                </c:pt>
                <c:pt idx="30">
                  <c:v>0.56669187932200382</c:v>
                </c:pt>
                <c:pt idx="31">
                  <c:v>0.56944158672847167</c:v>
                </c:pt>
                <c:pt idx="32">
                  <c:v>0.57056460208011683</c:v>
                </c:pt>
                <c:pt idx="33">
                  <c:v>0.57200334182059875</c:v>
                </c:pt>
                <c:pt idx="34">
                  <c:v>0.57216780720849791</c:v>
                </c:pt>
                <c:pt idx="35">
                  <c:v>0.57634214001039386</c:v>
                </c:pt>
                <c:pt idx="36">
                  <c:v>0.5796286715638892</c:v>
                </c:pt>
                <c:pt idx="37">
                  <c:v>0.57912113606187565</c:v>
                </c:pt>
                <c:pt idx="38">
                  <c:v>0.57531987442300525</c:v>
                </c:pt>
                <c:pt idx="39">
                  <c:v>0.57546995169540571</c:v>
                </c:pt>
                <c:pt idx="40">
                  <c:v>0.51178110762116236</c:v>
                </c:pt>
                <c:pt idx="41">
                  <c:v>0.50659530327237567</c:v>
                </c:pt>
                <c:pt idx="42">
                  <c:v>0.50686628015596746</c:v>
                </c:pt>
                <c:pt idx="43">
                  <c:v>0.51069640550918483</c:v>
                </c:pt>
                <c:pt idx="44">
                  <c:v>0.51393493057823181</c:v>
                </c:pt>
                <c:pt idx="45">
                  <c:v>0.51651415448994398</c:v>
                </c:pt>
                <c:pt idx="46">
                  <c:v>0.51740361231002741</c:v>
                </c:pt>
                <c:pt idx="47">
                  <c:v>0.51566794265325622</c:v>
                </c:pt>
                <c:pt idx="48">
                  <c:v>0.51796191583291307</c:v>
                </c:pt>
                <c:pt idx="49">
                  <c:v>0.51382079659461855</c:v>
                </c:pt>
                <c:pt idx="50">
                  <c:v>0.50792620000588951</c:v>
                </c:pt>
                <c:pt idx="51">
                  <c:v>0.51104517492687818</c:v>
                </c:pt>
                <c:pt idx="52">
                  <c:v>0.51539261305221207</c:v>
                </c:pt>
                <c:pt idx="53">
                  <c:v>0.51826910967886552</c:v>
                </c:pt>
                <c:pt idx="54">
                  <c:v>0.51289921296941376</c:v>
                </c:pt>
                <c:pt idx="55">
                  <c:v>0.51329050983977631</c:v>
                </c:pt>
                <c:pt idx="56">
                  <c:v>0.51435562885957686</c:v>
                </c:pt>
                <c:pt idx="57">
                  <c:v>0.51480873908488356</c:v>
                </c:pt>
                <c:pt idx="58">
                  <c:v>0.51766829725076235</c:v>
                </c:pt>
                <c:pt idx="59">
                  <c:v>0.51223454313265993</c:v>
                </c:pt>
                <c:pt idx="60">
                  <c:v>0.51245870119525216</c:v>
                </c:pt>
                <c:pt idx="61">
                  <c:v>0.51239235908023062</c:v>
                </c:pt>
                <c:pt idx="62">
                  <c:v>0.51348713017601033</c:v>
                </c:pt>
                <c:pt idx="63">
                  <c:v>0.51269128778272355</c:v>
                </c:pt>
                <c:pt idx="64">
                  <c:v>0.50694331925471625</c:v>
                </c:pt>
                <c:pt idx="65">
                  <c:v>0.50861227802628395</c:v>
                </c:pt>
                <c:pt idx="66">
                  <c:v>0.51021742058554065</c:v>
                </c:pt>
                <c:pt idx="67">
                  <c:v>0.5109498030847428</c:v>
                </c:pt>
                <c:pt idx="68">
                  <c:v>0.51152028016361317</c:v>
                </c:pt>
                <c:pt idx="69">
                  <c:v>0.5115843499566467</c:v>
                </c:pt>
                <c:pt idx="70">
                  <c:v>0.50746334547509597</c:v>
                </c:pt>
                <c:pt idx="71">
                  <c:v>0.50611882274658393</c:v>
                </c:pt>
                <c:pt idx="72">
                  <c:v>0.50621223570616614</c:v>
                </c:pt>
                <c:pt idx="73">
                  <c:v>0.50632659375771083</c:v>
                </c:pt>
                <c:pt idx="74">
                  <c:v>0.50700373657566511</c:v>
                </c:pt>
                <c:pt idx="75">
                  <c:v>0.50615052657176485</c:v>
                </c:pt>
                <c:pt idx="76">
                  <c:v>0.50451866516208288</c:v>
                </c:pt>
                <c:pt idx="77">
                  <c:v>0.50275737053914504</c:v>
                </c:pt>
                <c:pt idx="78">
                  <c:v>0.50111123919270006</c:v>
                </c:pt>
                <c:pt idx="79">
                  <c:v>0.4928295690666315</c:v>
                </c:pt>
                <c:pt idx="80">
                  <c:v>0.49963453539851732</c:v>
                </c:pt>
                <c:pt idx="81">
                  <c:v>0.49751340339780004</c:v>
                </c:pt>
                <c:pt idx="82">
                  <c:v>0.49794386044159844</c:v>
                </c:pt>
                <c:pt idx="83">
                  <c:v>0.49791839106086538</c:v>
                </c:pt>
                <c:pt idx="84">
                  <c:v>0.49758910984302368</c:v>
                </c:pt>
                <c:pt idx="85">
                  <c:v>0.49755487320531028</c:v>
                </c:pt>
                <c:pt idx="86">
                  <c:v>0.49760135727415328</c:v>
                </c:pt>
                <c:pt idx="87">
                  <c:v>0.49756917393275302</c:v>
                </c:pt>
                <c:pt idx="88">
                  <c:v>0.49770291258780647</c:v>
                </c:pt>
                <c:pt idx="89">
                  <c:v>0.49759854329376857</c:v>
                </c:pt>
                <c:pt idx="90">
                  <c:v>0.49771995303991434</c:v>
                </c:pt>
                <c:pt idx="91">
                  <c:v>0.4983586548337659</c:v>
                </c:pt>
                <c:pt idx="92">
                  <c:v>0.4978130251123184</c:v>
                </c:pt>
                <c:pt idx="93">
                  <c:v>0.49743057275303709</c:v>
                </c:pt>
                <c:pt idx="94">
                  <c:v>0.49739560585048864</c:v>
                </c:pt>
                <c:pt idx="95">
                  <c:v>0.49809644712833356</c:v>
                </c:pt>
                <c:pt idx="96">
                  <c:v>0.49749721413103848</c:v>
                </c:pt>
                <c:pt idx="97">
                  <c:v>0.49637132825683827</c:v>
                </c:pt>
                <c:pt idx="98">
                  <c:v>0.49450680538118669</c:v>
                </c:pt>
                <c:pt idx="99">
                  <c:v>0.49443797103640186</c:v>
                </c:pt>
                <c:pt idx="100">
                  <c:v>0.49432865511301005</c:v>
                </c:pt>
                <c:pt idx="101">
                  <c:v>0.49376538927115582</c:v>
                </c:pt>
                <c:pt idx="102">
                  <c:v>0.49270459835207281</c:v>
                </c:pt>
                <c:pt idx="103">
                  <c:v>0.49232746312006009</c:v>
                </c:pt>
                <c:pt idx="104">
                  <c:v>0.49230806517723541</c:v>
                </c:pt>
                <c:pt idx="105">
                  <c:v>0.49208252429731886</c:v>
                </c:pt>
                <c:pt idx="106">
                  <c:v>0.49178351324883546</c:v>
                </c:pt>
                <c:pt idx="107">
                  <c:v>0.49193342042706983</c:v>
                </c:pt>
                <c:pt idx="108">
                  <c:v>0.49235188387352857</c:v>
                </c:pt>
                <c:pt idx="109">
                  <c:v>0.49242117971920413</c:v>
                </c:pt>
                <c:pt idx="110">
                  <c:v>0.49219463729375668</c:v>
                </c:pt>
                <c:pt idx="111">
                  <c:v>0.49181261890590861</c:v>
                </c:pt>
                <c:pt idx="112">
                  <c:v>0.49169444279388713</c:v>
                </c:pt>
                <c:pt idx="113">
                  <c:v>0.49168061423183385</c:v>
                </c:pt>
                <c:pt idx="114">
                  <c:v>0.49082253627486366</c:v>
                </c:pt>
                <c:pt idx="115">
                  <c:v>0.49073557184325928</c:v>
                </c:pt>
                <c:pt idx="116">
                  <c:v>0.49007855663463284</c:v>
                </c:pt>
                <c:pt idx="117">
                  <c:v>0.49037525562263151</c:v>
                </c:pt>
                <c:pt idx="118">
                  <c:v>0.49038990507551383</c:v>
                </c:pt>
                <c:pt idx="119">
                  <c:v>0.49030084505516824</c:v>
                </c:pt>
                <c:pt idx="120">
                  <c:v>0.49113661680714266</c:v>
                </c:pt>
                <c:pt idx="121">
                  <c:v>0.491377229289298</c:v>
                </c:pt>
                <c:pt idx="122">
                  <c:v>0.49132598013036843</c:v>
                </c:pt>
                <c:pt idx="123">
                  <c:v>0.49133435732350755</c:v>
                </c:pt>
                <c:pt idx="124">
                  <c:v>0.49142580809527503</c:v>
                </c:pt>
                <c:pt idx="125">
                  <c:v>0.49267920690335226</c:v>
                </c:pt>
                <c:pt idx="126">
                  <c:v>0.4924682827150671</c:v>
                </c:pt>
                <c:pt idx="127">
                  <c:v>0.49251013822036233</c:v>
                </c:pt>
                <c:pt idx="128">
                  <c:v>0.4921010978512107</c:v>
                </c:pt>
                <c:pt idx="129">
                  <c:v>0.49195573751871757</c:v>
                </c:pt>
                <c:pt idx="130">
                  <c:v>0.49237176467667954</c:v>
                </c:pt>
                <c:pt idx="131">
                  <c:v>0.4923130611353107</c:v>
                </c:pt>
                <c:pt idx="132">
                  <c:v>0.49230057771216285</c:v>
                </c:pt>
                <c:pt idx="133">
                  <c:v>0.49218729489997504</c:v>
                </c:pt>
                <c:pt idx="134">
                  <c:v>0.49543318343234904</c:v>
                </c:pt>
                <c:pt idx="135">
                  <c:v>0.49680574734503619</c:v>
                </c:pt>
                <c:pt idx="136">
                  <c:v>0.49672674970909814</c:v>
                </c:pt>
                <c:pt idx="137">
                  <c:v>0.49747857517234417</c:v>
                </c:pt>
                <c:pt idx="138">
                  <c:v>0.4981644966215425</c:v>
                </c:pt>
                <c:pt idx="139">
                  <c:v>0.49814770604431058</c:v>
                </c:pt>
                <c:pt idx="140">
                  <c:v>0.49678543990958424</c:v>
                </c:pt>
                <c:pt idx="141">
                  <c:v>0.49700667389300091</c:v>
                </c:pt>
                <c:pt idx="142">
                  <c:v>0.49724306178181527</c:v>
                </c:pt>
                <c:pt idx="143">
                  <c:v>0.49730768335678766</c:v>
                </c:pt>
                <c:pt idx="144">
                  <c:v>0.49808622811529368</c:v>
                </c:pt>
                <c:pt idx="145">
                  <c:v>0.49774365100222007</c:v>
                </c:pt>
                <c:pt idx="146">
                  <c:v>0.49763751544941542</c:v>
                </c:pt>
                <c:pt idx="147">
                  <c:v>0.49698127850975016</c:v>
                </c:pt>
                <c:pt idx="148">
                  <c:v>0.49695932767338341</c:v>
                </c:pt>
                <c:pt idx="149">
                  <c:v>0.49709522512845594</c:v>
                </c:pt>
                <c:pt idx="150">
                  <c:v>0.49691787388836617</c:v>
                </c:pt>
                <c:pt idx="151">
                  <c:v>0.49687931680622732</c:v>
                </c:pt>
                <c:pt idx="152">
                  <c:v>0.49685178056763868</c:v>
                </c:pt>
                <c:pt idx="153">
                  <c:v>0.49701977697592198</c:v>
                </c:pt>
                <c:pt idx="154">
                  <c:v>0.49699623779450441</c:v>
                </c:pt>
                <c:pt idx="155">
                  <c:v>0.49730956854977737</c:v>
                </c:pt>
                <c:pt idx="156">
                  <c:v>0.49636841255922676</c:v>
                </c:pt>
                <c:pt idx="157">
                  <c:v>0.49678426015029653</c:v>
                </c:pt>
                <c:pt idx="158">
                  <c:v>0.49858455474033275</c:v>
                </c:pt>
                <c:pt idx="159">
                  <c:v>0.50079372076985929</c:v>
                </c:pt>
                <c:pt idx="160">
                  <c:v>0.50050032472771966</c:v>
                </c:pt>
                <c:pt idx="161">
                  <c:v>0.50135302702856088</c:v>
                </c:pt>
                <c:pt idx="162">
                  <c:v>0.50137218681262052</c:v>
                </c:pt>
                <c:pt idx="163">
                  <c:v>0.50139038090890797</c:v>
                </c:pt>
                <c:pt idx="164">
                  <c:v>0.501107419260019</c:v>
                </c:pt>
                <c:pt idx="165">
                  <c:v>0.50143204202729441</c:v>
                </c:pt>
                <c:pt idx="166">
                  <c:v>0.50161009676356993</c:v>
                </c:pt>
                <c:pt idx="167">
                  <c:v>0.50053483328333626</c:v>
                </c:pt>
                <c:pt idx="168">
                  <c:v>0.50020858196187112</c:v>
                </c:pt>
                <c:pt idx="169">
                  <c:v>0.50048722637691789</c:v>
                </c:pt>
                <c:pt idx="170">
                  <c:v>0.50044018800054013</c:v>
                </c:pt>
                <c:pt idx="171">
                  <c:v>0.50011045944306554</c:v>
                </c:pt>
                <c:pt idx="172">
                  <c:v>0.50031683575336661</c:v>
                </c:pt>
                <c:pt idx="173">
                  <c:v>0.50043607814327096</c:v>
                </c:pt>
                <c:pt idx="174">
                  <c:v>0.50072560551752809</c:v>
                </c:pt>
                <c:pt idx="175">
                  <c:v>0.50074490974114894</c:v>
                </c:pt>
                <c:pt idx="176">
                  <c:v>0.50070908458983976</c:v>
                </c:pt>
                <c:pt idx="177">
                  <c:v>0.50540118826258018</c:v>
                </c:pt>
                <c:pt idx="178">
                  <c:v>0.50732267323013758</c:v>
                </c:pt>
                <c:pt idx="179">
                  <c:v>0.50744783387390235</c:v>
                </c:pt>
                <c:pt idx="180">
                  <c:v>0.50751668062805122</c:v>
                </c:pt>
                <c:pt idx="181">
                  <c:v>0.50764497583875023</c:v>
                </c:pt>
                <c:pt idx="182">
                  <c:v>0.50869074131602166</c:v>
                </c:pt>
                <c:pt idx="183">
                  <c:v>0.50966601144653079</c:v>
                </c:pt>
                <c:pt idx="184">
                  <c:v>0.50968711348494244</c:v>
                </c:pt>
                <c:pt idx="185">
                  <c:v>0.5097049900847237</c:v>
                </c:pt>
                <c:pt idx="186">
                  <c:v>0.50970369969771234</c:v>
                </c:pt>
                <c:pt idx="187">
                  <c:v>0.5096966030982677</c:v>
                </c:pt>
                <c:pt idx="188">
                  <c:v>0.50946442028999206</c:v>
                </c:pt>
                <c:pt idx="189">
                  <c:v>0.50936392730107738</c:v>
                </c:pt>
                <c:pt idx="190">
                  <c:v>0.50898608070653506</c:v>
                </c:pt>
                <c:pt idx="191">
                  <c:v>0.50920820143374412</c:v>
                </c:pt>
                <c:pt idx="192">
                  <c:v>0.50939792034994669</c:v>
                </c:pt>
                <c:pt idx="193">
                  <c:v>0.50941392144345787</c:v>
                </c:pt>
                <c:pt idx="194">
                  <c:v>0.50933092995992246</c:v>
                </c:pt>
                <c:pt idx="195">
                  <c:v>0.50958363689635577</c:v>
                </c:pt>
                <c:pt idx="196">
                  <c:v>0.50923740056445466</c:v>
                </c:pt>
                <c:pt idx="197">
                  <c:v>0.50881353725414702</c:v>
                </c:pt>
                <c:pt idx="198">
                  <c:v>0.50883642230635628</c:v>
                </c:pt>
                <c:pt idx="199">
                  <c:v>0.50892233407487641</c:v>
                </c:pt>
                <c:pt idx="200">
                  <c:v>0.51309648481211734</c:v>
                </c:pt>
                <c:pt idx="201">
                  <c:v>0.51339961970067505</c:v>
                </c:pt>
                <c:pt idx="202">
                  <c:v>0.51292360485219213</c:v>
                </c:pt>
                <c:pt idx="203">
                  <c:v>0.51363669191723749</c:v>
                </c:pt>
                <c:pt idx="204">
                  <c:v>0.51373021996905888</c:v>
                </c:pt>
                <c:pt idx="205">
                  <c:v>0.51373874588155022</c:v>
                </c:pt>
                <c:pt idx="206">
                  <c:v>0.5139115856100247</c:v>
                </c:pt>
                <c:pt idx="207">
                  <c:v>0.51401969712659001</c:v>
                </c:pt>
                <c:pt idx="208">
                  <c:v>0.5142745572396511</c:v>
                </c:pt>
                <c:pt idx="209">
                  <c:v>0.51414462461861976</c:v>
                </c:pt>
                <c:pt idx="210">
                  <c:v>0.51364860613127061</c:v>
                </c:pt>
                <c:pt idx="211">
                  <c:v>0.51367811638453775</c:v>
                </c:pt>
                <c:pt idx="212">
                  <c:v>0.5140317639621651</c:v>
                </c:pt>
                <c:pt idx="213">
                  <c:v>0.51443435947253091</c:v>
                </c:pt>
                <c:pt idx="214">
                  <c:v>0.51442977354440167</c:v>
                </c:pt>
                <c:pt idx="215">
                  <c:v>0.51435841236655588</c:v>
                </c:pt>
                <c:pt idx="216">
                  <c:v>0.5149308586377459</c:v>
                </c:pt>
                <c:pt idx="217">
                  <c:v>0.51472811033920085</c:v>
                </c:pt>
                <c:pt idx="218">
                  <c:v>0.51485178667726739</c:v>
                </c:pt>
                <c:pt idx="219">
                  <c:v>0.51558469944111907</c:v>
                </c:pt>
                <c:pt idx="220">
                  <c:v>0.51578588578060636</c:v>
                </c:pt>
                <c:pt idx="221">
                  <c:v>0.5158300812194534</c:v>
                </c:pt>
                <c:pt idx="222">
                  <c:v>0.51589385902413243</c:v>
                </c:pt>
                <c:pt idx="223">
                  <c:v>0.51784145675954074</c:v>
                </c:pt>
                <c:pt idx="224">
                  <c:v>0.51815677599188303</c:v>
                </c:pt>
                <c:pt idx="225">
                  <c:v>0.51808966798748368</c:v>
                </c:pt>
                <c:pt idx="226">
                  <c:v>0.51810122771058076</c:v>
                </c:pt>
                <c:pt idx="227">
                  <c:v>0.51801579143406729</c:v>
                </c:pt>
                <c:pt idx="228">
                  <c:v>0.51801615920064736</c:v>
                </c:pt>
                <c:pt idx="229">
                  <c:v>0.51765691923605672</c:v>
                </c:pt>
                <c:pt idx="230">
                  <c:v>0.51755053637527793</c:v>
                </c:pt>
                <c:pt idx="231">
                  <c:v>0.51756098491628788</c:v>
                </c:pt>
                <c:pt idx="232">
                  <c:v>0.51774269628324587</c:v>
                </c:pt>
                <c:pt idx="233">
                  <c:v>0.51613385482587038</c:v>
                </c:pt>
                <c:pt idx="234">
                  <c:v>0.51271635290888806</c:v>
                </c:pt>
                <c:pt idx="235">
                  <c:v>0.51208938318260577</c:v>
                </c:pt>
                <c:pt idx="236">
                  <c:v>0.51216851872584834</c:v>
                </c:pt>
                <c:pt idx="237">
                  <c:v>0.51073061885820148</c:v>
                </c:pt>
                <c:pt idx="238">
                  <c:v>0.50858957157222928</c:v>
                </c:pt>
                <c:pt idx="239">
                  <c:v>0.49987642309348324</c:v>
                </c:pt>
                <c:pt idx="240">
                  <c:v>0.46575900349498484</c:v>
                </c:pt>
                <c:pt idx="241">
                  <c:v>0.46248048586508761</c:v>
                </c:pt>
                <c:pt idx="242">
                  <c:v>0.45110108841298163</c:v>
                </c:pt>
                <c:pt idx="243">
                  <c:v>0.45007831904155227</c:v>
                </c:pt>
                <c:pt idx="244">
                  <c:v>0.43621414660898833</c:v>
                </c:pt>
                <c:pt idx="245">
                  <c:v>0.43197122848301345</c:v>
                </c:pt>
                <c:pt idx="246">
                  <c:v>0.43183034411447291</c:v>
                </c:pt>
                <c:pt idx="247">
                  <c:v>0.43188016757907033</c:v>
                </c:pt>
                <c:pt idx="248">
                  <c:v>0.42982547716902136</c:v>
                </c:pt>
                <c:pt idx="249">
                  <c:v>0.43003585893292506</c:v>
                </c:pt>
                <c:pt idx="250">
                  <c:v>0.42994160473323612</c:v>
                </c:pt>
                <c:pt idx="251">
                  <c:v>0.4294829761180366</c:v>
                </c:pt>
                <c:pt idx="252">
                  <c:v>0.42864205993671134</c:v>
                </c:pt>
                <c:pt idx="253">
                  <c:v>0.42853740810379953</c:v>
                </c:pt>
                <c:pt idx="254">
                  <c:v>0.42766546485180906</c:v>
                </c:pt>
                <c:pt idx="255">
                  <c:v>0.42774565093089228</c:v>
                </c:pt>
                <c:pt idx="256">
                  <c:v>0.42773210344298651</c:v>
                </c:pt>
                <c:pt idx="257">
                  <c:v>0.42835595394215292</c:v>
                </c:pt>
                <c:pt idx="258">
                  <c:v>0.42767643277160877</c:v>
                </c:pt>
                <c:pt idx="259">
                  <c:v>0.42782364339148243</c:v>
                </c:pt>
                <c:pt idx="260">
                  <c:v>0.42764596601705379</c:v>
                </c:pt>
                <c:pt idx="261">
                  <c:v>0.42780453642059157</c:v>
                </c:pt>
                <c:pt idx="262">
                  <c:v>0.42798175271830524</c:v>
                </c:pt>
                <c:pt idx="263">
                  <c:v>0.42799557454845166</c:v>
                </c:pt>
                <c:pt idx="264">
                  <c:v>0.42785985599823856</c:v>
                </c:pt>
                <c:pt idx="265">
                  <c:v>0.4269430824605896</c:v>
                </c:pt>
                <c:pt idx="266">
                  <c:v>0.42698635928349904</c:v>
                </c:pt>
                <c:pt idx="267">
                  <c:v>0.42701334527047485</c:v>
                </c:pt>
                <c:pt idx="268">
                  <c:v>0.42620920464867534</c:v>
                </c:pt>
                <c:pt idx="269">
                  <c:v>0.42633842802280797</c:v>
                </c:pt>
                <c:pt idx="270">
                  <c:v>0.42746185950736026</c:v>
                </c:pt>
                <c:pt idx="271">
                  <c:v>0.42822247518568535</c:v>
                </c:pt>
                <c:pt idx="272">
                  <c:v>0.42813607956385996</c:v>
                </c:pt>
                <c:pt idx="273">
                  <c:v>0.42831522266275296</c:v>
                </c:pt>
                <c:pt idx="274">
                  <c:v>0.42712821249413641</c:v>
                </c:pt>
                <c:pt idx="275">
                  <c:v>0.42606268960248928</c:v>
                </c:pt>
                <c:pt idx="276">
                  <c:v>0.42654487971363475</c:v>
                </c:pt>
                <c:pt idx="277">
                  <c:v>0.42640923239208539</c:v>
                </c:pt>
                <c:pt idx="278">
                  <c:v>0.42258275837894455</c:v>
                </c:pt>
                <c:pt idx="279">
                  <c:v>0.39337971787555626</c:v>
                </c:pt>
                <c:pt idx="280">
                  <c:v>0.39352475079939842</c:v>
                </c:pt>
                <c:pt idx="281">
                  <c:v>0.38898249829175641</c:v>
                </c:pt>
                <c:pt idx="282">
                  <c:v>0.38473127571652632</c:v>
                </c:pt>
                <c:pt idx="283">
                  <c:v>0.38224370815529152</c:v>
                </c:pt>
                <c:pt idx="284">
                  <c:v>0.37990758034759514</c:v>
                </c:pt>
                <c:pt idx="285">
                  <c:v>0.38056797091694361</c:v>
                </c:pt>
                <c:pt idx="286">
                  <c:v>0.37338261653758159</c:v>
                </c:pt>
                <c:pt idx="287">
                  <c:v>0.36988907463105403</c:v>
                </c:pt>
                <c:pt idx="288">
                  <c:v>0.36975617198449162</c:v>
                </c:pt>
                <c:pt idx="289">
                  <c:v>0.36982378564269713</c:v>
                </c:pt>
                <c:pt idx="290">
                  <c:v>0.36962152654033298</c:v>
                </c:pt>
                <c:pt idx="291">
                  <c:v>0.36862814622215623</c:v>
                </c:pt>
                <c:pt idx="292">
                  <c:v>0.36868983578904069</c:v>
                </c:pt>
                <c:pt idx="293">
                  <c:v>0.36779693044261069</c:v>
                </c:pt>
                <c:pt idx="294">
                  <c:v>0.36005122465385975</c:v>
                </c:pt>
                <c:pt idx="295">
                  <c:v>0.35518246914804635</c:v>
                </c:pt>
                <c:pt idx="296">
                  <c:v>0.35001230803643618</c:v>
                </c:pt>
                <c:pt idx="297">
                  <c:v>0.34865725771156264</c:v>
                </c:pt>
                <c:pt idx="298">
                  <c:v>0.3521069555385179</c:v>
                </c:pt>
                <c:pt idx="299">
                  <c:v>0.34622352779294435</c:v>
                </c:pt>
                <c:pt idx="300">
                  <c:v>0.3450759840920502</c:v>
                </c:pt>
                <c:pt idx="301">
                  <c:v>0.34442934677075959</c:v>
                </c:pt>
                <c:pt idx="302">
                  <c:v>0.34003464999231642</c:v>
                </c:pt>
                <c:pt idx="303">
                  <c:v>0.33333550505679604</c:v>
                </c:pt>
                <c:pt idx="304">
                  <c:v>0.32864268755574155</c:v>
                </c:pt>
                <c:pt idx="305">
                  <c:v>0.32798233317454573</c:v>
                </c:pt>
                <c:pt idx="306">
                  <c:v>0.3268991592210998</c:v>
                </c:pt>
                <c:pt idx="307">
                  <c:v>0.32675680928664963</c:v>
                </c:pt>
                <c:pt idx="308">
                  <c:v>0.32655321762748379</c:v>
                </c:pt>
                <c:pt idx="309">
                  <c:v>0.32210838911701117</c:v>
                </c:pt>
                <c:pt idx="310">
                  <c:v>0.32163828645176462</c:v>
                </c:pt>
                <c:pt idx="311">
                  <c:v>0.32467418447827195</c:v>
                </c:pt>
                <c:pt idx="312">
                  <c:v>0.32539075804756429</c:v>
                </c:pt>
                <c:pt idx="313">
                  <c:v>0.32958610823926909</c:v>
                </c:pt>
                <c:pt idx="314">
                  <c:v>0.32939721436037339</c:v>
                </c:pt>
                <c:pt idx="315">
                  <c:v>0.32996489622082037</c:v>
                </c:pt>
                <c:pt idx="316">
                  <c:v>0.32737321581716594</c:v>
                </c:pt>
                <c:pt idx="317">
                  <c:v>0.32415124419373642</c:v>
                </c:pt>
                <c:pt idx="318">
                  <c:v>0.32350118570879544</c:v>
                </c:pt>
                <c:pt idx="319">
                  <c:v>0.32427780198932377</c:v>
                </c:pt>
                <c:pt idx="320">
                  <c:v>0.33341404720404766</c:v>
                </c:pt>
                <c:pt idx="321">
                  <c:v>0.33374368312586866</c:v>
                </c:pt>
                <c:pt idx="322">
                  <c:v>0.33889528792378859</c:v>
                </c:pt>
                <c:pt idx="323">
                  <c:v>0.33894313628796324</c:v>
                </c:pt>
                <c:pt idx="324">
                  <c:v>0.33876572716171288</c:v>
                </c:pt>
                <c:pt idx="325">
                  <c:v>0.33718753525753448</c:v>
                </c:pt>
                <c:pt idx="326">
                  <c:v>0.33767229374341812</c:v>
                </c:pt>
                <c:pt idx="327">
                  <c:v>0.33792814718404818</c:v>
                </c:pt>
                <c:pt idx="328">
                  <c:v>0.33800342425030327</c:v>
                </c:pt>
                <c:pt idx="329">
                  <c:v>0.33810058245062879</c:v>
                </c:pt>
                <c:pt idx="330">
                  <c:v>0.33882757323849633</c:v>
                </c:pt>
                <c:pt idx="331">
                  <c:v>0.3325207815336762</c:v>
                </c:pt>
                <c:pt idx="332">
                  <c:v>0.33214060823018593</c:v>
                </c:pt>
                <c:pt idx="333">
                  <c:v>0.33103310705023697</c:v>
                </c:pt>
                <c:pt idx="334">
                  <c:v>0.33112309885698193</c:v>
                </c:pt>
                <c:pt idx="335">
                  <c:v>0.33103216799991247</c:v>
                </c:pt>
                <c:pt idx="336">
                  <c:v>0.33074762311397182</c:v>
                </c:pt>
                <c:pt idx="337">
                  <c:v>0.33047613209057181</c:v>
                </c:pt>
                <c:pt idx="338">
                  <c:v>0.33024665166104522</c:v>
                </c:pt>
                <c:pt idx="339">
                  <c:v>0.33011051719847151</c:v>
                </c:pt>
                <c:pt idx="340">
                  <c:v>0.32984388034830725</c:v>
                </c:pt>
                <c:pt idx="341">
                  <c:v>0.32994661901681716</c:v>
                </c:pt>
                <c:pt idx="342">
                  <c:v>0.33077419798216517</c:v>
                </c:pt>
                <c:pt idx="343">
                  <c:v>0.3308364810983882</c:v>
                </c:pt>
                <c:pt idx="344">
                  <c:v>0.33492383009872451</c:v>
                </c:pt>
                <c:pt idx="345">
                  <c:v>0.33603353143190967</c:v>
                </c:pt>
                <c:pt idx="346">
                  <c:v>0.33472889438757458</c:v>
                </c:pt>
                <c:pt idx="347">
                  <c:v>0.33442219181263139</c:v>
                </c:pt>
                <c:pt idx="348">
                  <c:v>0.33552350981570167</c:v>
                </c:pt>
                <c:pt idx="349">
                  <c:v>0.33508345539750928</c:v>
                </c:pt>
                <c:pt idx="350">
                  <c:v>0.33523572421959069</c:v>
                </c:pt>
                <c:pt idx="351">
                  <c:v>0.34194683355931627</c:v>
                </c:pt>
                <c:pt idx="352">
                  <c:v>0.34180635295381018</c:v>
                </c:pt>
                <c:pt idx="353">
                  <c:v>0.35369735873717595</c:v>
                </c:pt>
                <c:pt idx="354">
                  <c:v>0.35421022815620973</c:v>
                </c:pt>
                <c:pt idx="355">
                  <c:v>0.35464069112116087</c:v>
                </c:pt>
                <c:pt idx="356">
                  <c:v>0.35817196144549424</c:v>
                </c:pt>
                <c:pt idx="357">
                  <c:v>0.35824930800745641</c:v>
                </c:pt>
                <c:pt idx="358">
                  <c:v>0.36179043166233377</c:v>
                </c:pt>
                <c:pt idx="359">
                  <c:v>0.36569753125277876</c:v>
                </c:pt>
                <c:pt idx="360">
                  <c:v>0.36802612495569437</c:v>
                </c:pt>
                <c:pt idx="361">
                  <c:v>0.36945339524222492</c:v>
                </c:pt>
                <c:pt idx="362">
                  <c:v>0.36945854654950522</c:v>
                </c:pt>
                <c:pt idx="363">
                  <c:v>0.36945106294381563</c:v>
                </c:pt>
                <c:pt idx="364">
                  <c:v>0.36991035545890844</c:v>
                </c:pt>
                <c:pt idx="365">
                  <c:v>0.36974871319730662</c:v>
                </c:pt>
                <c:pt idx="366">
                  <c:v>0.36951572644265385</c:v>
                </c:pt>
                <c:pt idx="367">
                  <c:v>0.37287668255700046</c:v>
                </c:pt>
                <c:pt idx="368">
                  <c:v>0.37226686876472148</c:v>
                </c:pt>
                <c:pt idx="369">
                  <c:v>0.37201746117524032</c:v>
                </c:pt>
                <c:pt idx="370">
                  <c:v>0.37244463168877068</c:v>
                </c:pt>
                <c:pt idx="371">
                  <c:v>0.3716344291898398</c:v>
                </c:pt>
                <c:pt idx="372">
                  <c:v>0.37565931156858856</c:v>
                </c:pt>
                <c:pt idx="373">
                  <c:v>0.37568584197105748</c:v>
                </c:pt>
                <c:pt idx="374">
                  <c:v>0.3752240002244614</c:v>
                </c:pt>
                <c:pt idx="375">
                  <c:v>0.37443566523139471</c:v>
                </c:pt>
                <c:pt idx="376">
                  <c:v>0.37587670126976203</c:v>
                </c:pt>
                <c:pt idx="377">
                  <c:v>0.37784844568896186</c:v>
                </c:pt>
                <c:pt idx="378">
                  <c:v>0.38106026712071794</c:v>
                </c:pt>
                <c:pt idx="379">
                  <c:v>0.3812617615755477</c:v>
                </c:pt>
                <c:pt idx="380">
                  <c:v>0.38382559908097885</c:v>
                </c:pt>
                <c:pt idx="381">
                  <c:v>0.38422524556791965</c:v>
                </c:pt>
                <c:pt idx="382">
                  <c:v>0.38421205004680048</c:v>
                </c:pt>
                <c:pt idx="383">
                  <c:v>0.3842539386903161</c:v>
                </c:pt>
                <c:pt idx="384">
                  <c:v>0.38386947982288327</c:v>
                </c:pt>
                <c:pt idx="385">
                  <c:v>0.37917818753738597</c:v>
                </c:pt>
                <c:pt idx="386">
                  <c:v>0.3780464743832902</c:v>
                </c:pt>
                <c:pt idx="387">
                  <c:v>0.38017033648682758</c:v>
                </c:pt>
                <c:pt idx="388">
                  <c:v>0.37976911163331628</c:v>
                </c:pt>
                <c:pt idx="389">
                  <c:v>0.37890808508026302</c:v>
                </c:pt>
                <c:pt idx="390">
                  <c:v>0.37908073351869448</c:v>
                </c:pt>
                <c:pt idx="391">
                  <c:v>0.37917980277362828</c:v>
                </c:pt>
                <c:pt idx="392">
                  <c:v>0.37904390272386251</c:v>
                </c:pt>
                <c:pt idx="393">
                  <c:v>0.37931625405330888</c:v>
                </c:pt>
                <c:pt idx="394">
                  <c:v>0.37919439918877795</c:v>
                </c:pt>
                <c:pt idx="395">
                  <c:v>0.37743465734916104</c:v>
                </c:pt>
                <c:pt idx="396">
                  <c:v>0.37830417312897241</c:v>
                </c:pt>
                <c:pt idx="397">
                  <c:v>0.38099931798073472</c:v>
                </c:pt>
                <c:pt idx="398">
                  <c:v>0.38244754048720492</c:v>
                </c:pt>
                <c:pt idx="399">
                  <c:v>0.38234522972756591</c:v>
                </c:pt>
                <c:pt idx="400">
                  <c:v>0.38179999563369427</c:v>
                </c:pt>
                <c:pt idx="401">
                  <c:v>0.38184727871081781</c:v>
                </c:pt>
                <c:pt idx="402">
                  <c:v>0.38191847448225091</c:v>
                </c:pt>
                <c:pt idx="403">
                  <c:v>0.38252437797567534</c:v>
                </c:pt>
                <c:pt idx="404">
                  <c:v>0.38226759497535456</c:v>
                </c:pt>
                <c:pt idx="405">
                  <c:v>0.3822075141315211</c:v>
                </c:pt>
                <c:pt idx="406">
                  <c:v>0.38215317573736174</c:v>
                </c:pt>
                <c:pt idx="407">
                  <c:v>0.38215621725452492</c:v>
                </c:pt>
                <c:pt idx="408">
                  <c:v>0.38321057197837483</c:v>
                </c:pt>
                <c:pt idx="409">
                  <c:v>0.38056448111048807</c:v>
                </c:pt>
                <c:pt idx="410">
                  <c:v>0.378054474857344</c:v>
                </c:pt>
                <c:pt idx="411">
                  <c:v>0.37831010526550218</c:v>
                </c:pt>
                <c:pt idx="412">
                  <c:v>0.37722464120463406</c:v>
                </c:pt>
                <c:pt idx="413">
                  <c:v>0.37742538602303299</c:v>
                </c:pt>
                <c:pt idx="414">
                  <c:v>0.37790143154737915</c:v>
                </c:pt>
                <c:pt idx="415">
                  <c:v>0.37810639768610965</c:v>
                </c:pt>
                <c:pt idx="416">
                  <c:v>0.37761066611631539</c:v>
                </c:pt>
                <c:pt idx="417">
                  <c:v>0.3792731827328274</c:v>
                </c:pt>
                <c:pt idx="418">
                  <c:v>0.37914270282388035</c:v>
                </c:pt>
                <c:pt idx="419">
                  <c:v>0.3791093924928024</c:v>
                </c:pt>
                <c:pt idx="420">
                  <c:v>0.37886983583513306</c:v>
                </c:pt>
                <c:pt idx="421">
                  <c:v>0.37902677426800396</c:v>
                </c:pt>
                <c:pt idx="422">
                  <c:v>0.37899786976080013</c:v>
                </c:pt>
                <c:pt idx="423">
                  <c:v>0.37912711369913932</c:v>
                </c:pt>
                <c:pt idx="424">
                  <c:v>0.38018951180487282</c:v>
                </c:pt>
                <c:pt idx="425">
                  <c:v>0.37985942330656558</c:v>
                </c:pt>
                <c:pt idx="426">
                  <c:v>0.38386366488222534</c:v>
                </c:pt>
                <c:pt idx="427">
                  <c:v>0.38529432463075941</c:v>
                </c:pt>
                <c:pt idx="428">
                  <c:v>0.37814019899992091</c:v>
                </c:pt>
                <c:pt idx="429">
                  <c:v>0.3766746365835959</c:v>
                </c:pt>
                <c:pt idx="430">
                  <c:v>0.37610736655011368</c:v>
                </c:pt>
                <c:pt idx="431">
                  <c:v>0.37559068014157299</c:v>
                </c:pt>
                <c:pt idx="432">
                  <c:v>0.37518538448729799</c:v>
                </c:pt>
                <c:pt idx="433">
                  <c:v>0.37510683857701416</c:v>
                </c:pt>
                <c:pt idx="434">
                  <c:v>0.37427907534480104</c:v>
                </c:pt>
                <c:pt idx="435">
                  <c:v>0.37445630313031875</c:v>
                </c:pt>
                <c:pt idx="436">
                  <c:v>0.37437444509772333</c:v>
                </c:pt>
                <c:pt idx="437">
                  <c:v>0.37416439590515105</c:v>
                </c:pt>
                <c:pt idx="438">
                  <c:v>0.37416626982676515</c:v>
                </c:pt>
                <c:pt idx="439">
                  <c:v>0.3767543380795505</c:v>
                </c:pt>
                <c:pt idx="440">
                  <c:v>0.37675287428846882</c:v>
                </c:pt>
                <c:pt idx="441">
                  <c:v>0.37638004448367607</c:v>
                </c:pt>
                <c:pt idx="442">
                  <c:v>0.37675387585802761</c:v>
                </c:pt>
                <c:pt idx="443">
                  <c:v>0.37752954286352147</c:v>
                </c:pt>
                <c:pt idx="444">
                  <c:v>0.37732577607875939</c:v>
                </c:pt>
                <c:pt idx="445">
                  <c:v>0.37800471689123505</c:v>
                </c:pt>
                <c:pt idx="446">
                  <c:v>0.37836258157169417</c:v>
                </c:pt>
                <c:pt idx="447">
                  <c:v>0.37837121132755785</c:v>
                </c:pt>
                <c:pt idx="448">
                  <c:v>0.37858713288311729</c:v>
                </c:pt>
                <c:pt idx="449">
                  <c:v>0.37835440576038998</c:v>
                </c:pt>
                <c:pt idx="450">
                  <c:v>0.37858048213495765</c:v>
                </c:pt>
                <c:pt idx="451">
                  <c:v>0.37373475226091007</c:v>
                </c:pt>
                <c:pt idx="452">
                  <c:v>0.37314843902291506</c:v>
                </c:pt>
                <c:pt idx="453">
                  <c:v>0.3733045506958218</c:v>
                </c:pt>
                <c:pt idx="454">
                  <c:v>0.37226147069824383</c:v>
                </c:pt>
                <c:pt idx="455">
                  <c:v>0.37290597184675423</c:v>
                </c:pt>
                <c:pt idx="456">
                  <c:v>0.3728721863281847</c:v>
                </c:pt>
                <c:pt idx="457">
                  <c:v>0.37282012561433114</c:v>
                </c:pt>
                <c:pt idx="458">
                  <c:v>0.37283919764879531</c:v>
                </c:pt>
                <c:pt idx="459">
                  <c:v>0.37360045949230097</c:v>
                </c:pt>
                <c:pt idx="460">
                  <c:v>0.37355805186767554</c:v>
                </c:pt>
                <c:pt idx="461">
                  <c:v>0.37497079499771629</c:v>
                </c:pt>
                <c:pt idx="462">
                  <c:v>0.37477522846922717</c:v>
                </c:pt>
                <c:pt idx="463">
                  <c:v>0.37446907816007191</c:v>
                </c:pt>
                <c:pt idx="464">
                  <c:v>0.37410224226242195</c:v>
                </c:pt>
                <c:pt idx="465">
                  <c:v>0.37399579447522258</c:v>
                </c:pt>
                <c:pt idx="466">
                  <c:v>0.37562867056405846</c:v>
                </c:pt>
                <c:pt idx="467">
                  <c:v>0.37461487073580391</c:v>
                </c:pt>
                <c:pt idx="468">
                  <c:v>0.37461443273834638</c:v>
                </c:pt>
                <c:pt idx="469">
                  <c:v>0.37875644714431173</c:v>
                </c:pt>
                <c:pt idx="470">
                  <c:v>0.37850994805665383</c:v>
                </c:pt>
                <c:pt idx="471">
                  <c:v>0.37801526302800215</c:v>
                </c:pt>
                <c:pt idx="472">
                  <c:v>0.37834342501778118</c:v>
                </c:pt>
                <c:pt idx="473">
                  <c:v>0.37872161784438951</c:v>
                </c:pt>
                <c:pt idx="474">
                  <c:v>0.37608165015432982</c:v>
                </c:pt>
                <c:pt idx="475">
                  <c:v>0.37594120834406214</c:v>
                </c:pt>
                <c:pt idx="476">
                  <c:v>0.37689373827151951</c:v>
                </c:pt>
                <c:pt idx="477">
                  <c:v>0.37726076680672554</c:v>
                </c:pt>
                <c:pt idx="478">
                  <c:v>0.37893416059037571</c:v>
                </c:pt>
                <c:pt idx="479">
                  <c:v>0.37929924028302414</c:v>
                </c:pt>
                <c:pt idx="480">
                  <c:v>0.38028088285255424</c:v>
                </c:pt>
                <c:pt idx="481">
                  <c:v>0.38171283725094984</c:v>
                </c:pt>
                <c:pt idx="482">
                  <c:v>0.38193089946076186</c:v>
                </c:pt>
                <c:pt idx="483">
                  <c:v>0.38132978989228017</c:v>
                </c:pt>
                <c:pt idx="484">
                  <c:v>0.38123499998279864</c:v>
                </c:pt>
                <c:pt idx="485">
                  <c:v>0.38090941431128916</c:v>
                </c:pt>
                <c:pt idx="486">
                  <c:v>0.38079879924517607</c:v>
                </c:pt>
                <c:pt idx="487">
                  <c:v>0.38059165064293632</c:v>
                </c:pt>
                <c:pt idx="488">
                  <c:v>0.38078425936755239</c:v>
                </c:pt>
                <c:pt idx="489">
                  <c:v>0.38073876530590228</c:v>
                </c:pt>
                <c:pt idx="490">
                  <c:v>0.38062014036638514</c:v>
                </c:pt>
                <c:pt idx="491">
                  <c:v>0.38071503880513069</c:v>
                </c:pt>
                <c:pt idx="492">
                  <c:v>0.38076931178961521</c:v>
                </c:pt>
                <c:pt idx="493">
                  <c:v>0.38130832466316428</c:v>
                </c:pt>
                <c:pt idx="494">
                  <c:v>0.38137996509453848</c:v>
                </c:pt>
                <c:pt idx="495">
                  <c:v>0.38168103634622014</c:v>
                </c:pt>
                <c:pt idx="496">
                  <c:v>0.38166021371229586</c:v>
                </c:pt>
                <c:pt idx="497">
                  <c:v>0.38244240176077965</c:v>
                </c:pt>
                <c:pt idx="498">
                  <c:v>0.38230935299017055</c:v>
                </c:pt>
                <c:pt idx="499">
                  <c:v>0.3823098485221193</c:v>
                </c:pt>
                <c:pt idx="500">
                  <c:v>0.38225373099260579</c:v>
                </c:pt>
                <c:pt idx="501">
                  <c:v>0.38241172442892529</c:v>
                </c:pt>
                <c:pt idx="502">
                  <c:v>0.38200031379306104</c:v>
                </c:pt>
                <c:pt idx="503">
                  <c:v>0.38201673735765168</c:v>
                </c:pt>
                <c:pt idx="504">
                  <c:v>0.38006529467359357</c:v>
                </c:pt>
                <c:pt idx="505">
                  <c:v>0.38008991459943864</c:v>
                </c:pt>
                <c:pt idx="506">
                  <c:v>0.3798975682614707</c:v>
                </c:pt>
                <c:pt idx="507">
                  <c:v>0.3796917081634863</c:v>
                </c:pt>
                <c:pt idx="508">
                  <c:v>0.37592871122324728</c:v>
                </c:pt>
                <c:pt idx="509">
                  <c:v>0.37640099981672909</c:v>
                </c:pt>
                <c:pt idx="510">
                  <c:v>0.37604692111086102</c:v>
                </c:pt>
                <c:pt idx="511">
                  <c:v>0.37593947943997613</c:v>
                </c:pt>
                <c:pt idx="512">
                  <c:v>0.38118448100739827</c:v>
                </c:pt>
                <c:pt idx="513">
                  <c:v>0.38279404542247525</c:v>
                </c:pt>
                <c:pt idx="514">
                  <c:v>0.38282406722637452</c:v>
                </c:pt>
                <c:pt idx="515">
                  <c:v>0.38290030067729264</c:v>
                </c:pt>
                <c:pt idx="516">
                  <c:v>0.38402149909359756</c:v>
                </c:pt>
                <c:pt idx="517">
                  <c:v>0.38427733935513197</c:v>
                </c:pt>
                <c:pt idx="518">
                  <c:v>0.38494333651703799</c:v>
                </c:pt>
                <c:pt idx="519">
                  <c:v>0.38537430210409335</c:v>
                </c:pt>
                <c:pt idx="520">
                  <c:v>0.38538111707240064</c:v>
                </c:pt>
                <c:pt idx="521">
                  <c:v>0.38496020703512912</c:v>
                </c:pt>
                <c:pt idx="522">
                  <c:v>0.38449146617805596</c:v>
                </c:pt>
                <c:pt idx="523">
                  <c:v>0.38448013581474072</c:v>
                </c:pt>
                <c:pt idx="524">
                  <c:v>0.3849075913931394</c:v>
                </c:pt>
                <c:pt idx="525">
                  <c:v>0.38506089699323054</c:v>
                </c:pt>
                <c:pt idx="526">
                  <c:v>0.38544533731925884</c:v>
                </c:pt>
                <c:pt idx="527">
                  <c:v>0.38552402285005527</c:v>
                </c:pt>
                <c:pt idx="528">
                  <c:v>0.38563435836696403</c:v>
                </c:pt>
                <c:pt idx="529">
                  <c:v>0.3855581939495904</c:v>
                </c:pt>
                <c:pt idx="530">
                  <c:v>0.38534376708607065</c:v>
                </c:pt>
                <c:pt idx="531">
                  <c:v>0.38474266058500234</c:v>
                </c:pt>
                <c:pt idx="532">
                  <c:v>0.38441462970401813</c:v>
                </c:pt>
                <c:pt idx="533">
                  <c:v>0.38501703698841178</c:v>
                </c:pt>
                <c:pt idx="534">
                  <c:v>0.3851141106833329</c:v>
                </c:pt>
                <c:pt idx="535">
                  <c:v>0.38895900884220802</c:v>
                </c:pt>
                <c:pt idx="536">
                  <c:v>0.38940130630068959</c:v>
                </c:pt>
                <c:pt idx="537">
                  <c:v>0.39346252758955713</c:v>
                </c:pt>
                <c:pt idx="538">
                  <c:v>0.39552448824381309</c:v>
                </c:pt>
                <c:pt idx="539">
                  <c:v>0.40714104639545234</c:v>
                </c:pt>
                <c:pt idx="540">
                  <c:v>0.40813748899904034</c:v>
                </c:pt>
                <c:pt idx="541">
                  <c:v>0.40951855539922</c:v>
                </c:pt>
                <c:pt idx="542">
                  <c:v>0.41503711812130939</c:v>
                </c:pt>
                <c:pt idx="543">
                  <c:v>0.41504362401648498</c:v>
                </c:pt>
                <c:pt idx="544">
                  <c:v>0.41543259370393926</c:v>
                </c:pt>
                <c:pt idx="545">
                  <c:v>0.41821141294386516</c:v>
                </c:pt>
                <c:pt idx="546">
                  <c:v>0.46110266247300957</c:v>
                </c:pt>
                <c:pt idx="547">
                  <c:v>0.46513541350975735</c:v>
                </c:pt>
                <c:pt idx="548">
                  <c:v>0.46511884097569489</c:v>
                </c:pt>
                <c:pt idx="549">
                  <c:v>0.46136156071606982</c:v>
                </c:pt>
                <c:pt idx="550">
                  <c:v>0.46138268376783842</c:v>
                </c:pt>
                <c:pt idx="551">
                  <c:v>0.46327142183613451</c:v>
                </c:pt>
                <c:pt idx="552">
                  <c:v>0.46285369978425822</c:v>
                </c:pt>
                <c:pt idx="553">
                  <c:v>0.46110381820666152</c:v>
                </c:pt>
                <c:pt idx="554">
                  <c:v>0.46272869805039785</c:v>
                </c:pt>
                <c:pt idx="555">
                  <c:v>0.46361909396213946</c:v>
                </c:pt>
                <c:pt idx="556">
                  <c:v>0.46468341491291876</c:v>
                </c:pt>
                <c:pt idx="557">
                  <c:v>0.46435051411393802</c:v>
                </c:pt>
                <c:pt idx="558">
                  <c:v>0.46746918947907867</c:v>
                </c:pt>
                <c:pt idx="559">
                  <c:v>0.46895535495443047</c:v>
                </c:pt>
                <c:pt idx="560">
                  <c:v>0.46895792564413352</c:v>
                </c:pt>
                <c:pt idx="561">
                  <c:v>0.47155101078585698</c:v>
                </c:pt>
                <c:pt idx="562">
                  <c:v>0.47100191616982645</c:v>
                </c:pt>
                <c:pt idx="563">
                  <c:v>0.47114908479633705</c:v>
                </c:pt>
                <c:pt idx="564">
                  <c:v>0.46792724118541545</c:v>
                </c:pt>
                <c:pt idx="565">
                  <c:v>0.46790604114646939</c:v>
                </c:pt>
                <c:pt idx="566">
                  <c:v>0.46791937030724845</c:v>
                </c:pt>
                <c:pt idx="567">
                  <c:v>0.46968329285732002</c:v>
                </c:pt>
                <c:pt idx="568">
                  <c:v>0.4715211904129748</c:v>
                </c:pt>
                <c:pt idx="569">
                  <c:v>0.47153366230144494</c:v>
                </c:pt>
                <c:pt idx="570">
                  <c:v>0.46957561337812065</c:v>
                </c:pt>
                <c:pt idx="571">
                  <c:v>0.46286984293430267</c:v>
                </c:pt>
                <c:pt idx="572">
                  <c:v>0.46262978339022293</c:v>
                </c:pt>
                <c:pt idx="573">
                  <c:v>0.45949364054713404</c:v>
                </c:pt>
                <c:pt idx="574">
                  <c:v>0.46106621862798636</c:v>
                </c:pt>
                <c:pt idx="575">
                  <c:v>0.46107212025380478</c:v>
                </c:pt>
                <c:pt idx="576">
                  <c:v>0.46128510884849683</c:v>
                </c:pt>
                <c:pt idx="577">
                  <c:v>0.46090147255164488</c:v>
                </c:pt>
                <c:pt idx="578">
                  <c:v>0.46869483149261904</c:v>
                </c:pt>
                <c:pt idx="579">
                  <c:v>0.46845534322985843</c:v>
                </c:pt>
                <c:pt idx="580">
                  <c:v>0.46808461157871378</c:v>
                </c:pt>
                <c:pt idx="581">
                  <c:v>0.46766155236068735</c:v>
                </c:pt>
                <c:pt idx="582">
                  <c:v>0.46383185024957746</c:v>
                </c:pt>
                <c:pt idx="583">
                  <c:v>0.46384612048616891</c:v>
                </c:pt>
                <c:pt idx="584">
                  <c:v>0.46351502293503605</c:v>
                </c:pt>
                <c:pt idx="585">
                  <c:v>0.46381055540421912</c:v>
                </c:pt>
                <c:pt idx="586">
                  <c:v>0.46379648626714487</c:v>
                </c:pt>
                <c:pt idx="587">
                  <c:v>0.46377244036372933</c:v>
                </c:pt>
                <c:pt idx="588">
                  <c:v>0.46389416155358054</c:v>
                </c:pt>
                <c:pt idx="589">
                  <c:v>0.46415649346996646</c:v>
                </c:pt>
                <c:pt idx="590">
                  <c:v>0.464862355378314</c:v>
                </c:pt>
                <c:pt idx="591">
                  <c:v>0.46611402034902849</c:v>
                </c:pt>
                <c:pt idx="592">
                  <c:v>0.46682479023533335</c:v>
                </c:pt>
                <c:pt idx="593">
                  <c:v>0.4660123520669624</c:v>
                </c:pt>
                <c:pt idx="594">
                  <c:v>0.46655503986270708</c:v>
                </c:pt>
                <c:pt idx="595">
                  <c:v>0.46500622196331731</c:v>
                </c:pt>
                <c:pt idx="596">
                  <c:v>0.46442081303590932</c:v>
                </c:pt>
                <c:pt idx="597">
                  <c:v>0.46457263279962135</c:v>
                </c:pt>
                <c:pt idx="598">
                  <c:v>0.46638012246114063</c:v>
                </c:pt>
                <c:pt idx="599">
                  <c:v>0.46555678783189769</c:v>
                </c:pt>
                <c:pt idx="600">
                  <c:v>0.46602035759546917</c:v>
                </c:pt>
                <c:pt idx="601">
                  <c:v>0.46608800800819589</c:v>
                </c:pt>
                <c:pt idx="602">
                  <c:v>0.46378583269327839</c:v>
                </c:pt>
                <c:pt idx="603">
                  <c:v>0.46379520336834051</c:v>
                </c:pt>
                <c:pt idx="604">
                  <c:v>0.45520255076690763</c:v>
                </c:pt>
                <c:pt idx="605">
                  <c:v>0.4548026125966721</c:v>
                </c:pt>
                <c:pt idx="606">
                  <c:v>0.45451546661533293</c:v>
                </c:pt>
                <c:pt idx="607">
                  <c:v>0.45147926589708276</c:v>
                </c:pt>
                <c:pt idx="608">
                  <c:v>0.45187312934357049</c:v>
                </c:pt>
                <c:pt idx="609">
                  <c:v>0.44924176389741416</c:v>
                </c:pt>
                <c:pt idx="610">
                  <c:v>0.44545013959263691</c:v>
                </c:pt>
                <c:pt idx="611">
                  <c:v>0.44351327235958304</c:v>
                </c:pt>
                <c:pt idx="612">
                  <c:v>0.44376138965245965</c:v>
                </c:pt>
                <c:pt idx="613">
                  <c:v>0.44379820331077413</c:v>
                </c:pt>
                <c:pt idx="614">
                  <c:v>0.44392588803247945</c:v>
                </c:pt>
                <c:pt idx="615">
                  <c:v>0.4436628782857896</c:v>
                </c:pt>
                <c:pt idx="616">
                  <c:v>0.44424710426745312</c:v>
                </c:pt>
                <c:pt idx="617">
                  <c:v>0.44520580986562708</c:v>
                </c:pt>
                <c:pt idx="618">
                  <c:v>0.44207553640378838</c:v>
                </c:pt>
                <c:pt idx="619">
                  <c:v>0.44200304853639527</c:v>
                </c:pt>
                <c:pt idx="620">
                  <c:v>0.44241578283986666</c:v>
                </c:pt>
                <c:pt idx="621">
                  <c:v>0.44187539709638451</c:v>
                </c:pt>
                <c:pt idx="622">
                  <c:v>0.44197816191998263</c:v>
                </c:pt>
                <c:pt idx="623">
                  <c:v>0.43778915709969884</c:v>
                </c:pt>
                <c:pt idx="624">
                  <c:v>0.437927103670539</c:v>
                </c:pt>
                <c:pt idx="625">
                  <c:v>0.43800997478469977</c:v>
                </c:pt>
                <c:pt idx="626">
                  <c:v>0.43801148090314346</c:v>
                </c:pt>
                <c:pt idx="627">
                  <c:v>0.43525223993345197</c:v>
                </c:pt>
                <c:pt idx="628">
                  <c:v>0.43375654463221469</c:v>
                </c:pt>
                <c:pt idx="629">
                  <c:v>0.43160797657527283</c:v>
                </c:pt>
                <c:pt idx="630">
                  <c:v>0.43151872146988762</c:v>
                </c:pt>
                <c:pt idx="631">
                  <c:v>0.4289607192606717</c:v>
                </c:pt>
                <c:pt idx="632">
                  <c:v>0.42837891634770964</c:v>
                </c:pt>
                <c:pt idx="633">
                  <c:v>0.42831731135894541</c:v>
                </c:pt>
                <c:pt idx="634">
                  <c:v>0.42869942464620941</c:v>
                </c:pt>
                <c:pt idx="635">
                  <c:v>0.43131959829940358</c:v>
                </c:pt>
                <c:pt idx="636">
                  <c:v>0.4315867930955164</c:v>
                </c:pt>
                <c:pt idx="637">
                  <c:v>0.43060532598336809</c:v>
                </c:pt>
                <c:pt idx="638">
                  <c:v>0.42854508606267167</c:v>
                </c:pt>
                <c:pt idx="639">
                  <c:v>0.42836083891338333</c:v>
                </c:pt>
                <c:pt idx="640">
                  <c:v>0.42806385007341324</c:v>
                </c:pt>
                <c:pt idx="641">
                  <c:v>0.42777767155998075</c:v>
                </c:pt>
                <c:pt idx="642">
                  <c:v>0.42838423304025774</c:v>
                </c:pt>
                <c:pt idx="643">
                  <c:v>0.42836831412107745</c:v>
                </c:pt>
                <c:pt idx="644">
                  <c:v>0.42813760340598322</c:v>
                </c:pt>
                <c:pt idx="645">
                  <c:v>0.42815356956649725</c:v>
                </c:pt>
                <c:pt idx="646">
                  <c:v>0.42809827549915619</c:v>
                </c:pt>
                <c:pt idx="647">
                  <c:v>0.4274556960243574</c:v>
                </c:pt>
                <c:pt idx="648">
                  <c:v>0.42529221701352843</c:v>
                </c:pt>
                <c:pt idx="649">
                  <c:v>0.42375596950770666</c:v>
                </c:pt>
                <c:pt idx="650">
                  <c:v>0.42427811692690126</c:v>
                </c:pt>
                <c:pt idx="651">
                  <c:v>0.42404306180805751</c:v>
                </c:pt>
                <c:pt idx="652">
                  <c:v>0.42454916062732528</c:v>
                </c:pt>
                <c:pt idx="653">
                  <c:v>0.42458353020294398</c:v>
                </c:pt>
                <c:pt idx="654">
                  <c:v>0.4241848592800313</c:v>
                </c:pt>
                <c:pt idx="655">
                  <c:v>0.42434875763018676</c:v>
                </c:pt>
                <c:pt idx="656">
                  <c:v>0.42439734223597902</c:v>
                </c:pt>
                <c:pt idx="657">
                  <c:v>0.42374498418616285</c:v>
                </c:pt>
                <c:pt idx="658">
                  <c:v>0.4239650455838806</c:v>
                </c:pt>
                <c:pt idx="659">
                  <c:v>0.42211522463740569</c:v>
                </c:pt>
                <c:pt idx="660">
                  <c:v>0.42182586144201306</c:v>
                </c:pt>
                <c:pt idx="661">
                  <c:v>0.42182576193106824</c:v>
                </c:pt>
                <c:pt idx="662">
                  <c:v>0.42142376469277737</c:v>
                </c:pt>
                <c:pt idx="663">
                  <c:v>0.42074996012899224</c:v>
                </c:pt>
                <c:pt idx="664">
                  <c:v>0.4210136720081421</c:v>
                </c:pt>
                <c:pt idx="665">
                  <c:v>0.42029472892862113</c:v>
                </c:pt>
                <c:pt idx="666">
                  <c:v>0.42020130944491418</c:v>
                </c:pt>
                <c:pt idx="667">
                  <c:v>0.42084280311860889</c:v>
                </c:pt>
                <c:pt idx="668">
                  <c:v>0.4187917984466204</c:v>
                </c:pt>
                <c:pt idx="669">
                  <c:v>0.4188455082589792</c:v>
                </c:pt>
                <c:pt idx="670">
                  <c:v>0.41923454345796279</c:v>
                </c:pt>
                <c:pt idx="671">
                  <c:v>0.41918754074830883</c:v>
                </c:pt>
                <c:pt idx="672">
                  <c:v>0.41923178708875847</c:v>
                </c:pt>
                <c:pt idx="673">
                  <c:v>0.41945912879999742</c:v>
                </c:pt>
                <c:pt idx="674">
                  <c:v>0.41914425882614309</c:v>
                </c:pt>
                <c:pt idx="675">
                  <c:v>0.41837268776936032</c:v>
                </c:pt>
                <c:pt idx="676">
                  <c:v>0.41819218540277842</c:v>
                </c:pt>
                <c:pt idx="677">
                  <c:v>0.41482022606819341</c:v>
                </c:pt>
                <c:pt idx="678">
                  <c:v>0.41315793870029655</c:v>
                </c:pt>
                <c:pt idx="679">
                  <c:v>0.41311889888516978</c:v>
                </c:pt>
                <c:pt idx="680">
                  <c:v>0.41253159096140141</c:v>
                </c:pt>
                <c:pt idx="681">
                  <c:v>0.41253191838810177</c:v>
                </c:pt>
                <c:pt idx="682">
                  <c:v>0.41235265655409004</c:v>
                </c:pt>
                <c:pt idx="683">
                  <c:v>0.41329795177117895</c:v>
                </c:pt>
                <c:pt idx="684">
                  <c:v>0.41260053601402241</c:v>
                </c:pt>
                <c:pt idx="685">
                  <c:v>0.41162225825337534</c:v>
                </c:pt>
                <c:pt idx="686">
                  <c:v>0.41156199223538403</c:v>
                </c:pt>
                <c:pt idx="687">
                  <c:v>0.41137658599936472</c:v>
                </c:pt>
                <c:pt idx="688">
                  <c:v>0.41136686044940118</c:v>
                </c:pt>
                <c:pt idx="689">
                  <c:v>0.41099456504233545</c:v>
                </c:pt>
                <c:pt idx="690">
                  <c:v>0.4088052375331131</c:v>
                </c:pt>
                <c:pt idx="691">
                  <c:v>0.40878058663141242</c:v>
                </c:pt>
                <c:pt idx="692">
                  <c:v>0.40873965018710512</c:v>
                </c:pt>
                <c:pt idx="693">
                  <c:v>0.40802898738737914</c:v>
                </c:pt>
                <c:pt idx="694">
                  <c:v>0.40731383990066578</c:v>
                </c:pt>
                <c:pt idx="695">
                  <c:v>0.40740502831537079</c:v>
                </c:pt>
                <c:pt idx="696">
                  <c:v>0.40703664972071046</c:v>
                </c:pt>
                <c:pt idx="697">
                  <c:v>0.40648145639794792</c:v>
                </c:pt>
                <c:pt idx="698">
                  <c:v>0.40648228367098987</c:v>
                </c:pt>
                <c:pt idx="699">
                  <c:v>0.40594213635149295</c:v>
                </c:pt>
                <c:pt idx="700">
                  <c:v>0.40608765509910555</c:v>
                </c:pt>
                <c:pt idx="701">
                  <c:v>0.40595661161370994</c:v>
                </c:pt>
                <c:pt idx="702">
                  <c:v>0.40642180956227952</c:v>
                </c:pt>
                <c:pt idx="703">
                  <c:v>0.40643687834439007</c:v>
                </c:pt>
                <c:pt idx="704">
                  <c:v>0.40711677734802393</c:v>
                </c:pt>
                <c:pt idx="705">
                  <c:v>0.40682083787178608</c:v>
                </c:pt>
                <c:pt idx="706">
                  <c:v>0.40661337414575371</c:v>
                </c:pt>
                <c:pt idx="707">
                  <c:v>0.40675046101839302</c:v>
                </c:pt>
                <c:pt idx="708">
                  <c:v>0.40667577984649056</c:v>
                </c:pt>
                <c:pt idx="709">
                  <c:v>0.40663109484969878</c:v>
                </c:pt>
                <c:pt idx="710">
                  <c:v>0.40642840177016565</c:v>
                </c:pt>
                <c:pt idx="711">
                  <c:v>0.40700718154558901</c:v>
                </c:pt>
                <c:pt idx="712">
                  <c:v>0.40596575906046078</c:v>
                </c:pt>
                <c:pt idx="713">
                  <c:v>0.40596598753785146</c:v>
                </c:pt>
                <c:pt idx="714">
                  <c:v>0.40532698094969138</c:v>
                </c:pt>
                <c:pt idx="715">
                  <c:v>0.40536059998401874</c:v>
                </c:pt>
                <c:pt idx="716">
                  <c:v>0.4053817520626648</c:v>
                </c:pt>
                <c:pt idx="717">
                  <c:v>0.40346263001456723</c:v>
                </c:pt>
                <c:pt idx="718">
                  <c:v>0.40344170467509566</c:v>
                </c:pt>
                <c:pt idx="719">
                  <c:v>0.40350274962188248</c:v>
                </c:pt>
                <c:pt idx="720">
                  <c:v>0.39916625767330988</c:v>
                </c:pt>
                <c:pt idx="721">
                  <c:v>0.39970048600647617</c:v>
                </c:pt>
                <c:pt idx="722">
                  <c:v>0.39977742922787768</c:v>
                </c:pt>
                <c:pt idx="723">
                  <c:v>0.40162927285994077</c:v>
                </c:pt>
                <c:pt idx="724">
                  <c:v>0.40117172959747643</c:v>
                </c:pt>
                <c:pt idx="725">
                  <c:v>0.4004510629957953</c:v>
                </c:pt>
                <c:pt idx="726">
                  <c:v>0.40018297947930653</c:v>
                </c:pt>
                <c:pt idx="727">
                  <c:v>0.39889873409138754</c:v>
                </c:pt>
                <c:pt idx="728">
                  <c:v>0.39874033119917252</c:v>
                </c:pt>
                <c:pt idx="729">
                  <c:v>0.39659327338897477</c:v>
                </c:pt>
                <c:pt idx="730">
                  <c:v>0.39655321271148697</c:v>
                </c:pt>
                <c:pt idx="731">
                  <c:v>0.39587964361277378</c:v>
                </c:pt>
                <c:pt idx="732">
                  <c:v>0.3937884153504273</c:v>
                </c:pt>
                <c:pt idx="733">
                  <c:v>0.39366750170721132</c:v>
                </c:pt>
                <c:pt idx="734">
                  <c:v>0.39393946907929234</c:v>
                </c:pt>
                <c:pt idx="735">
                  <c:v>0.39325528970659457</c:v>
                </c:pt>
                <c:pt idx="736">
                  <c:v>0.39323684909197276</c:v>
                </c:pt>
                <c:pt idx="737">
                  <c:v>0.39333313172074719</c:v>
                </c:pt>
                <c:pt idx="738">
                  <c:v>0.39350982264871959</c:v>
                </c:pt>
                <c:pt idx="739">
                  <c:v>0.39343292276073716</c:v>
                </c:pt>
                <c:pt idx="740">
                  <c:v>0.39343292325583529</c:v>
                </c:pt>
                <c:pt idx="741">
                  <c:v>0.39339598807199816</c:v>
                </c:pt>
                <c:pt idx="742">
                  <c:v>0.39338031747258939</c:v>
                </c:pt>
                <c:pt idx="743">
                  <c:v>0.3933565950581937</c:v>
                </c:pt>
                <c:pt idx="744">
                  <c:v>0.39243622076377183</c:v>
                </c:pt>
                <c:pt idx="745">
                  <c:v>0.39285823124758923</c:v>
                </c:pt>
                <c:pt idx="746">
                  <c:v>0.39272480722179226</c:v>
                </c:pt>
                <c:pt idx="747">
                  <c:v>0.39322813484662805</c:v>
                </c:pt>
                <c:pt idx="748">
                  <c:v>0.3913104022461853</c:v>
                </c:pt>
                <c:pt idx="749">
                  <c:v>0.39154879966047296</c:v>
                </c:pt>
                <c:pt idx="750">
                  <c:v>0.39156217136244215</c:v>
                </c:pt>
                <c:pt idx="751">
                  <c:v>0.39135711346129898</c:v>
                </c:pt>
                <c:pt idx="752">
                  <c:v>0.39100436603737027</c:v>
                </c:pt>
                <c:pt idx="753">
                  <c:v>0.39104850803704239</c:v>
                </c:pt>
                <c:pt idx="754">
                  <c:v>0.39105010532427376</c:v>
                </c:pt>
                <c:pt idx="755">
                  <c:v>0.39102396913471199</c:v>
                </c:pt>
                <c:pt idx="756">
                  <c:v>0.39107365091170437</c:v>
                </c:pt>
                <c:pt idx="757">
                  <c:v>0.39099881995855068</c:v>
                </c:pt>
                <c:pt idx="758">
                  <c:v>0.3910273008554554</c:v>
                </c:pt>
                <c:pt idx="759">
                  <c:v>0.39082730857407566</c:v>
                </c:pt>
                <c:pt idx="760">
                  <c:v>0.39067875482698816</c:v>
                </c:pt>
                <c:pt idx="761">
                  <c:v>0.39059122867926521</c:v>
                </c:pt>
                <c:pt idx="762">
                  <c:v>0.39047219517549481</c:v>
                </c:pt>
                <c:pt idx="763">
                  <c:v>0.38408750663499946</c:v>
                </c:pt>
                <c:pt idx="764">
                  <c:v>0.39141553741118068</c:v>
                </c:pt>
                <c:pt idx="765">
                  <c:v>0.3922790321720252</c:v>
                </c:pt>
                <c:pt idx="766">
                  <c:v>0.39369799940546729</c:v>
                </c:pt>
                <c:pt idx="767">
                  <c:v>0.39206551735247536</c:v>
                </c:pt>
                <c:pt idx="768">
                  <c:v>0.39249730573818004</c:v>
                </c:pt>
                <c:pt idx="769">
                  <c:v>0.39136212446098129</c:v>
                </c:pt>
                <c:pt idx="770">
                  <c:v>0.39084285660978274</c:v>
                </c:pt>
                <c:pt idx="771">
                  <c:v>0.39060157135771023</c:v>
                </c:pt>
                <c:pt idx="772">
                  <c:v>0.39053155105124071</c:v>
                </c:pt>
                <c:pt idx="773">
                  <c:v>0.39018915845565699</c:v>
                </c:pt>
                <c:pt idx="774">
                  <c:v>0.38983569235512611</c:v>
                </c:pt>
                <c:pt idx="775">
                  <c:v>0.38836131865768897</c:v>
                </c:pt>
                <c:pt idx="776">
                  <c:v>0.39031910288521782</c:v>
                </c:pt>
                <c:pt idx="777">
                  <c:v>0.38974639932579175</c:v>
                </c:pt>
                <c:pt idx="778">
                  <c:v>0.38827690752539434</c:v>
                </c:pt>
                <c:pt idx="779">
                  <c:v>0.3883160720792147</c:v>
                </c:pt>
                <c:pt idx="780">
                  <c:v>0.38884956050513569</c:v>
                </c:pt>
                <c:pt idx="781">
                  <c:v>0.38910082499167065</c:v>
                </c:pt>
                <c:pt idx="782">
                  <c:v>0.38911101467804543</c:v>
                </c:pt>
                <c:pt idx="783">
                  <c:v>0.38913067295340215</c:v>
                </c:pt>
                <c:pt idx="784">
                  <c:v>0.38866446772028573</c:v>
                </c:pt>
                <c:pt idx="785">
                  <c:v>0.38876832508464271</c:v>
                </c:pt>
                <c:pt idx="786">
                  <c:v>0.3859197128686242</c:v>
                </c:pt>
                <c:pt idx="787">
                  <c:v>0.38405612136765538</c:v>
                </c:pt>
                <c:pt idx="788">
                  <c:v>0.38098598914565734</c:v>
                </c:pt>
                <c:pt idx="789">
                  <c:v>0.37841371619158254</c:v>
                </c:pt>
                <c:pt idx="790">
                  <c:v>0.36719583432878072</c:v>
                </c:pt>
                <c:pt idx="791">
                  <c:v>0.36515265489616838</c:v>
                </c:pt>
                <c:pt idx="792">
                  <c:v>0.36322518914886959</c:v>
                </c:pt>
                <c:pt idx="793">
                  <c:v>0.35791626878369298</c:v>
                </c:pt>
                <c:pt idx="794">
                  <c:v>0.3580868273390716</c:v>
                </c:pt>
                <c:pt idx="795">
                  <c:v>0.35797433276676427</c:v>
                </c:pt>
                <c:pt idx="796">
                  <c:v>0.3551310102805787</c:v>
                </c:pt>
                <c:pt idx="797">
                  <c:v>0.29983888423787092</c:v>
                </c:pt>
                <c:pt idx="798">
                  <c:v>0.29282690175273718</c:v>
                </c:pt>
                <c:pt idx="799">
                  <c:v>0.29266404816431552</c:v>
                </c:pt>
                <c:pt idx="800">
                  <c:v>0.29363442773906723</c:v>
                </c:pt>
                <c:pt idx="801">
                  <c:v>0.29371534325289617</c:v>
                </c:pt>
                <c:pt idx="802">
                  <c:v>0.28894749426102773</c:v>
                </c:pt>
                <c:pt idx="803">
                  <c:v>0.28918012195323967</c:v>
                </c:pt>
                <c:pt idx="804">
                  <c:v>0.28832454695327203</c:v>
                </c:pt>
                <c:pt idx="805">
                  <c:v>0.28620517335603468</c:v>
                </c:pt>
                <c:pt idx="806">
                  <c:v>0.28401968023754443</c:v>
                </c:pt>
                <c:pt idx="807">
                  <c:v>0.28257365631998632</c:v>
                </c:pt>
                <c:pt idx="808">
                  <c:v>0.28259216222483363</c:v>
                </c:pt>
                <c:pt idx="809">
                  <c:v>0.27621915455464463</c:v>
                </c:pt>
                <c:pt idx="810">
                  <c:v>0.27378880229123753</c:v>
                </c:pt>
                <c:pt idx="811">
                  <c:v>0.2734160836274922</c:v>
                </c:pt>
                <c:pt idx="812">
                  <c:v>0.26827135938259539</c:v>
                </c:pt>
                <c:pt idx="813">
                  <c:v>0.2659909209817074</c:v>
                </c:pt>
                <c:pt idx="814">
                  <c:v>0.26488637880483246</c:v>
                </c:pt>
                <c:pt idx="815">
                  <c:v>0.26355020978061211</c:v>
                </c:pt>
                <c:pt idx="816">
                  <c:v>0.26357441782032714</c:v>
                </c:pt>
                <c:pt idx="817">
                  <c:v>0.26290265140392405</c:v>
                </c:pt>
                <c:pt idx="818">
                  <c:v>0.26571201893238772</c:v>
                </c:pt>
                <c:pt idx="819">
                  <c:v>0.26325352083301767</c:v>
                </c:pt>
                <c:pt idx="820">
                  <c:v>0.26281902424216652</c:v>
                </c:pt>
                <c:pt idx="821">
                  <c:v>0.26300325390940621</c:v>
                </c:pt>
                <c:pt idx="822">
                  <c:v>0.26350662093380012</c:v>
                </c:pt>
                <c:pt idx="823">
                  <c:v>0.26354826572417539</c:v>
                </c:pt>
                <c:pt idx="824">
                  <c:v>0.26338114318539746</c:v>
                </c:pt>
                <c:pt idx="825">
                  <c:v>0.2609798192196085</c:v>
                </c:pt>
                <c:pt idx="826">
                  <c:v>0.26081382319381802</c:v>
                </c:pt>
                <c:pt idx="827">
                  <c:v>0.26053084444136493</c:v>
                </c:pt>
                <c:pt idx="828">
                  <c:v>0.26159920001002729</c:v>
                </c:pt>
                <c:pt idx="829">
                  <c:v>0.24630833640752747</c:v>
                </c:pt>
                <c:pt idx="830">
                  <c:v>0.24615115295879689</c:v>
                </c:pt>
                <c:pt idx="831">
                  <c:v>0.24638167802756183</c:v>
                </c:pt>
                <c:pt idx="832">
                  <c:v>0.24699704219434693</c:v>
                </c:pt>
                <c:pt idx="833">
                  <c:v>0.24478249477215214</c:v>
                </c:pt>
                <c:pt idx="834">
                  <c:v>0.24477296894727005</c:v>
                </c:pt>
                <c:pt idx="835">
                  <c:v>0.24476795926803757</c:v>
                </c:pt>
                <c:pt idx="836">
                  <c:v>0.24436795174929871</c:v>
                </c:pt>
                <c:pt idx="837">
                  <c:v>0.24440478399829535</c:v>
                </c:pt>
                <c:pt idx="838">
                  <c:v>0.24431973492577541</c:v>
                </c:pt>
                <c:pt idx="839">
                  <c:v>0.24434180676747325</c:v>
                </c:pt>
                <c:pt idx="840">
                  <c:v>0.24367808847183617</c:v>
                </c:pt>
                <c:pt idx="841">
                  <c:v>0.24242399179434862</c:v>
                </c:pt>
                <c:pt idx="842">
                  <c:v>0.24027239419949065</c:v>
                </c:pt>
                <c:pt idx="843">
                  <c:v>0.23876289753931867</c:v>
                </c:pt>
                <c:pt idx="844">
                  <c:v>0.23925286390776812</c:v>
                </c:pt>
                <c:pt idx="845">
                  <c:v>0.23854769950760615</c:v>
                </c:pt>
                <c:pt idx="846">
                  <c:v>0.2371791318827266</c:v>
                </c:pt>
                <c:pt idx="847">
                  <c:v>0.23659464326346519</c:v>
                </c:pt>
                <c:pt idx="848">
                  <c:v>0.23620394874447476</c:v>
                </c:pt>
                <c:pt idx="849">
                  <c:v>0.232874770706127</c:v>
                </c:pt>
                <c:pt idx="850">
                  <c:v>0.23309091177087873</c:v>
                </c:pt>
                <c:pt idx="851">
                  <c:v>0.23130723608050058</c:v>
                </c:pt>
                <c:pt idx="852">
                  <c:v>0.23080540469079233</c:v>
                </c:pt>
                <c:pt idx="853">
                  <c:v>0.22515403622491356</c:v>
                </c:pt>
                <c:pt idx="854">
                  <c:v>0.22505514492475362</c:v>
                </c:pt>
                <c:pt idx="855">
                  <c:v>0.22488784171617085</c:v>
                </c:pt>
                <c:pt idx="856">
                  <c:v>0.22531928539309296</c:v>
                </c:pt>
                <c:pt idx="857">
                  <c:v>0.22563793021438061</c:v>
                </c:pt>
                <c:pt idx="858">
                  <c:v>0.22529390026701701</c:v>
                </c:pt>
                <c:pt idx="859">
                  <c:v>0.22438210043050269</c:v>
                </c:pt>
                <c:pt idx="860">
                  <c:v>0.22330004571503614</c:v>
                </c:pt>
                <c:pt idx="861">
                  <c:v>0.22331607881682888</c:v>
                </c:pt>
                <c:pt idx="862">
                  <c:v>0.22248178073103234</c:v>
                </c:pt>
                <c:pt idx="863">
                  <c:v>0.2199476843956501</c:v>
                </c:pt>
                <c:pt idx="864">
                  <c:v>0.22015460532453715</c:v>
                </c:pt>
                <c:pt idx="865">
                  <c:v>0.2199949624744813</c:v>
                </c:pt>
                <c:pt idx="866">
                  <c:v>0.22014044255772747</c:v>
                </c:pt>
                <c:pt idx="867">
                  <c:v>0.21886432442021159</c:v>
                </c:pt>
                <c:pt idx="868">
                  <c:v>0.21642691863723459</c:v>
                </c:pt>
                <c:pt idx="869">
                  <c:v>0.21687677417822279</c:v>
                </c:pt>
                <c:pt idx="870">
                  <c:v>0.21665931461041973</c:v>
                </c:pt>
                <c:pt idx="871">
                  <c:v>0.21586866400978416</c:v>
                </c:pt>
                <c:pt idx="872">
                  <c:v>0.21603880133110248</c:v>
                </c:pt>
                <c:pt idx="873">
                  <c:v>0.21561509912580035</c:v>
                </c:pt>
                <c:pt idx="874">
                  <c:v>0.21584750424139534</c:v>
                </c:pt>
                <c:pt idx="875">
                  <c:v>0.21545823139731118</c:v>
                </c:pt>
                <c:pt idx="876">
                  <c:v>0.2146623862204442</c:v>
                </c:pt>
                <c:pt idx="877">
                  <c:v>0.21459171556742074</c:v>
                </c:pt>
                <c:pt idx="878">
                  <c:v>0.21463055112041493</c:v>
                </c:pt>
                <c:pt idx="879">
                  <c:v>0.2145657945313485</c:v>
                </c:pt>
                <c:pt idx="880">
                  <c:v>0.21354246152311246</c:v>
                </c:pt>
                <c:pt idx="881">
                  <c:v>0.21346918715276872</c:v>
                </c:pt>
                <c:pt idx="882">
                  <c:v>0.21376952107760031</c:v>
                </c:pt>
                <c:pt idx="883">
                  <c:v>0.21393040551643788</c:v>
                </c:pt>
                <c:pt idx="884">
                  <c:v>0.21414419912854712</c:v>
                </c:pt>
                <c:pt idx="885">
                  <c:v>0.21339839767748242</c:v>
                </c:pt>
                <c:pt idx="886">
                  <c:v>0.22288962705586138</c:v>
                </c:pt>
                <c:pt idx="887">
                  <c:v>0.22184104230804932</c:v>
                </c:pt>
                <c:pt idx="888">
                  <c:v>0.2217699752788751</c:v>
                </c:pt>
                <c:pt idx="889">
                  <c:v>0.22303585526547057</c:v>
                </c:pt>
                <c:pt idx="890">
                  <c:v>0.22293060546557009</c:v>
                </c:pt>
                <c:pt idx="891">
                  <c:v>0.22304259820713926</c:v>
                </c:pt>
                <c:pt idx="892">
                  <c:v>0.2230759447576523</c:v>
                </c:pt>
                <c:pt idx="893">
                  <c:v>0.22233258579142409</c:v>
                </c:pt>
                <c:pt idx="894">
                  <c:v>0.2227194346500827</c:v>
                </c:pt>
                <c:pt idx="895">
                  <c:v>0.22241756241666441</c:v>
                </c:pt>
                <c:pt idx="896">
                  <c:v>0.22251250465195305</c:v>
                </c:pt>
                <c:pt idx="897">
                  <c:v>0.22261379662890565</c:v>
                </c:pt>
                <c:pt idx="898">
                  <c:v>0.22360222051654879</c:v>
                </c:pt>
                <c:pt idx="899">
                  <c:v>0.22369393838082904</c:v>
                </c:pt>
                <c:pt idx="900">
                  <c:v>0.22390008387981331</c:v>
                </c:pt>
                <c:pt idx="901">
                  <c:v>0.22275758628919298</c:v>
                </c:pt>
                <c:pt idx="902">
                  <c:v>0.22332508278528901</c:v>
                </c:pt>
                <c:pt idx="903">
                  <c:v>0.22288042694088855</c:v>
                </c:pt>
                <c:pt idx="904">
                  <c:v>0.22457398403683884</c:v>
                </c:pt>
                <c:pt idx="905">
                  <c:v>0.224685607082315</c:v>
                </c:pt>
                <c:pt idx="906">
                  <c:v>0.22457601550959103</c:v>
                </c:pt>
                <c:pt idx="907">
                  <c:v>0.22519540596851914</c:v>
                </c:pt>
                <c:pt idx="908">
                  <c:v>0.22516477809437199</c:v>
                </c:pt>
                <c:pt idx="909">
                  <c:v>0.22496153988970011</c:v>
                </c:pt>
                <c:pt idx="910">
                  <c:v>0.22476438948637018</c:v>
                </c:pt>
                <c:pt idx="911">
                  <c:v>0.22588965551129644</c:v>
                </c:pt>
                <c:pt idx="912">
                  <c:v>0.22603210742111768</c:v>
                </c:pt>
                <c:pt idx="913">
                  <c:v>0.22578433225839725</c:v>
                </c:pt>
                <c:pt idx="914">
                  <c:v>0.22580171846083133</c:v>
                </c:pt>
                <c:pt idx="915">
                  <c:v>0.22585782628830486</c:v>
                </c:pt>
                <c:pt idx="916">
                  <c:v>0.22611648885276675</c:v>
                </c:pt>
                <c:pt idx="917">
                  <c:v>0.22607094713090714</c:v>
                </c:pt>
                <c:pt idx="918">
                  <c:v>0.22484540348481921</c:v>
                </c:pt>
                <c:pt idx="919">
                  <c:v>0.23283039358164462</c:v>
                </c:pt>
                <c:pt idx="920">
                  <c:v>0.23352838474292539</c:v>
                </c:pt>
                <c:pt idx="921">
                  <c:v>0.23352648193241776</c:v>
                </c:pt>
                <c:pt idx="922">
                  <c:v>0.23352174835133388</c:v>
                </c:pt>
                <c:pt idx="923">
                  <c:v>0.23352042538697251</c:v>
                </c:pt>
                <c:pt idx="924">
                  <c:v>0.2331970916137153</c:v>
                </c:pt>
                <c:pt idx="925">
                  <c:v>0.23344216729587597</c:v>
                </c:pt>
                <c:pt idx="926">
                  <c:v>0.2334925983973585</c:v>
                </c:pt>
                <c:pt idx="927">
                  <c:v>0.23368007161522469</c:v>
                </c:pt>
                <c:pt idx="928">
                  <c:v>0.23369717819955418</c:v>
                </c:pt>
                <c:pt idx="929">
                  <c:v>0.23601805965205294</c:v>
                </c:pt>
                <c:pt idx="930">
                  <c:v>0.2374475125033351</c:v>
                </c:pt>
                <c:pt idx="931">
                  <c:v>0.23708374674365557</c:v>
                </c:pt>
                <c:pt idx="932">
                  <c:v>0.23718043259089908</c:v>
                </c:pt>
                <c:pt idx="933">
                  <c:v>0.23719504618335013</c:v>
                </c:pt>
                <c:pt idx="934">
                  <c:v>0.23623329863488648</c:v>
                </c:pt>
                <c:pt idx="935">
                  <c:v>0.23697705672050234</c:v>
                </c:pt>
                <c:pt idx="936">
                  <c:v>0.2369265889604838</c:v>
                </c:pt>
                <c:pt idx="937">
                  <c:v>0.23698323130604154</c:v>
                </c:pt>
                <c:pt idx="938">
                  <c:v>0.23696468722355399</c:v>
                </c:pt>
                <c:pt idx="939">
                  <c:v>0.23704350665549209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2ED-4612-A638-5489D982DBBC}"/>
            </c:ext>
          </c:extLst>
        </c:ser>
        <c:ser>
          <c:idx val="7"/>
          <c:order val="7"/>
          <c:tx>
            <c:strRef>
              <c:f>Волатильность!$Q$1</c:f>
              <c:strCache>
                <c:ptCount val="1"/>
                <c:pt idx="0">
                  <c:v>Аэрофлот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Волатильность!$A$2:$A$941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Волатильность!$Q$2:$Q$941</c:f>
              <c:numCache>
                <c:formatCode>0.00</c:formatCode>
                <c:ptCount val="940"/>
                <c:pt idx="0">
                  <c:v>0.47389545229807806</c:v>
                </c:pt>
                <c:pt idx="1">
                  <c:v>0.47294702907486807</c:v>
                </c:pt>
                <c:pt idx="2">
                  <c:v>0.47737850834825474</c:v>
                </c:pt>
                <c:pt idx="3">
                  <c:v>0.47833956501592617</c:v>
                </c:pt>
                <c:pt idx="4">
                  <c:v>0.47862378210095508</c:v>
                </c:pt>
                <c:pt idx="5">
                  <c:v>0.47424846222950245</c:v>
                </c:pt>
                <c:pt idx="6">
                  <c:v>0.47551946691531261</c:v>
                </c:pt>
                <c:pt idx="7">
                  <c:v>0.47545896526896836</c:v>
                </c:pt>
                <c:pt idx="8">
                  <c:v>0.47546104043246545</c:v>
                </c:pt>
                <c:pt idx="9">
                  <c:v>0.47559508435847681</c:v>
                </c:pt>
                <c:pt idx="10">
                  <c:v>0.47601582240157231</c:v>
                </c:pt>
                <c:pt idx="11">
                  <c:v>0.47470221907538468</c:v>
                </c:pt>
                <c:pt idx="12">
                  <c:v>0.47543179939427266</c:v>
                </c:pt>
                <c:pt idx="13">
                  <c:v>0.47555963058987649</c:v>
                </c:pt>
                <c:pt idx="14">
                  <c:v>0.47764643717904254</c:v>
                </c:pt>
                <c:pt idx="15">
                  <c:v>0.47585094884507806</c:v>
                </c:pt>
                <c:pt idx="16">
                  <c:v>0.47588798776573754</c:v>
                </c:pt>
                <c:pt idx="17">
                  <c:v>0.47624396972438376</c:v>
                </c:pt>
                <c:pt idx="18">
                  <c:v>0.47705494001523119</c:v>
                </c:pt>
                <c:pt idx="19">
                  <c:v>0.47566448609888651</c:v>
                </c:pt>
                <c:pt idx="20">
                  <c:v>0.47255200431552702</c:v>
                </c:pt>
                <c:pt idx="21">
                  <c:v>0.47101800999686655</c:v>
                </c:pt>
                <c:pt idx="22">
                  <c:v>0.47145166138760575</c:v>
                </c:pt>
                <c:pt idx="23">
                  <c:v>0.47004954380481928</c:v>
                </c:pt>
                <c:pt idx="24">
                  <c:v>0.46989779596415659</c:v>
                </c:pt>
                <c:pt idx="25">
                  <c:v>0.46995209876596589</c:v>
                </c:pt>
                <c:pt idx="26">
                  <c:v>0.46990586773863452</c:v>
                </c:pt>
                <c:pt idx="27">
                  <c:v>0.47105838170268083</c:v>
                </c:pt>
                <c:pt idx="28">
                  <c:v>0.47157413792285668</c:v>
                </c:pt>
                <c:pt idx="29">
                  <c:v>0.47157884229858177</c:v>
                </c:pt>
                <c:pt idx="30">
                  <c:v>0.471519422672591</c:v>
                </c:pt>
                <c:pt idx="31">
                  <c:v>0.47204466318918054</c:v>
                </c:pt>
                <c:pt idx="32">
                  <c:v>0.47228383892338383</c:v>
                </c:pt>
                <c:pt idx="33">
                  <c:v>0.4722792531534033</c:v>
                </c:pt>
                <c:pt idx="34">
                  <c:v>0.4723202890909155</c:v>
                </c:pt>
                <c:pt idx="35">
                  <c:v>0.47238379968524674</c:v>
                </c:pt>
                <c:pt idx="36">
                  <c:v>0.47256014395516655</c:v>
                </c:pt>
                <c:pt idx="37">
                  <c:v>0.47255451934593851</c:v>
                </c:pt>
                <c:pt idx="38">
                  <c:v>0.46864709827118434</c:v>
                </c:pt>
                <c:pt idx="39">
                  <c:v>0.46839110184069871</c:v>
                </c:pt>
                <c:pt idx="40">
                  <c:v>0.42732091620401763</c:v>
                </c:pt>
                <c:pt idx="41">
                  <c:v>0.42578691904959215</c:v>
                </c:pt>
                <c:pt idx="42">
                  <c:v>0.42495255128866855</c:v>
                </c:pt>
                <c:pt idx="43">
                  <c:v>0.42903112390860559</c:v>
                </c:pt>
                <c:pt idx="44">
                  <c:v>0.42862356754149256</c:v>
                </c:pt>
                <c:pt idx="45">
                  <c:v>0.43067514522042416</c:v>
                </c:pt>
                <c:pt idx="46">
                  <c:v>0.43167347325719369</c:v>
                </c:pt>
                <c:pt idx="47">
                  <c:v>0.42066358294573203</c:v>
                </c:pt>
                <c:pt idx="48">
                  <c:v>0.40406042966490668</c:v>
                </c:pt>
                <c:pt idx="49">
                  <c:v>0.40407642167614488</c:v>
                </c:pt>
                <c:pt idx="50">
                  <c:v>0.40152240000143091</c:v>
                </c:pt>
                <c:pt idx="51">
                  <c:v>0.39106043165492377</c:v>
                </c:pt>
                <c:pt idx="52">
                  <c:v>0.38840094906389949</c:v>
                </c:pt>
                <c:pt idx="53">
                  <c:v>0.38792966339387952</c:v>
                </c:pt>
                <c:pt idx="54">
                  <c:v>0.38724278181770472</c:v>
                </c:pt>
                <c:pt idx="55">
                  <c:v>0.38800665624453762</c:v>
                </c:pt>
                <c:pt idx="56">
                  <c:v>0.38769636714300026</c:v>
                </c:pt>
                <c:pt idx="57">
                  <c:v>0.38864217605265622</c:v>
                </c:pt>
                <c:pt idx="58">
                  <c:v>0.38856851620884669</c:v>
                </c:pt>
                <c:pt idx="59">
                  <c:v>0.39265211108077136</c:v>
                </c:pt>
                <c:pt idx="60">
                  <c:v>0.39244197684766852</c:v>
                </c:pt>
                <c:pt idx="61">
                  <c:v>0.39244265101705511</c:v>
                </c:pt>
                <c:pt idx="62">
                  <c:v>0.39306526983749573</c:v>
                </c:pt>
                <c:pt idx="63">
                  <c:v>0.39304993044562636</c:v>
                </c:pt>
                <c:pt idx="64">
                  <c:v>0.39104008862304129</c:v>
                </c:pt>
                <c:pt idx="65">
                  <c:v>0.39139672089980371</c:v>
                </c:pt>
                <c:pt idx="66">
                  <c:v>0.39954528949390861</c:v>
                </c:pt>
                <c:pt idx="67">
                  <c:v>0.40007367618416811</c:v>
                </c:pt>
                <c:pt idx="68">
                  <c:v>0.4002260213200971</c:v>
                </c:pt>
                <c:pt idx="69">
                  <c:v>0.4007463794836405</c:v>
                </c:pt>
                <c:pt idx="70">
                  <c:v>0.39652840932718419</c:v>
                </c:pt>
                <c:pt idx="71">
                  <c:v>0.39479898112132139</c:v>
                </c:pt>
                <c:pt idx="72">
                  <c:v>0.3942612362667946</c:v>
                </c:pt>
                <c:pt idx="73">
                  <c:v>0.39395949566860733</c:v>
                </c:pt>
                <c:pt idx="74">
                  <c:v>0.39546305960256795</c:v>
                </c:pt>
                <c:pt idx="75">
                  <c:v>0.39483694775207767</c:v>
                </c:pt>
                <c:pt idx="76">
                  <c:v>0.39500660250990444</c:v>
                </c:pt>
                <c:pt idx="77">
                  <c:v>0.3944817825209308</c:v>
                </c:pt>
                <c:pt idx="78">
                  <c:v>0.39363665213758964</c:v>
                </c:pt>
                <c:pt idx="79">
                  <c:v>0.39306617056271037</c:v>
                </c:pt>
                <c:pt idx="80">
                  <c:v>0.3943632101386379</c:v>
                </c:pt>
                <c:pt idx="81">
                  <c:v>0.39796037450117916</c:v>
                </c:pt>
                <c:pt idx="82">
                  <c:v>0.39787286975122499</c:v>
                </c:pt>
                <c:pt idx="83">
                  <c:v>0.39796880653278849</c:v>
                </c:pt>
                <c:pt idx="84">
                  <c:v>0.39830504828039698</c:v>
                </c:pt>
                <c:pt idx="85">
                  <c:v>0.39699852462181101</c:v>
                </c:pt>
                <c:pt idx="86">
                  <c:v>0.39760357209079872</c:v>
                </c:pt>
                <c:pt idx="87">
                  <c:v>0.39768804768652843</c:v>
                </c:pt>
                <c:pt idx="88">
                  <c:v>0.39712303899649887</c:v>
                </c:pt>
                <c:pt idx="89">
                  <c:v>0.39709525927421813</c:v>
                </c:pt>
                <c:pt idx="90">
                  <c:v>0.39712932040818238</c:v>
                </c:pt>
                <c:pt idx="91">
                  <c:v>0.39784794724773653</c:v>
                </c:pt>
                <c:pt idx="92">
                  <c:v>0.39762083971165613</c:v>
                </c:pt>
                <c:pt idx="93">
                  <c:v>0.40060574925812575</c:v>
                </c:pt>
                <c:pt idx="94">
                  <c:v>0.40042764425378252</c:v>
                </c:pt>
                <c:pt idx="95">
                  <c:v>0.40048088482778826</c:v>
                </c:pt>
                <c:pt idx="96">
                  <c:v>0.40020843353414975</c:v>
                </c:pt>
                <c:pt idx="97">
                  <c:v>0.40031628301953981</c:v>
                </c:pt>
                <c:pt idx="98">
                  <c:v>0.40026957995924312</c:v>
                </c:pt>
                <c:pt idx="99">
                  <c:v>0.40024005932090273</c:v>
                </c:pt>
                <c:pt idx="100">
                  <c:v>0.39963675145370825</c:v>
                </c:pt>
                <c:pt idx="101">
                  <c:v>0.3999680097852697</c:v>
                </c:pt>
                <c:pt idx="102">
                  <c:v>0.39896876646998441</c:v>
                </c:pt>
                <c:pt idx="103">
                  <c:v>0.39873391704693734</c:v>
                </c:pt>
                <c:pt idx="104">
                  <c:v>0.39868527848337942</c:v>
                </c:pt>
                <c:pt idx="105">
                  <c:v>0.3991714836969314</c:v>
                </c:pt>
                <c:pt idx="106">
                  <c:v>0.39926228998909641</c:v>
                </c:pt>
                <c:pt idx="107">
                  <c:v>0.39982218150917137</c:v>
                </c:pt>
                <c:pt idx="108">
                  <c:v>0.39987540456700704</c:v>
                </c:pt>
                <c:pt idx="109">
                  <c:v>0.3999532130723818</c:v>
                </c:pt>
                <c:pt idx="110">
                  <c:v>0.39890000197468262</c:v>
                </c:pt>
                <c:pt idx="111">
                  <c:v>0.39772152233944924</c:v>
                </c:pt>
                <c:pt idx="112">
                  <c:v>0.39855467849831278</c:v>
                </c:pt>
                <c:pt idx="113">
                  <c:v>0.39923006917098874</c:v>
                </c:pt>
                <c:pt idx="114">
                  <c:v>0.39930664202190697</c:v>
                </c:pt>
                <c:pt idx="115">
                  <c:v>0.39912042088322086</c:v>
                </c:pt>
                <c:pt idx="116">
                  <c:v>0.39738448461434434</c:v>
                </c:pt>
                <c:pt idx="117">
                  <c:v>0.39706592170484145</c:v>
                </c:pt>
                <c:pt idx="118">
                  <c:v>0.39806530450320127</c:v>
                </c:pt>
                <c:pt idx="119">
                  <c:v>0.39793224369739932</c:v>
                </c:pt>
                <c:pt idx="120">
                  <c:v>0.39827785628264173</c:v>
                </c:pt>
                <c:pt idx="121">
                  <c:v>0.39828266101481863</c:v>
                </c:pt>
                <c:pt idx="122">
                  <c:v>0.39819059788370031</c:v>
                </c:pt>
                <c:pt idx="123">
                  <c:v>0.3982796353009912</c:v>
                </c:pt>
                <c:pt idx="124">
                  <c:v>0.39828155513567659</c:v>
                </c:pt>
                <c:pt idx="125">
                  <c:v>0.39927072704583882</c:v>
                </c:pt>
                <c:pt idx="126">
                  <c:v>0.39877592703391029</c:v>
                </c:pt>
                <c:pt idx="127">
                  <c:v>0.39869552746333953</c:v>
                </c:pt>
                <c:pt idx="128">
                  <c:v>0.39836951882192745</c:v>
                </c:pt>
                <c:pt idx="129">
                  <c:v>0.39895673892687639</c:v>
                </c:pt>
                <c:pt idx="130">
                  <c:v>0.39887387857567858</c:v>
                </c:pt>
                <c:pt idx="131">
                  <c:v>0.39916419538179776</c:v>
                </c:pt>
                <c:pt idx="132">
                  <c:v>0.39906887773408017</c:v>
                </c:pt>
                <c:pt idx="133">
                  <c:v>0.39794965304359281</c:v>
                </c:pt>
                <c:pt idx="134">
                  <c:v>0.39475899815513482</c:v>
                </c:pt>
                <c:pt idx="135">
                  <c:v>0.39235674767755113</c:v>
                </c:pt>
                <c:pt idx="136">
                  <c:v>0.39103906554833773</c:v>
                </c:pt>
                <c:pt idx="137">
                  <c:v>0.39101330061679557</c:v>
                </c:pt>
                <c:pt idx="138">
                  <c:v>0.39119795669529339</c:v>
                </c:pt>
                <c:pt idx="139">
                  <c:v>0.39045209900305661</c:v>
                </c:pt>
                <c:pt idx="140">
                  <c:v>0.38966949557538977</c:v>
                </c:pt>
                <c:pt idx="141">
                  <c:v>0.38973990617161369</c:v>
                </c:pt>
                <c:pt idx="142">
                  <c:v>0.38975757144982032</c:v>
                </c:pt>
                <c:pt idx="143">
                  <c:v>0.38975259679759144</c:v>
                </c:pt>
                <c:pt idx="144">
                  <c:v>0.38926956759728892</c:v>
                </c:pt>
                <c:pt idx="145">
                  <c:v>0.39040971413157366</c:v>
                </c:pt>
                <c:pt idx="146">
                  <c:v>0.38606782400558848</c:v>
                </c:pt>
                <c:pt idx="147">
                  <c:v>0.38304135701824549</c:v>
                </c:pt>
                <c:pt idx="148">
                  <c:v>0.38308417020052954</c:v>
                </c:pt>
                <c:pt idx="149">
                  <c:v>0.38303001237941281</c:v>
                </c:pt>
                <c:pt idx="150">
                  <c:v>0.38176526943300604</c:v>
                </c:pt>
                <c:pt idx="151">
                  <c:v>0.38148296866088205</c:v>
                </c:pt>
                <c:pt idx="152">
                  <c:v>0.38086064665086372</c:v>
                </c:pt>
                <c:pt idx="153">
                  <c:v>0.37877878795388736</c:v>
                </c:pt>
                <c:pt idx="154">
                  <c:v>0.37872142321707158</c:v>
                </c:pt>
                <c:pt idx="155">
                  <c:v>0.37851644058312001</c:v>
                </c:pt>
                <c:pt idx="156">
                  <c:v>0.37833664351225582</c:v>
                </c:pt>
                <c:pt idx="157">
                  <c:v>0.37883064777083991</c:v>
                </c:pt>
                <c:pt idx="158">
                  <c:v>0.38007710349241286</c:v>
                </c:pt>
                <c:pt idx="159">
                  <c:v>0.38045201546196167</c:v>
                </c:pt>
                <c:pt idx="160">
                  <c:v>0.38032430539770656</c:v>
                </c:pt>
                <c:pt idx="161">
                  <c:v>0.37972167112535277</c:v>
                </c:pt>
                <c:pt idx="162">
                  <c:v>0.3797809098799359</c:v>
                </c:pt>
                <c:pt idx="163">
                  <c:v>0.37904691866452062</c:v>
                </c:pt>
                <c:pt idx="164">
                  <c:v>0.38352958441142332</c:v>
                </c:pt>
                <c:pt idx="165">
                  <c:v>0.38527880143821841</c:v>
                </c:pt>
                <c:pt idx="166">
                  <c:v>0.38544247562699829</c:v>
                </c:pt>
                <c:pt idx="167">
                  <c:v>0.38517884800645669</c:v>
                </c:pt>
                <c:pt idx="168">
                  <c:v>0.38559648069055513</c:v>
                </c:pt>
                <c:pt idx="169">
                  <c:v>0.38574294037378604</c:v>
                </c:pt>
                <c:pt idx="170">
                  <c:v>0.38771778980434646</c:v>
                </c:pt>
                <c:pt idx="171">
                  <c:v>0.38819144645957204</c:v>
                </c:pt>
                <c:pt idx="172">
                  <c:v>0.38819486891154914</c:v>
                </c:pt>
                <c:pt idx="173">
                  <c:v>0.3875234794427535</c:v>
                </c:pt>
                <c:pt idx="174">
                  <c:v>0.38725450073199397</c:v>
                </c:pt>
                <c:pt idx="175">
                  <c:v>0.38725457259266788</c:v>
                </c:pt>
                <c:pt idx="176">
                  <c:v>0.38719833801620285</c:v>
                </c:pt>
                <c:pt idx="177">
                  <c:v>0.38751228947070571</c:v>
                </c:pt>
                <c:pt idx="178">
                  <c:v>0.38764022344232912</c:v>
                </c:pt>
                <c:pt idx="179">
                  <c:v>0.38770475697831658</c:v>
                </c:pt>
                <c:pt idx="180">
                  <c:v>0.38759852770739989</c:v>
                </c:pt>
                <c:pt idx="181">
                  <c:v>0.38796715050410868</c:v>
                </c:pt>
                <c:pt idx="182">
                  <c:v>0.38828096240833143</c:v>
                </c:pt>
                <c:pt idx="183">
                  <c:v>0.38883901427764034</c:v>
                </c:pt>
                <c:pt idx="184">
                  <c:v>0.38841756236821917</c:v>
                </c:pt>
                <c:pt idx="185">
                  <c:v>0.38887482410449231</c:v>
                </c:pt>
                <c:pt idx="186">
                  <c:v>0.38965982338446781</c:v>
                </c:pt>
                <c:pt idx="187">
                  <c:v>0.39627402261217237</c:v>
                </c:pt>
                <c:pt idx="188">
                  <c:v>0.3962768587791336</c:v>
                </c:pt>
                <c:pt idx="189">
                  <c:v>0.39638008429933386</c:v>
                </c:pt>
                <c:pt idx="190">
                  <c:v>0.39786532646754347</c:v>
                </c:pt>
                <c:pt idx="191">
                  <c:v>0.3982875033533525</c:v>
                </c:pt>
                <c:pt idx="192">
                  <c:v>0.39967345713654273</c:v>
                </c:pt>
                <c:pt idx="193">
                  <c:v>0.40015681782736423</c:v>
                </c:pt>
                <c:pt idx="194">
                  <c:v>0.399820802218528</c:v>
                </c:pt>
                <c:pt idx="195">
                  <c:v>0.40324484855735099</c:v>
                </c:pt>
                <c:pt idx="196">
                  <c:v>0.40454221561903464</c:v>
                </c:pt>
                <c:pt idx="197">
                  <c:v>0.40450094263363662</c:v>
                </c:pt>
                <c:pt idx="198">
                  <c:v>0.4045995385893893</c:v>
                </c:pt>
                <c:pt idx="199">
                  <c:v>0.40486006730741686</c:v>
                </c:pt>
                <c:pt idx="200">
                  <c:v>0.40594994887515851</c:v>
                </c:pt>
                <c:pt idx="201">
                  <c:v>0.40686231197373451</c:v>
                </c:pt>
                <c:pt idx="202">
                  <c:v>0.40612793457009411</c:v>
                </c:pt>
                <c:pt idx="203">
                  <c:v>0.40468941870184771</c:v>
                </c:pt>
                <c:pt idx="204">
                  <c:v>0.40511601256913982</c:v>
                </c:pt>
                <c:pt idx="205">
                  <c:v>0.40508269183402756</c:v>
                </c:pt>
                <c:pt idx="206">
                  <c:v>0.40487929512286691</c:v>
                </c:pt>
                <c:pt idx="207">
                  <c:v>0.40606984195254181</c:v>
                </c:pt>
                <c:pt idx="208">
                  <c:v>0.40610089353853013</c:v>
                </c:pt>
                <c:pt idx="209">
                  <c:v>0.41080633680339096</c:v>
                </c:pt>
                <c:pt idx="210">
                  <c:v>0.41097604443270669</c:v>
                </c:pt>
                <c:pt idx="211">
                  <c:v>0.40965390979668831</c:v>
                </c:pt>
                <c:pt idx="212">
                  <c:v>0.40762938238932789</c:v>
                </c:pt>
                <c:pt idx="213">
                  <c:v>0.40779493129077099</c:v>
                </c:pt>
                <c:pt idx="214">
                  <c:v>0.40429547793738158</c:v>
                </c:pt>
                <c:pt idx="215">
                  <c:v>0.40425490396038055</c:v>
                </c:pt>
                <c:pt idx="216">
                  <c:v>0.40379184852674216</c:v>
                </c:pt>
                <c:pt idx="217">
                  <c:v>0.40133071245272411</c:v>
                </c:pt>
                <c:pt idx="218">
                  <c:v>0.40412880342414498</c:v>
                </c:pt>
                <c:pt idx="219">
                  <c:v>0.40568275175962953</c:v>
                </c:pt>
                <c:pt idx="220">
                  <c:v>0.40587034806211048</c:v>
                </c:pt>
                <c:pt idx="221">
                  <c:v>0.40527994389822819</c:v>
                </c:pt>
                <c:pt idx="222">
                  <c:v>0.40225989873750823</c:v>
                </c:pt>
                <c:pt idx="223">
                  <c:v>0.40304747258983709</c:v>
                </c:pt>
                <c:pt idx="224">
                  <c:v>0.40224125637221236</c:v>
                </c:pt>
                <c:pt idx="225">
                  <c:v>0.40307688957057303</c:v>
                </c:pt>
                <c:pt idx="226">
                  <c:v>0.40296108494129851</c:v>
                </c:pt>
                <c:pt idx="227">
                  <c:v>0.40693708482527136</c:v>
                </c:pt>
                <c:pt idx="228">
                  <c:v>0.40807425202513536</c:v>
                </c:pt>
                <c:pt idx="229">
                  <c:v>0.41227570147462539</c:v>
                </c:pt>
                <c:pt idx="230">
                  <c:v>0.41277685104788436</c:v>
                </c:pt>
                <c:pt idx="231">
                  <c:v>0.41242310795586756</c:v>
                </c:pt>
                <c:pt idx="232">
                  <c:v>0.41304640399744524</c:v>
                </c:pt>
                <c:pt idx="233">
                  <c:v>0.41052753552071719</c:v>
                </c:pt>
                <c:pt idx="234">
                  <c:v>0.41105811717700991</c:v>
                </c:pt>
                <c:pt idx="235">
                  <c:v>0.41154060348117155</c:v>
                </c:pt>
                <c:pt idx="236">
                  <c:v>0.41186980416836144</c:v>
                </c:pt>
                <c:pt idx="237">
                  <c:v>0.41099069804601612</c:v>
                </c:pt>
                <c:pt idx="238">
                  <c:v>0.41128502852885152</c:v>
                </c:pt>
                <c:pt idx="239">
                  <c:v>0.40943911909041653</c:v>
                </c:pt>
                <c:pt idx="240">
                  <c:v>0.36567171153325823</c:v>
                </c:pt>
                <c:pt idx="241">
                  <c:v>0.36592647339085238</c:v>
                </c:pt>
                <c:pt idx="242">
                  <c:v>0.36469491506514484</c:v>
                </c:pt>
                <c:pt idx="243">
                  <c:v>0.36201118032115537</c:v>
                </c:pt>
                <c:pt idx="244">
                  <c:v>0.36181472659443181</c:v>
                </c:pt>
                <c:pt idx="245">
                  <c:v>0.36137209304532408</c:v>
                </c:pt>
                <c:pt idx="246">
                  <c:v>0.36126070338362704</c:v>
                </c:pt>
                <c:pt idx="247">
                  <c:v>0.36131050962023492</c:v>
                </c:pt>
                <c:pt idx="248">
                  <c:v>0.36116474251783198</c:v>
                </c:pt>
                <c:pt idx="249">
                  <c:v>0.36017432502482116</c:v>
                </c:pt>
                <c:pt idx="250">
                  <c:v>0.35971517538610387</c:v>
                </c:pt>
                <c:pt idx="251">
                  <c:v>0.36021695612709564</c:v>
                </c:pt>
                <c:pt idx="252">
                  <c:v>0.36028480462164725</c:v>
                </c:pt>
                <c:pt idx="253">
                  <c:v>0.35745013665415259</c:v>
                </c:pt>
                <c:pt idx="254">
                  <c:v>0.35629718391133092</c:v>
                </c:pt>
                <c:pt idx="255">
                  <c:v>0.3574217701032058</c:v>
                </c:pt>
                <c:pt idx="256">
                  <c:v>0.35820737312316075</c:v>
                </c:pt>
                <c:pt idx="257">
                  <c:v>0.35722009320845244</c:v>
                </c:pt>
                <c:pt idx="258">
                  <c:v>0.35866606322692712</c:v>
                </c:pt>
                <c:pt idx="259">
                  <c:v>0.35956267243385531</c:v>
                </c:pt>
                <c:pt idx="260">
                  <c:v>0.35951210460037447</c:v>
                </c:pt>
                <c:pt idx="261">
                  <c:v>0.35944680743129903</c:v>
                </c:pt>
                <c:pt idx="262">
                  <c:v>0.35923179909914826</c:v>
                </c:pt>
                <c:pt idx="263">
                  <c:v>0.35791473032422316</c:v>
                </c:pt>
                <c:pt idx="264">
                  <c:v>0.35764737271180003</c:v>
                </c:pt>
                <c:pt idx="265">
                  <c:v>0.35430032517510185</c:v>
                </c:pt>
                <c:pt idx="266">
                  <c:v>0.35422432320468528</c:v>
                </c:pt>
                <c:pt idx="267">
                  <c:v>0.35433019222685019</c:v>
                </c:pt>
                <c:pt idx="268">
                  <c:v>0.36249767723136261</c:v>
                </c:pt>
                <c:pt idx="269">
                  <c:v>0.36198425047847088</c:v>
                </c:pt>
                <c:pt idx="270">
                  <c:v>0.36113896169641418</c:v>
                </c:pt>
                <c:pt idx="271">
                  <c:v>0.36155529578207274</c:v>
                </c:pt>
                <c:pt idx="272">
                  <c:v>0.36364435318987481</c:v>
                </c:pt>
                <c:pt idx="273">
                  <c:v>0.36329583120666936</c:v>
                </c:pt>
                <c:pt idx="274">
                  <c:v>0.36352130835679908</c:v>
                </c:pt>
                <c:pt idx="275">
                  <c:v>0.36370949698985866</c:v>
                </c:pt>
                <c:pt idx="276">
                  <c:v>0.36597960996794104</c:v>
                </c:pt>
                <c:pt idx="277">
                  <c:v>0.36619196368701612</c:v>
                </c:pt>
                <c:pt idx="278">
                  <c:v>0.36472473963254992</c:v>
                </c:pt>
                <c:pt idx="279">
                  <c:v>0.36394300002221625</c:v>
                </c:pt>
                <c:pt idx="280">
                  <c:v>0.36411330231935307</c:v>
                </c:pt>
                <c:pt idx="281">
                  <c:v>0.36415088329145501</c:v>
                </c:pt>
                <c:pt idx="282">
                  <c:v>0.36401405210161092</c:v>
                </c:pt>
                <c:pt idx="283">
                  <c:v>0.36394903281005825</c:v>
                </c:pt>
                <c:pt idx="284">
                  <c:v>0.36458281263437081</c:v>
                </c:pt>
                <c:pt idx="285">
                  <c:v>0.36444738810613647</c:v>
                </c:pt>
                <c:pt idx="286">
                  <c:v>0.36474955815795146</c:v>
                </c:pt>
                <c:pt idx="287">
                  <c:v>0.36577362640330785</c:v>
                </c:pt>
                <c:pt idx="288">
                  <c:v>0.37183890051780555</c:v>
                </c:pt>
                <c:pt idx="289">
                  <c:v>0.37180250836500556</c:v>
                </c:pt>
                <c:pt idx="290">
                  <c:v>0.37177266994085373</c:v>
                </c:pt>
                <c:pt idx="291">
                  <c:v>0.37471491362503884</c:v>
                </c:pt>
                <c:pt idx="292">
                  <c:v>0.37472101346078135</c:v>
                </c:pt>
                <c:pt idx="293">
                  <c:v>0.37879103974151945</c:v>
                </c:pt>
                <c:pt idx="294">
                  <c:v>0.37396390807430052</c:v>
                </c:pt>
                <c:pt idx="295">
                  <c:v>0.37419443323927998</c:v>
                </c:pt>
                <c:pt idx="296">
                  <c:v>0.37151593929692711</c:v>
                </c:pt>
                <c:pt idx="297">
                  <c:v>0.36990026424550393</c:v>
                </c:pt>
                <c:pt idx="298">
                  <c:v>0.3728922391607537</c:v>
                </c:pt>
                <c:pt idx="299">
                  <c:v>0.37024430565219957</c:v>
                </c:pt>
                <c:pt idx="300">
                  <c:v>0.37024849514734548</c:v>
                </c:pt>
                <c:pt idx="301">
                  <c:v>0.37226029470721411</c:v>
                </c:pt>
                <c:pt idx="302">
                  <c:v>0.36930124032682243</c:v>
                </c:pt>
                <c:pt idx="303">
                  <c:v>0.36935537151103454</c:v>
                </c:pt>
                <c:pt idx="304">
                  <c:v>0.36942335019341216</c:v>
                </c:pt>
                <c:pt idx="305">
                  <c:v>0.36892205471654538</c:v>
                </c:pt>
                <c:pt idx="306">
                  <c:v>0.3673165908147567</c:v>
                </c:pt>
                <c:pt idx="307">
                  <c:v>0.36750872517158639</c:v>
                </c:pt>
                <c:pt idx="308">
                  <c:v>0.36564988119636754</c:v>
                </c:pt>
                <c:pt idx="309">
                  <c:v>0.36563023310348558</c:v>
                </c:pt>
                <c:pt idx="310">
                  <c:v>0.36100088076695264</c:v>
                </c:pt>
                <c:pt idx="311">
                  <c:v>0.36075256949112272</c:v>
                </c:pt>
                <c:pt idx="312">
                  <c:v>0.36080926881228448</c:v>
                </c:pt>
                <c:pt idx="313">
                  <c:v>0.36323315653272753</c:v>
                </c:pt>
                <c:pt idx="314">
                  <c:v>0.36365716084823729</c:v>
                </c:pt>
                <c:pt idx="315">
                  <c:v>0.36281255251578287</c:v>
                </c:pt>
                <c:pt idx="316">
                  <c:v>0.36399548641115315</c:v>
                </c:pt>
                <c:pt idx="317">
                  <c:v>0.35803643151261472</c:v>
                </c:pt>
                <c:pt idx="318">
                  <c:v>0.35730867983134429</c:v>
                </c:pt>
                <c:pt idx="319">
                  <c:v>0.3571029361515507</c:v>
                </c:pt>
                <c:pt idx="320">
                  <c:v>0.356809542867496</c:v>
                </c:pt>
                <c:pt idx="321">
                  <c:v>0.35707488219185801</c:v>
                </c:pt>
                <c:pt idx="322">
                  <c:v>0.3562899934771066</c:v>
                </c:pt>
                <c:pt idx="323">
                  <c:v>0.35597345194119495</c:v>
                </c:pt>
                <c:pt idx="324">
                  <c:v>0.35768658236358863</c:v>
                </c:pt>
                <c:pt idx="325">
                  <c:v>0.35884172206642923</c:v>
                </c:pt>
                <c:pt idx="326">
                  <c:v>0.3597276335352862</c:v>
                </c:pt>
                <c:pt idx="327">
                  <c:v>0.35996728817713525</c:v>
                </c:pt>
                <c:pt idx="328">
                  <c:v>0.35999741157740228</c:v>
                </c:pt>
                <c:pt idx="329">
                  <c:v>0.36000091376046278</c:v>
                </c:pt>
                <c:pt idx="330">
                  <c:v>0.36021957917111569</c:v>
                </c:pt>
                <c:pt idx="331">
                  <c:v>0.35841135937793006</c:v>
                </c:pt>
                <c:pt idx="332">
                  <c:v>0.35535433836431607</c:v>
                </c:pt>
                <c:pt idx="333">
                  <c:v>0.35534781343752903</c:v>
                </c:pt>
                <c:pt idx="334">
                  <c:v>0.35543157867980107</c:v>
                </c:pt>
                <c:pt idx="335">
                  <c:v>0.35546268128011349</c:v>
                </c:pt>
                <c:pt idx="336">
                  <c:v>0.35616154273172917</c:v>
                </c:pt>
                <c:pt idx="337">
                  <c:v>0.35562322364484344</c:v>
                </c:pt>
                <c:pt idx="338">
                  <c:v>0.35565286031474486</c:v>
                </c:pt>
                <c:pt idx="339">
                  <c:v>0.35581385079543404</c:v>
                </c:pt>
                <c:pt idx="340">
                  <c:v>0.35674143503006367</c:v>
                </c:pt>
                <c:pt idx="341">
                  <c:v>0.35642859459870624</c:v>
                </c:pt>
                <c:pt idx="342">
                  <c:v>0.3552664540673508</c:v>
                </c:pt>
                <c:pt idx="343">
                  <c:v>0.35619019457679496</c:v>
                </c:pt>
                <c:pt idx="344">
                  <c:v>0.35334844659203818</c:v>
                </c:pt>
                <c:pt idx="345">
                  <c:v>0.3535807911910942</c:v>
                </c:pt>
                <c:pt idx="346">
                  <c:v>0.35348338794244394</c:v>
                </c:pt>
                <c:pt idx="347">
                  <c:v>0.35425096277086887</c:v>
                </c:pt>
                <c:pt idx="348">
                  <c:v>0.35421207083206779</c:v>
                </c:pt>
                <c:pt idx="349">
                  <c:v>0.35421091426221973</c:v>
                </c:pt>
                <c:pt idx="350">
                  <c:v>0.3540524591118519</c:v>
                </c:pt>
                <c:pt idx="351">
                  <c:v>0.35395676178025376</c:v>
                </c:pt>
                <c:pt idx="352">
                  <c:v>0.35571188792839653</c:v>
                </c:pt>
                <c:pt idx="353">
                  <c:v>0.35539836455566681</c:v>
                </c:pt>
                <c:pt idx="354">
                  <c:v>0.35577149958779347</c:v>
                </c:pt>
                <c:pt idx="355">
                  <c:v>0.35722236358082493</c:v>
                </c:pt>
                <c:pt idx="356">
                  <c:v>0.35692345801584374</c:v>
                </c:pt>
                <c:pt idx="357">
                  <c:v>0.35723971942709692</c:v>
                </c:pt>
                <c:pt idx="358">
                  <c:v>0.35547208393162938</c:v>
                </c:pt>
                <c:pt idx="359">
                  <c:v>0.35530150678199923</c:v>
                </c:pt>
                <c:pt idx="360">
                  <c:v>0.35626863099143424</c:v>
                </c:pt>
                <c:pt idx="361">
                  <c:v>0.35724638786859664</c:v>
                </c:pt>
                <c:pt idx="362">
                  <c:v>0.35725211152571618</c:v>
                </c:pt>
                <c:pt idx="363">
                  <c:v>0.35727447001763718</c:v>
                </c:pt>
                <c:pt idx="364">
                  <c:v>0.35675350913029175</c:v>
                </c:pt>
                <c:pt idx="365">
                  <c:v>0.35704683759366862</c:v>
                </c:pt>
                <c:pt idx="366">
                  <c:v>0.35813094412002705</c:v>
                </c:pt>
                <c:pt idx="367">
                  <c:v>0.35795018214397789</c:v>
                </c:pt>
                <c:pt idx="368">
                  <c:v>0.35830175844014978</c:v>
                </c:pt>
                <c:pt idx="369">
                  <c:v>0.3575658964625093</c:v>
                </c:pt>
                <c:pt idx="370">
                  <c:v>0.35820281236848456</c:v>
                </c:pt>
                <c:pt idx="371">
                  <c:v>0.35710458222894337</c:v>
                </c:pt>
                <c:pt idx="372">
                  <c:v>0.35716432495224154</c:v>
                </c:pt>
                <c:pt idx="373">
                  <c:v>0.35735740663449889</c:v>
                </c:pt>
                <c:pt idx="374">
                  <c:v>0.35711408599739641</c:v>
                </c:pt>
                <c:pt idx="375">
                  <c:v>0.35720247128184252</c:v>
                </c:pt>
                <c:pt idx="376">
                  <c:v>0.35635747770727721</c:v>
                </c:pt>
                <c:pt idx="377">
                  <c:v>0.3567925031584539</c:v>
                </c:pt>
                <c:pt idx="378">
                  <c:v>0.35733214466239061</c:v>
                </c:pt>
                <c:pt idx="379">
                  <c:v>0.35734477728247699</c:v>
                </c:pt>
                <c:pt idx="380">
                  <c:v>0.35842838132640831</c:v>
                </c:pt>
                <c:pt idx="381">
                  <c:v>0.35855991609221066</c:v>
                </c:pt>
                <c:pt idx="382">
                  <c:v>0.35842075177991906</c:v>
                </c:pt>
                <c:pt idx="383">
                  <c:v>0.35843696528088353</c:v>
                </c:pt>
                <c:pt idx="384">
                  <c:v>0.35795526539211064</c:v>
                </c:pt>
                <c:pt idx="385">
                  <c:v>0.35863605151596689</c:v>
                </c:pt>
                <c:pt idx="386">
                  <c:v>0.3589645096678678</c:v>
                </c:pt>
                <c:pt idx="387">
                  <c:v>0.3589829799973297</c:v>
                </c:pt>
                <c:pt idx="388">
                  <c:v>0.35899953967025461</c:v>
                </c:pt>
                <c:pt idx="389">
                  <c:v>0.35878520164044869</c:v>
                </c:pt>
                <c:pt idx="390">
                  <c:v>0.3584719192189989</c:v>
                </c:pt>
                <c:pt idx="391">
                  <c:v>0.35805643165437107</c:v>
                </c:pt>
                <c:pt idx="392">
                  <c:v>0.35805645465288527</c:v>
                </c:pt>
                <c:pt idx="393">
                  <c:v>0.3581071816001058</c:v>
                </c:pt>
                <c:pt idx="394">
                  <c:v>0.35809008361088046</c:v>
                </c:pt>
                <c:pt idx="395">
                  <c:v>0.35808547580291833</c:v>
                </c:pt>
                <c:pt idx="396">
                  <c:v>0.35707361669124627</c:v>
                </c:pt>
                <c:pt idx="397">
                  <c:v>0.35692001914395549</c:v>
                </c:pt>
                <c:pt idx="398">
                  <c:v>0.35671774811795054</c:v>
                </c:pt>
                <c:pt idx="399">
                  <c:v>0.35669668332674842</c:v>
                </c:pt>
                <c:pt idx="400">
                  <c:v>0.35668246955187199</c:v>
                </c:pt>
                <c:pt idx="401">
                  <c:v>0.35666773122957601</c:v>
                </c:pt>
                <c:pt idx="402">
                  <c:v>0.35675097431228758</c:v>
                </c:pt>
                <c:pt idx="403">
                  <c:v>0.35736059856421881</c:v>
                </c:pt>
                <c:pt idx="404">
                  <c:v>0.35777032859816138</c:v>
                </c:pt>
                <c:pt idx="405">
                  <c:v>0.35789258897851928</c:v>
                </c:pt>
                <c:pt idx="406">
                  <c:v>0.35789784668651997</c:v>
                </c:pt>
                <c:pt idx="407">
                  <c:v>0.35791626125663772</c:v>
                </c:pt>
                <c:pt idx="408">
                  <c:v>0.35792837985990783</c:v>
                </c:pt>
                <c:pt idx="409">
                  <c:v>0.35750625976103928</c:v>
                </c:pt>
                <c:pt idx="410">
                  <c:v>0.35781545316218066</c:v>
                </c:pt>
                <c:pt idx="411">
                  <c:v>0.35899063714261104</c:v>
                </c:pt>
                <c:pt idx="412">
                  <c:v>0.35891747875933444</c:v>
                </c:pt>
                <c:pt idx="413">
                  <c:v>0.36185433098549474</c:v>
                </c:pt>
                <c:pt idx="414">
                  <c:v>0.36133676646482471</c:v>
                </c:pt>
                <c:pt idx="415">
                  <c:v>0.35602922301133738</c:v>
                </c:pt>
                <c:pt idx="416">
                  <c:v>0.35368700809319231</c:v>
                </c:pt>
                <c:pt idx="417">
                  <c:v>0.35382936066773801</c:v>
                </c:pt>
                <c:pt idx="418">
                  <c:v>0.35286782661145399</c:v>
                </c:pt>
                <c:pt idx="419">
                  <c:v>0.35296778475200186</c:v>
                </c:pt>
                <c:pt idx="420">
                  <c:v>0.35271007994287579</c:v>
                </c:pt>
                <c:pt idx="421">
                  <c:v>0.35154456061722406</c:v>
                </c:pt>
                <c:pt idx="422">
                  <c:v>0.35160949194544511</c:v>
                </c:pt>
                <c:pt idx="423">
                  <c:v>0.35228776301020837</c:v>
                </c:pt>
                <c:pt idx="424">
                  <c:v>0.35221477782370192</c:v>
                </c:pt>
                <c:pt idx="425">
                  <c:v>0.35230370303160119</c:v>
                </c:pt>
                <c:pt idx="426">
                  <c:v>0.35233254559771415</c:v>
                </c:pt>
                <c:pt idx="427">
                  <c:v>0.35313157625317443</c:v>
                </c:pt>
                <c:pt idx="428">
                  <c:v>0.35281394562885737</c:v>
                </c:pt>
                <c:pt idx="429">
                  <c:v>0.35322884321365267</c:v>
                </c:pt>
                <c:pt idx="430">
                  <c:v>0.35293529157703668</c:v>
                </c:pt>
                <c:pt idx="431">
                  <c:v>0.35284241861303262</c:v>
                </c:pt>
                <c:pt idx="432">
                  <c:v>0.35260201652319167</c:v>
                </c:pt>
                <c:pt idx="433">
                  <c:v>0.35235481289173387</c:v>
                </c:pt>
                <c:pt idx="434">
                  <c:v>0.35151892205174934</c:v>
                </c:pt>
                <c:pt idx="435">
                  <c:v>0.35159665492386799</c:v>
                </c:pt>
                <c:pt idx="436">
                  <c:v>0.35147926398978602</c:v>
                </c:pt>
                <c:pt idx="437">
                  <c:v>0.35122861975367914</c:v>
                </c:pt>
                <c:pt idx="438">
                  <c:v>0.34537957978236711</c:v>
                </c:pt>
                <c:pt idx="439">
                  <c:v>0.34567669773730886</c:v>
                </c:pt>
                <c:pt idx="440">
                  <c:v>0.34557820866846622</c:v>
                </c:pt>
                <c:pt idx="441">
                  <c:v>0.34570472428237875</c:v>
                </c:pt>
                <c:pt idx="442">
                  <c:v>0.34662512108787819</c:v>
                </c:pt>
                <c:pt idx="443">
                  <c:v>0.34795258931916562</c:v>
                </c:pt>
                <c:pt idx="444">
                  <c:v>0.34818253643996594</c:v>
                </c:pt>
                <c:pt idx="445">
                  <c:v>0.3493109083746917</c:v>
                </c:pt>
                <c:pt idx="446">
                  <c:v>0.34575410995964467</c:v>
                </c:pt>
                <c:pt idx="447">
                  <c:v>0.34512096657609054</c:v>
                </c:pt>
                <c:pt idx="448">
                  <c:v>0.3452418069772365</c:v>
                </c:pt>
                <c:pt idx="449">
                  <c:v>0.34497308244903235</c:v>
                </c:pt>
                <c:pt idx="450">
                  <c:v>0.34541507315190828</c:v>
                </c:pt>
                <c:pt idx="451">
                  <c:v>0.34410413125103861</c:v>
                </c:pt>
                <c:pt idx="452">
                  <c:v>0.34384462570457058</c:v>
                </c:pt>
                <c:pt idx="453">
                  <c:v>0.34331022999098537</c:v>
                </c:pt>
                <c:pt idx="454">
                  <c:v>0.34331814700589286</c:v>
                </c:pt>
                <c:pt idx="455">
                  <c:v>0.34326024761566393</c:v>
                </c:pt>
                <c:pt idx="456">
                  <c:v>0.34389852443527708</c:v>
                </c:pt>
                <c:pt idx="457">
                  <c:v>0.34385660185288214</c:v>
                </c:pt>
                <c:pt idx="458">
                  <c:v>0.34374670092775411</c:v>
                </c:pt>
                <c:pt idx="459">
                  <c:v>0.34378184351413943</c:v>
                </c:pt>
                <c:pt idx="460">
                  <c:v>0.3406494183847798</c:v>
                </c:pt>
                <c:pt idx="461">
                  <c:v>0.34131180330013272</c:v>
                </c:pt>
                <c:pt idx="462">
                  <c:v>0.34228301960370261</c:v>
                </c:pt>
                <c:pt idx="463">
                  <c:v>0.34334467196849955</c:v>
                </c:pt>
                <c:pt idx="464">
                  <c:v>0.34307524020336211</c:v>
                </c:pt>
                <c:pt idx="465">
                  <c:v>0.34189400333921338</c:v>
                </c:pt>
                <c:pt idx="466">
                  <c:v>0.34188943250462356</c:v>
                </c:pt>
                <c:pt idx="467">
                  <c:v>0.34185254678849264</c:v>
                </c:pt>
                <c:pt idx="468">
                  <c:v>0.34101362229327231</c:v>
                </c:pt>
                <c:pt idx="469">
                  <c:v>0.33826970951293561</c:v>
                </c:pt>
                <c:pt idx="470">
                  <c:v>0.33641308106007367</c:v>
                </c:pt>
                <c:pt idx="471">
                  <c:v>0.33609911862437958</c:v>
                </c:pt>
                <c:pt idx="472">
                  <c:v>0.33559375268514025</c:v>
                </c:pt>
                <c:pt idx="473">
                  <c:v>0.33560480225550615</c:v>
                </c:pt>
                <c:pt idx="474">
                  <c:v>0.33387095293416214</c:v>
                </c:pt>
                <c:pt idx="475">
                  <c:v>0.33377923024038469</c:v>
                </c:pt>
                <c:pt idx="476">
                  <c:v>0.33233424743511158</c:v>
                </c:pt>
                <c:pt idx="477">
                  <c:v>0.33244029685209653</c:v>
                </c:pt>
                <c:pt idx="478">
                  <c:v>0.32799414886255551</c:v>
                </c:pt>
                <c:pt idx="479">
                  <c:v>0.3264819429515099</c:v>
                </c:pt>
                <c:pt idx="480">
                  <c:v>0.32080351804876167</c:v>
                </c:pt>
                <c:pt idx="481">
                  <c:v>0.32057253517574741</c:v>
                </c:pt>
                <c:pt idx="482">
                  <c:v>0.32038913829542753</c:v>
                </c:pt>
                <c:pt idx="483">
                  <c:v>0.31968384337604405</c:v>
                </c:pt>
                <c:pt idx="484">
                  <c:v>0.31851544742735027</c:v>
                </c:pt>
                <c:pt idx="485">
                  <c:v>0.31776903744710583</c:v>
                </c:pt>
                <c:pt idx="486">
                  <c:v>0.31737183177565159</c:v>
                </c:pt>
                <c:pt idx="487">
                  <c:v>0.31650440524209689</c:v>
                </c:pt>
                <c:pt idx="488">
                  <c:v>0.31967809454830609</c:v>
                </c:pt>
                <c:pt idx="489">
                  <c:v>0.32018996005374378</c:v>
                </c:pt>
                <c:pt idx="490">
                  <c:v>0.31985025183626919</c:v>
                </c:pt>
                <c:pt idx="491">
                  <c:v>0.31990754619006778</c:v>
                </c:pt>
                <c:pt idx="492">
                  <c:v>0.32422593842545833</c:v>
                </c:pt>
                <c:pt idx="493">
                  <c:v>0.32421488913846008</c:v>
                </c:pt>
                <c:pt idx="494">
                  <c:v>0.32485680417689294</c:v>
                </c:pt>
                <c:pt idx="495">
                  <c:v>0.32517357552299608</c:v>
                </c:pt>
                <c:pt idx="496">
                  <c:v>0.32508444170472478</c:v>
                </c:pt>
                <c:pt idx="497">
                  <c:v>0.32517704914683387</c:v>
                </c:pt>
                <c:pt idx="498">
                  <c:v>0.32498315607908723</c:v>
                </c:pt>
                <c:pt idx="499">
                  <c:v>0.32507035647260812</c:v>
                </c:pt>
                <c:pt idx="500">
                  <c:v>0.3250476478156708</c:v>
                </c:pt>
                <c:pt idx="501">
                  <c:v>0.32524926088398071</c:v>
                </c:pt>
                <c:pt idx="502">
                  <c:v>0.3243248703474661</c:v>
                </c:pt>
                <c:pt idx="503">
                  <c:v>0.3241931652183544</c:v>
                </c:pt>
                <c:pt idx="504">
                  <c:v>0.32189500902210194</c:v>
                </c:pt>
                <c:pt idx="505">
                  <c:v>0.32240901293585905</c:v>
                </c:pt>
                <c:pt idx="506">
                  <c:v>0.32255352399821385</c:v>
                </c:pt>
                <c:pt idx="507">
                  <c:v>0.32136644234973338</c:v>
                </c:pt>
                <c:pt idx="508">
                  <c:v>0.326448407896962</c:v>
                </c:pt>
                <c:pt idx="509">
                  <c:v>0.32471224171676322</c:v>
                </c:pt>
                <c:pt idx="510">
                  <c:v>0.32363137262909991</c:v>
                </c:pt>
                <c:pt idx="511">
                  <c:v>0.32365518944955179</c:v>
                </c:pt>
                <c:pt idx="512">
                  <c:v>0.32379309701335363</c:v>
                </c:pt>
                <c:pt idx="513">
                  <c:v>0.32410722937646075</c:v>
                </c:pt>
                <c:pt idx="514">
                  <c:v>0.32339036934898696</c:v>
                </c:pt>
                <c:pt idx="515">
                  <c:v>0.3234524393024506</c:v>
                </c:pt>
                <c:pt idx="516">
                  <c:v>0.32330343187791544</c:v>
                </c:pt>
                <c:pt idx="517">
                  <c:v>0.32442125977802538</c:v>
                </c:pt>
                <c:pt idx="518">
                  <c:v>0.32440587518667258</c:v>
                </c:pt>
                <c:pt idx="519">
                  <c:v>0.31552390061287405</c:v>
                </c:pt>
                <c:pt idx="520">
                  <c:v>0.31522088885734523</c:v>
                </c:pt>
                <c:pt idx="521">
                  <c:v>0.31540467475330558</c:v>
                </c:pt>
                <c:pt idx="522">
                  <c:v>0.31506352386662567</c:v>
                </c:pt>
                <c:pt idx="523">
                  <c:v>0.31277524545145374</c:v>
                </c:pt>
                <c:pt idx="524">
                  <c:v>0.31278644397198452</c:v>
                </c:pt>
                <c:pt idx="525">
                  <c:v>0.31234751083472584</c:v>
                </c:pt>
                <c:pt idx="526">
                  <c:v>0.31376081190284211</c:v>
                </c:pt>
                <c:pt idx="527">
                  <c:v>0.31093491973586418</c:v>
                </c:pt>
                <c:pt idx="528">
                  <c:v>0.3124727287765095</c:v>
                </c:pt>
                <c:pt idx="529">
                  <c:v>0.31213476074187591</c:v>
                </c:pt>
                <c:pt idx="530">
                  <c:v>0.31257212101913878</c:v>
                </c:pt>
                <c:pt idx="531">
                  <c:v>0.3126974685867972</c:v>
                </c:pt>
                <c:pt idx="532">
                  <c:v>0.31317296381651827</c:v>
                </c:pt>
                <c:pt idx="533">
                  <c:v>0.31285208779778145</c:v>
                </c:pt>
                <c:pt idx="534">
                  <c:v>0.31208890238219256</c:v>
                </c:pt>
                <c:pt idx="535">
                  <c:v>0.31147399669958692</c:v>
                </c:pt>
                <c:pt idx="536">
                  <c:v>0.31153920901671639</c:v>
                </c:pt>
                <c:pt idx="537">
                  <c:v>0.31159460376735942</c:v>
                </c:pt>
                <c:pt idx="538">
                  <c:v>0.31066665110550579</c:v>
                </c:pt>
                <c:pt idx="539">
                  <c:v>0.30419043376039684</c:v>
                </c:pt>
                <c:pt idx="540">
                  <c:v>0.30415725563888601</c:v>
                </c:pt>
                <c:pt idx="541">
                  <c:v>0.31139496759451357</c:v>
                </c:pt>
                <c:pt idx="542">
                  <c:v>0.30700185014694964</c:v>
                </c:pt>
                <c:pt idx="543">
                  <c:v>0.30884906445703281</c:v>
                </c:pt>
                <c:pt idx="544">
                  <c:v>0.30364806993246007</c:v>
                </c:pt>
                <c:pt idx="545">
                  <c:v>0.30580150258269179</c:v>
                </c:pt>
                <c:pt idx="546">
                  <c:v>0.31097366127493808</c:v>
                </c:pt>
                <c:pt idx="547">
                  <c:v>0.31195672969232324</c:v>
                </c:pt>
                <c:pt idx="548">
                  <c:v>0.31585908176516536</c:v>
                </c:pt>
                <c:pt idx="549">
                  <c:v>0.31248390755406108</c:v>
                </c:pt>
                <c:pt idx="550">
                  <c:v>0.3127493062662639</c:v>
                </c:pt>
                <c:pt idx="551">
                  <c:v>0.31494468801496212</c:v>
                </c:pt>
                <c:pt idx="552">
                  <c:v>0.31271878309434842</c:v>
                </c:pt>
                <c:pt idx="553">
                  <c:v>0.31318617464386278</c:v>
                </c:pt>
                <c:pt idx="554">
                  <c:v>0.31294239637611365</c:v>
                </c:pt>
                <c:pt idx="555">
                  <c:v>0.31421197484482577</c:v>
                </c:pt>
                <c:pt idx="556">
                  <c:v>0.31405586658550938</c:v>
                </c:pt>
                <c:pt idx="557">
                  <c:v>0.31396581508928634</c:v>
                </c:pt>
                <c:pt idx="558">
                  <c:v>0.31429874265193147</c:v>
                </c:pt>
                <c:pt idx="559">
                  <c:v>0.31429086290637165</c:v>
                </c:pt>
                <c:pt idx="560">
                  <c:v>0.3142853125646819</c:v>
                </c:pt>
                <c:pt idx="561">
                  <c:v>0.31450578362568299</c:v>
                </c:pt>
                <c:pt idx="562">
                  <c:v>0.31460161481674259</c:v>
                </c:pt>
                <c:pt idx="563">
                  <c:v>0.31453177373035468</c:v>
                </c:pt>
                <c:pt idx="564">
                  <c:v>0.31125284103687634</c:v>
                </c:pt>
                <c:pt idx="565">
                  <c:v>0.31252832029935462</c:v>
                </c:pt>
                <c:pt idx="566">
                  <c:v>0.31258583522780931</c:v>
                </c:pt>
                <c:pt idx="567">
                  <c:v>0.31241528831066956</c:v>
                </c:pt>
                <c:pt idx="568">
                  <c:v>0.3144726411714886</c:v>
                </c:pt>
                <c:pt idx="569">
                  <c:v>0.31452991965081084</c:v>
                </c:pt>
                <c:pt idx="570">
                  <c:v>0.31492911038953569</c:v>
                </c:pt>
                <c:pt idx="571">
                  <c:v>0.31488673105084936</c:v>
                </c:pt>
                <c:pt idx="572">
                  <c:v>0.31574651678650067</c:v>
                </c:pt>
                <c:pt idx="573">
                  <c:v>0.31575874247854763</c:v>
                </c:pt>
                <c:pt idx="574">
                  <c:v>0.31575731141344243</c:v>
                </c:pt>
                <c:pt idx="575">
                  <c:v>0.31390246641401076</c:v>
                </c:pt>
                <c:pt idx="576">
                  <c:v>0.31119356954142469</c:v>
                </c:pt>
                <c:pt idx="577">
                  <c:v>0.31058967585819364</c:v>
                </c:pt>
                <c:pt idx="578">
                  <c:v>0.31094327036501723</c:v>
                </c:pt>
                <c:pt idx="579">
                  <c:v>0.311749254812975</c:v>
                </c:pt>
                <c:pt idx="580">
                  <c:v>0.31199932668259395</c:v>
                </c:pt>
                <c:pt idx="581">
                  <c:v>0.31273443640039045</c:v>
                </c:pt>
                <c:pt idx="582">
                  <c:v>0.31256729608991068</c:v>
                </c:pt>
                <c:pt idx="583">
                  <c:v>0.31282848004274355</c:v>
                </c:pt>
                <c:pt idx="584">
                  <c:v>0.31284246714599617</c:v>
                </c:pt>
                <c:pt idx="585">
                  <c:v>0.3126106992579189</c:v>
                </c:pt>
                <c:pt idx="586">
                  <c:v>0.31290202425738567</c:v>
                </c:pt>
                <c:pt idx="587">
                  <c:v>0.31217555150883103</c:v>
                </c:pt>
                <c:pt idx="588">
                  <c:v>0.31242088156014902</c:v>
                </c:pt>
                <c:pt idx="589">
                  <c:v>0.31289468003674215</c:v>
                </c:pt>
                <c:pt idx="590">
                  <c:v>0.31273243149144625</c:v>
                </c:pt>
                <c:pt idx="591">
                  <c:v>0.31175279407565604</c:v>
                </c:pt>
                <c:pt idx="592">
                  <c:v>0.31160402655623409</c:v>
                </c:pt>
                <c:pt idx="593">
                  <c:v>0.31187582452328455</c:v>
                </c:pt>
                <c:pt idx="594">
                  <c:v>0.31079515853961165</c:v>
                </c:pt>
                <c:pt idx="595">
                  <c:v>0.31080867317330507</c:v>
                </c:pt>
                <c:pt idx="596">
                  <c:v>0.31117369410434392</c:v>
                </c:pt>
                <c:pt idx="597">
                  <c:v>0.31054278571787702</c:v>
                </c:pt>
                <c:pt idx="598">
                  <c:v>0.30963546657632424</c:v>
                </c:pt>
                <c:pt idx="599">
                  <c:v>0.31103585419327634</c:v>
                </c:pt>
                <c:pt idx="600">
                  <c:v>0.31106261819240816</c:v>
                </c:pt>
                <c:pt idx="601">
                  <c:v>0.31085058029649359</c:v>
                </c:pt>
                <c:pt idx="602">
                  <c:v>0.31097948508994866</c:v>
                </c:pt>
                <c:pt idx="603">
                  <c:v>0.30831888182820205</c:v>
                </c:pt>
                <c:pt idx="604">
                  <c:v>0.30866337405498873</c:v>
                </c:pt>
                <c:pt idx="605">
                  <c:v>0.30841045135041989</c:v>
                </c:pt>
                <c:pt idx="606">
                  <c:v>0.30671140991471463</c:v>
                </c:pt>
                <c:pt idx="607">
                  <c:v>0.30672096245062697</c:v>
                </c:pt>
                <c:pt idx="608">
                  <c:v>0.30657876978338144</c:v>
                </c:pt>
                <c:pt idx="609">
                  <c:v>0.30656937555046149</c:v>
                </c:pt>
                <c:pt idx="610">
                  <c:v>0.30745341348787797</c:v>
                </c:pt>
                <c:pt idx="611">
                  <c:v>0.30632937610907002</c:v>
                </c:pt>
                <c:pt idx="612">
                  <c:v>0.30817250725451473</c:v>
                </c:pt>
                <c:pt idx="613">
                  <c:v>0.31127953815839199</c:v>
                </c:pt>
                <c:pt idx="614">
                  <c:v>0.31175549603062452</c:v>
                </c:pt>
                <c:pt idx="615">
                  <c:v>0.31174151526463312</c:v>
                </c:pt>
                <c:pt idx="616">
                  <c:v>0.31513143446407982</c:v>
                </c:pt>
                <c:pt idx="617">
                  <c:v>0.31398221504533608</c:v>
                </c:pt>
                <c:pt idx="618">
                  <c:v>0.31442338756398575</c:v>
                </c:pt>
                <c:pt idx="619">
                  <c:v>0.31462590876287105</c:v>
                </c:pt>
                <c:pt idx="620">
                  <c:v>0.31394692224762694</c:v>
                </c:pt>
                <c:pt idx="621">
                  <c:v>0.31320850629875402</c:v>
                </c:pt>
                <c:pt idx="622">
                  <c:v>0.31343406307094518</c:v>
                </c:pt>
                <c:pt idx="623">
                  <c:v>0.31327873737306106</c:v>
                </c:pt>
                <c:pt idx="624">
                  <c:v>0.31319190116303197</c:v>
                </c:pt>
                <c:pt idx="625">
                  <c:v>0.31317539748954309</c:v>
                </c:pt>
                <c:pt idx="626">
                  <c:v>0.31396775610001598</c:v>
                </c:pt>
                <c:pt idx="627">
                  <c:v>0.31745036853180159</c:v>
                </c:pt>
                <c:pt idx="628">
                  <c:v>0.31725594117587291</c:v>
                </c:pt>
                <c:pt idx="629">
                  <c:v>0.31712140924728333</c:v>
                </c:pt>
                <c:pt idx="630">
                  <c:v>0.31713475887897097</c:v>
                </c:pt>
                <c:pt idx="631">
                  <c:v>0.31692530825769982</c:v>
                </c:pt>
                <c:pt idx="632">
                  <c:v>0.3234559437513122</c:v>
                </c:pt>
                <c:pt idx="633">
                  <c:v>0.32339544022595595</c:v>
                </c:pt>
                <c:pt idx="634">
                  <c:v>0.32402143144352558</c:v>
                </c:pt>
                <c:pt idx="635">
                  <c:v>0.32386209926193082</c:v>
                </c:pt>
                <c:pt idx="636">
                  <c:v>0.32342157684749367</c:v>
                </c:pt>
                <c:pt idx="637">
                  <c:v>0.32308131085218678</c:v>
                </c:pt>
                <c:pt idx="638">
                  <c:v>0.32467679200870314</c:v>
                </c:pt>
                <c:pt idx="639">
                  <c:v>0.32531369731856519</c:v>
                </c:pt>
                <c:pt idx="640">
                  <c:v>0.3251269858105505</c:v>
                </c:pt>
                <c:pt idx="641">
                  <c:v>0.32536577140548995</c:v>
                </c:pt>
                <c:pt idx="642">
                  <c:v>0.32530304043737651</c:v>
                </c:pt>
                <c:pt idx="643">
                  <c:v>0.32623992698911569</c:v>
                </c:pt>
                <c:pt idx="644">
                  <c:v>0.32638347374794058</c:v>
                </c:pt>
                <c:pt idx="645">
                  <c:v>0.32696313508938668</c:v>
                </c:pt>
                <c:pt idx="646">
                  <c:v>0.32703837784726847</c:v>
                </c:pt>
                <c:pt idx="647">
                  <c:v>0.32717226430005425</c:v>
                </c:pt>
                <c:pt idx="648">
                  <c:v>0.32683566046723184</c:v>
                </c:pt>
                <c:pt idx="649">
                  <c:v>0.32683833452985056</c:v>
                </c:pt>
                <c:pt idx="650">
                  <c:v>0.32723106467704954</c:v>
                </c:pt>
                <c:pt idx="651">
                  <c:v>0.3273428728815469</c:v>
                </c:pt>
                <c:pt idx="652">
                  <c:v>0.32785012874201086</c:v>
                </c:pt>
                <c:pt idx="653">
                  <c:v>0.32819286834177686</c:v>
                </c:pt>
                <c:pt idx="654">
                  <c:v>0.32747935097924252</c:v>
                </c:pt>
                <c:pt idx="655">
                  <c:v>0.32698568349851603</c:v>
                </c:pt>
                <c:pt idx="656">
                  <c:v>0.32702494634423934</c:v>
                </c:pt>
                <c:pt idx="657">
                  <c:v>0.32698863366614156</c:v>
                </c:pt>
                <c:pt idx="658">
                  <c:v>0.32693456269939553</c:v>
                </c:pt>
                <c:pt idx="659">
                  <c:v>0.32614176645279447</c:v>
                </c:pt>
                <c:pt idx="660">
                  <c:v>0.32462987145867406</c:v>
                </c:pt>
                <c:pt idx="661">
                  <c:v>0.32414950775002671</c:v>
                </c:pt>
                <c:pt idx="662">
                  <c:v>0.32327760522636345</c:v>
                </c:pt>
                <c:pt idx="663">
                  <c:v>0.32361481632247074</c:v>
                </c:pt>
                <c:pt idx="664">
                  <c:v>0.32030308963414106</c:v>
                </c:pt>
                <c:pt idx="665">
                  <c:v>0.32027329590889297</c:v>
                </c:pt>
                <c:pt idx="666">
                  <c:v>0.32201808391442033</c:v>
                </c:pt>
                <c:pt idx="667">
                  <c:v>0.32355045589615938</c:v>
                </c:pt>
                <c:pt idx="668">
                  <c:v>0.32286482757840995</c:v>
                </c:pt>
                <c:pt idx="669">
                  <c:v>0.32305473128930889</c:v>
                </c:pt>
                <c:pt idx="670">
                  <c:v>0.32366714933150759</c:v>
                </c:pt>
                <c:pt idx="671">
                  <c:v>0.32340186810390703</c:v>
                </c:pt>
                <c:pt idx="672">
                  <c:v>0.32293905508295784</c:v>
                </c:pt>
                <c:pt idx="673">
                  <c:v>0.32252514891509015</c:v>
                </c:pt>
                <c:pt idx="674">
                  <c:v>0.32187759082008321</c:v>
                </c:pt>
                <c:pt idx="675">
                  <c:v>0.32166050672727287</c:v>
                </c:pt>
                <c:pt idx="676">
                  <c:v>0.32159884557229884</c:v>
                </c:pt>
                <c:pt idx="677">
                  <c:v>0.32157434879106883</c:v>
                </c:pt>
                <c:pt idx="678">
                  <c:v>0.32046539041763428</c:v>
                </c:pt>
                <c:pt idx="679">
                  <c:v>0.32045432895098896</c:v>
                </c:pt>
                <c:pt idx="680">
                  <c:v>0.32046888107449228</c:v>
                </c:pt>
                <c:pt idx="681">
                  <c:v>0.32052007826712331</c:v>
                </c:pt>
                <c:pt idx="682">
                  <c:v>0.32047734998598559</c:v>
                </c:pt>
                <c:pt idx="683">
                  <c:v>0.32025291816314511</c:v>
                </c:pt>
                <c:pt idx="684">
                  <c:v>0.32027254048622844</c:v>
                </c:pt>
                <c:pt idx="685">
                  <c:v>0.320104904568142</c:v>
                </c:pt>
                <c:pt idx="686">
                  <c:v>0.31995620843652806</c:v>
                </c:pt>
                <c:pt idx="687">
                  <c:v>0.32004269935252389</c:v>
                </c:pt>
                <c:pt idx="688">
                  <c:v>0.31956737398567581</c:v>
                </c:pt>
                <c:pt idx="689">
                  <c:v>0.31861412192844329</c:v>
                </c:pt>
                <c:pt idx="690">
                  <c:v>0.31844594705404927</c:v>
                </c:pt>
                <c:pt idx="691">
                  <c:v>0.31859322413680585</c:v>
                </c:pt>
                <c:pt idx="692">
                  <c:v>0.31771277328039371</c:v>
                </c:pt>
                <c:pt idx="693">
                  <c:v>0.31660769698711255</c:v>
                </c:pt>
                <c:pt idx="694">
                  <c:v>0.31269423247736389</c:v>
                </c:pt>
                <c:pt idx="695">
                  <c:v>0.31189530722730768</c:v>
                </c:pt>
                <c:pt idx="696">
                  <c:v>0.31085101234917678</c:v>
                </c:pt>
                <c:pt idx="697">
                  <c:v>0.31119987343011463</c:v>
                </c:pt>
                <c:pt idx="698">
                  <c:v>0.31036309786396005</c:v>
                </c:pt>
                <c:pt idx="699">
                  <c:v>0.3102424817758665</c:v>
                </c:pt>
                <c:pt idx="700">
                  <c:v>0.30982006321958194</c:v>
                </c:pt>
                <c:pt idx="701">
                  <c:v>0.30842864618697752</c:v>
                </c:pt>
                <c:pt idx="702">
                  <c:v>0.30790114887655773</c:v>
                </c:pt>
                <c:pt idx="703">
                  <c:v>0.30710724989353139</c:v>
                </c:pt>
                <c:pt idx="704">
                  <c:v>0.30707055236069652</c:v>
                </c:pt>
                <c:pt idx="705">
                  <c:v>0.30706186711488703</c:v>
                </c:pt>
                <c:pt idx="706">
                  <c:v>0.30652650913676199</c:v>
                </c:pt>
                <c:pt idx="707">
                  <c:v>0.30585861526137514</c:v>
                </c:pt>
                <c:pt idx="708">
                  <c:v>0.30582555288441016</c:v>
                </c:pt>
                <c:pt idx="709">
                  <c:v>0.30446600814215102</c:v>
                </c:pt>
                <c:pt idx="710">
                  <c:v>0.30538865135996429</c:v>
                </c:pt>
                <c:pt idx="711">
                  <c:v>0.31612051650753009</c:v>
                </c:pt>
                <c:pt idx="712">
                  <c:v>0.31530223830179827</c:v>
                </c:pt>
                <c:pt idx="713">
                  <c:v>0.31472821356247904</c:v>
                </c:pt>
                <c:pt idx="714">
                  <c:v>0.31432120569753169</c:v>
                </c:pt>
                <c:pt idx="715">
                  <c:v>0.31550695831917513</c:v>
                </c:pt>
                <c:pt idx="716">
                  <c:v>0.31558225950195395</c:v>
                </c:pt>
                <c:pt idx="717">
                  <c:v>0.31567027687067867</c:v>
                </c:pt>
                <c:pt idx="718">
                  <c:v>0.31604586413257924</c:v>
                </c:pt>
                <c:pt idx="719">
                  <c:v>0.31710908501103369</c:v>
                </c:pt>
                <c:pt idx="720">
                  <c:v>0.31722285066231437</c:v>
                </c:pt>
                <c:pt idx="721">
                  <c:v>0.31866560477255551</c:v>
                </c:pt>
                <c:pt idx="722">
                  <c:v>0.31866328021556861</c:v>
                </c:pt>
                <c:pt idx="723">
                  <c:v>0.31854834282116967</c:v>
                </c:pt>
                <c:pt idx="724">
                  <c:v>0.31845707572143062</c:v>
                </c:pt>
                <c:pt idx="725">
                  <c:v>0.31880210835962597</c:v>
                </c:pt>
                <c:pt idx="726">
                  <c:v>0.31890421545100278</c:v>
                </c:pt>
                <c:pt idx="727">
                  <c:v>0.3193082238669544</c:v>
                </c:pt>
                <c:pt idx="728">
                  <c:v>0.31965827000274694</c:v>
                </c:pt>
                <c:pt idx="729">
                  <c:v>0.31886396064059408</c:v>
                </c:pt>
                <c:pt idx="730">
                  <c:v>0.31891765226007179</c:v>
                </c:pt>
                <c:pt idx="731">
                  <c:v>0.32138532957612431</c:v>
                </c:pt>
                <c:pt idx="732">
                  <c:v>0.32195345312063489</c:v>
                </c:pt>
                <c:pt idx="733">
                  <c:v>0.32286288638913752</c:v>
                </c:pt>
                <c:pt idx="734">
                  <c:v>0.32265115974214204</c:v>
                </c:pt>
                <c:pt idx="735">
                  <c:v>0.3212327647938385</c:v>
                </c:pt>
                <c:pt idx="736">
                  <c:v>0.32115268752264936</c:v>
                </c:pt>
                <c:pt idx="737">
                  <c:v>0.32070009035742136</c:v>
                </c:pt>
                <c:pt idx="738">
                  <c:v>0.32034283561316113</c:v>
                </c:pt>
                <c:pt idx="739">
                  <c:v>0.31840749095308202</c:v>
                </c:pt>
                <c:pt idx="740">
                  <c:v>0.31782362685077514</c:v>
                </c:pt>
                <c:pt idx="741">
                  <c:v>0.31968519486146157</c:v>
                </c:pt>
                <c:pt idx="742">
                  <c:v>0.31987744396805928</c:v>
                </c:pt>
                <c:pt idx="743">
                  <c:v>0.31455522108922507</c:v>
                </c:pt>
                <c:pt idx="744">
                  <c:v>0.31456054070941553</c:v>
                </c:pt>
                <c:pt idx="745">
                  <c:v>0.31498427268195256</c:v>
                </c:pt>
                <c:pt idx="746">
                  <c:v>0.31470496210259086</c:v>
                </c:pt>
                <c:pt idx="747">
                  <c:v>0.31468395180231629</c:v>
                </c:pt>
                <c:pt idx="748">
                  <c:v>0.31464697852229745</c:v>
                </c:pt>
                <c:pt idx="749">
                  <c:v>0.31465022205437526</c:v>
                </c:pt>
                <c:pt idx="750">
                  <c:v>0.314608598219067</c:v>
                </c:pt>
                <c:pt idx="751">
                  <c:v>0.3145774637973961</c:v>
                </c:pt>
                <c:pt idx="752">
                  <c:v>0.31451298105212172</c:v>
                </c:pt>
                <c:pt idx="753">
                  <c:v>0.31409719006765269</c:v>
                </c:pt>
                <c:pt idx="754">
                  <c:v>0.31955787442732692</c:v>
                </c:pt>
                <c:pt idx="755">
                  <c:v>0.31953162967507304</c:v>
                </c:pt>
                <c:pt idx="756">
                  <c:v>0.31948336943851396</c:v>
                </c:pt>
                <c:pt idx="757">
                  <c:v>0.31779256102985592</c:v>
                </c:pt>
                <c:pt idx="758">
                  <c:v>0.31778541996370674</c:v>
                </c:pt>
                <c:pt idx="759">
                  <c:v>0.31016592186352354</c:v>
                </c:pt>
                <c:pt idx="760">
                  <c:v>0.31018776776884949</c:v>
                </c:pt>
                <c:pt idx="761">
                  <c:v>0.31249866376963398</c:v>
                </c:pt>
                <c:pt idx="762">
                  <c:v>0.31290041622825759</c:v>
                </c:pt>
                <c:pt idx="763">
                  <c:v>0.31146522852136266</c:v>
                </c:pt>
                <c:pt idx="764">
                  <c:v>0.31127025338115294</c:v>
                </c:pt>
                <c:pt idx="765">
                  <c:v>0.31126621640279878</c:v>
                </c:pt>
                <c:pt idx="766">
                  <c:v>0.31126757962065071</c:v>
                </c:pt>
                <c:pt idx="767">
                  <c:v>0.31116536548693008</c:v>
                </c:pt>
                <c:pt idx="768">
                  <c:v>0.30946518366405407</c:v>
                </c:pt>
                <c:pt idx="769">
                  <c:v>0.31008056844367143</c:v>
                </c:pt>
                <c:pt idx="770">
                  <c:v>0.3105878394335696</c:v>
                </c:pt>
                <c:pt idx="771">
                  <c:v>0.31182851725386296</c:v>
                </c:pt>
                <c:pt idx="772">
                  <c:v>0.31119269510048514</c:v>
                </c:pt>
                <c:pt idx="773">
                  <c:v>0.31156566697704469</c:v>
                </c:pt>
                <c:pt idx="774">
                  <c:v>0.31159794168190158</c:v>
                </c:pt>
                <c:pt idx="775">
                  <c:v>0.3136388052535401</c:v>
                </c:pt>
                <c:pt idx="776">
                  <c:v>0.31425948135635096</c:v>
                </c:pt>
                <c:pt idx="777">
                  <c:v>0.31291021540663588</c:v>
                </c:pt>
                <c:pt idx="778">
                  <c:v>0.31293193686399501</c:v>
                </c:pt>
                <c:pt idx="779">
                  <c:v>0.31092490614385354</c:v>
                </c:pt>
                <c:pt idx="780">
                  <c:v>0.3108572001450508</c:v>
                </c:pt>
                <c:pt idx="781">
                  <c:v>0.31084005907460138</c:v>
                </c:pt>
                <c:pt idx="782">
                  <c:v>0.31113328817958824</c:v>
                </c:pt>
                <c:pt idx="783">
                  <c:v>0.31092398574244356</c:v>
                </c:pt>
                <c:pt idx="784">
                  <c:v>0.31083082042906918</c:v>
                </c:pt>
                <c:pt idx="785">
                  <c:v>0.31060408302032561</c:v>
                </c:pt>
                <c:pt idx="786">
                  <c:v>0.31049845152933636</c:v>
                </c:pt>
                <c:pt idx="787">
                  <c:v>0.31055933392817126</c:v>
                </c:pt>
                <c:pt idx="788">
                  <c:v>0.31038058897676041</c:v>
                </c:pt>
                <c:pt idx="789">
                  <c:v>0.31035926758759408</c:v>
                </c:pt>
                <c:pt idx="790">
                  <c:v>0.31037385900537801</c:v>
                </c:pt>
                <c:pt idx="791">
                  <c:v>0.3108574800653196</c:v>
                </c:pt>
                <c:pt idx="792">
                  <c:v>0.31100476568138757</c:v>
                </c:pt>
                <c:pt idx="793">
                  <c:v>0.31045580318188959</c:v>
                </c:pt>
                <c:pt idx="794">
                  <c:v>0.30930977457012238</c:v>
                </c:pt>
                <c:pt idx="795">
                  <c:v>0.30916976297982329</c:v>
                </c:pt>
                <c:pt idx="796">
                  <c:v>0.30757989345829906</c:v>
                </c:pt>
                <c:pt idx="797">
                  <c:v>0.30482754107218774</c:v>
                </c:pt>
                <c:pt idx="798">
                  <c:v>0.30407858192594911</c:v>
                </c:pt>
                <c:pt idx="799">
                  <c:v>0.30085756823090776</c:v>
                </c:pt>
                <c:pt idx="800">
                  <c:v>0.30059628862739352</c:v>
                </c:pt>
                <c:pt idx="801">
                  <c:v>0.30057286381227838</c:v>
                </c:pt>
                <c:pt idx="802">
                  <c:v>0.2978767455478365</c:v>
                </c:pt>
                <c:pt idx="803">
                  <c:v>0.29766121610623669</c:v>
                </c:pt>
                <c:pt idx="804">
                  <c:v>0.2973738392002494</c:v>
                </c:pt>
                <c:pt idx="805">
                  <c:v>0.29737842133395342</c:v>
                </c:pt>
                <c:pt idx="806">
                  <c:v>0.29629693199677348</c:v>
                </c:pt>
                <c:pt idx="807">
                  <c:v>0.29644329857280444</c:v>
                </c:pt>
                <c:pt idx="808">
                  <c:v>0.29622964236684596</c:v>
                </c:pt>
                <c:pt idx="809">
                  <c:v>0.29644003684848269</c:v>
                </c:pt>
                <c:pt idx="810">
                  <c:v>0.29641316501169962</c:v>
                </c:pt>
                <c:pt idx="811">
                  <c:v>0.29639164710735555</c:v>
                </c:pt>
                <c:pt idx="812">
                  <c:v>0.29613194790851011</c:v>
                </c:pt>
                <c:pt idx="813">
                  <c:v>0.29613242005259505</c:v>
                </c:pt>
                <c:pt idx="814">
                  <c:v>0.29612528374137775</c:v>
                </c:pt>
                <c:pt idx="815">
                  <c:v>0.29611479560074377</c:v>
                </c:pt>
                <c:pt idx="816">
                  <c:v>0.29411879336526442</c:v>
                </c:pt>
                <c:pt idx="817">
                  <c:v>0.29377212491113758</c:v>
                </c:pt>
                <c:pt idx="818">
                  <c:v>0.30497833348831677</c:v>
                </c:pt>
                <c:pt idx="819">
                  <c:v>0.30104635141888486</c:v>
                </c:pt>
                <c:pt idx="820">
                  <c:v>0.30065622713310314</c:v>
                </c:pt>
                <c:pt idx="821">
                  <c:v>0.30143098226639087</c:v>
                </c:pt>
                <c:pt idx="822">
                  <c:v>0.30149439057035893</c:v>
                </c:pt>
                <c:pt idx="823">
                  <c:v>0.30029048741729059</c:v>
                </c:pt>
                <c:pt idx="824">
                  <c:v>0.30030758117592871</c:v>
                </c:pt>
                <c:pt idx="825">
                  <c:v>0.30318467809835559</c:v>
                </c:pt>
                <c:pt idx="826">
                  <c:v>0.30359355185078213</c:v>
                </c:pt>
                <c:pt idx="827">
                  <c:v>0.30361797844160088</c:v>
                </c:pt>
                <c:pt idx="828">
                  <c:v>0.30274443913047244</c:v>
                </c:pt>
                <c:pt idx="829">
                  <c:v>0.30178173654849755</c:v>
                </c:pt>
                <c:pt idx="830">
                  <c:v>0.30088835325054419</c:v>
                </c:pt>
                <c:pt idx="831">
                  <c:v>0.30031928528955742</c:v>
                </c:pt>
                <c:pt idx="832">
                  <c:v>0.29960622039863744</c:v>
                </c:pt>
                <c:pt idx="833">
                  <c:v>0.29960891683621516</c:v>
                </c:pt>
                <c:pt idx="834">
                  <c:v>0.29950956857806488</c:v>
                </c:pt>
                <c:pt idx="835">
                  <c:v>0.3001038251111125</c:v>
                </c:pt>
                <c:pt idx="836">
                  <c:v>0.30036178140883046</c:v>
                </c:pt>
                <c:pt idx="837">
                  <c:v>0.29932671684822437</c:v>
                </c:pt>
                <c:pt idx="838">
                  <c:v>0.29920216127983928</c:v>
                </c:pt>
                <c:pt idx="839">
                  <c:v>0.29901568400015649</c:v>
                </c:pt>
                <c:pt idx="840">
                  <c:v>0.29893797635761571</c:v>
                </c:pt>
                <c:pt idx="841">
                  <c:v>0.29885742324448555</c:v>
                </c:pt>
                <c:pt idx="842">
                  <c:v>0.29884984580470031</c:v>
                </c:pt>
                <c:pt idx="843">
                  <c:v>0.29868982220477464</c:v>
                </c:pt>
                <c:pt idx="844">
                  <c:v>0.29809934251023296</c:v>
                </c:pt>
                <c:pt idx="845">
                  <c:v>0.29819261251261031</c:v>
                </c:pt>
                <c:pt idx="846">
                  <c:v>0.2981071736921424</c:v>
                </c:pt>
                <c:pt idx="847">
                  <c:v>0.29708237458881664</c:v>
                </c:pt>
                <c:pt idx="848">
                  <c:v>0.29752159979749937</c:v>
                </c:pt>
                <c:pt idx="849">
                  <c:v>0.29741296248779203</c:v>
                </c:pt>
                <c:pt idx="850">
                  <c:v>0.29639212002060178</c:v>
                </c:pt>
                <c:pt idx="851">
                  <c:v>0.29640759274112</c:v>
                </c:pt>
                <c:pt idx="852">
                  <c:v>0.29627535476702049</c:v>
                </c:pt>
                <c:pt idx="853">
                  <c:v>0.30211591929286391</c:v>
                </c:pt>
                <c:pt idx="854">
                  <c:v>0.30221884603358662</c:v>
                </c:pt>
                <c:pt idx="855">
                  <c:v>0.30207514761887477</c:v>
                </c:pt>
                <c:pt idx="856">
                  <c:v>0.30199641346920525</c:v>
                </c:pt>
                <c:pt idx="857">
                  <c:v>0.30239939090783702</c:v>
                </c:pt>
                <c:pt idx="858">
                  <c:v>0.30278507658337006</c:v>
                </c:pt>
                <c:pt idx="859">
                  <c:v>0.30348657105031485</c:v>
                </c:pt>
                <c:pt idx="860">
                  <c:v>0.3035137166896012</c:v>
                </c:pt>
                <c:pt idx="861">
                  <c:v>0.30300330593980046</c:v>
                </c:pt>
                <c:pt idx="862">
                  <c:v>0.3031188132015194</c:v>
                </c:pt>
                <c:pt idx="863">
                  <c:v>0.30035780946986645</c:v>
                </c:pt>
                <c:pt idx="864">
                  <c:v>0.29819931317577403</c:v>
                </c:pt>
                <c:pt idx="865">
                  <c:v>0.29562554300334704</c:v>
                </c:pt>
                <c:pt idx="866">
                  <c:v>0.29582298899530318</c:v>
                </c:pt>
                <c:pt idx="867">
                  <c:v>0.29196798325893886</c:v>
                </c:pt>
                <c:pt idx="868">
                  <c:v>0.29139540587162638</c:v>
                </c:pt>
                <c:pt idx="869">
                  <c:v>0.29105972601928826</c:v>
                </c:pt>
                <c:pt idx="870">
                  <c:v>0.29014883928055929</c:v>
                </c:pt>
                <c:pt idx="871">
                  <c:v>0.28972001291730459</c:v>
                </c:pt>
                <c:pt idx="872">
                  <c:v>0.28972991318169644</c:v>
                </c:pt>
                <c:pt idx="873">
                  <c:v>0.28937302687516331</c:v>
                </c:pt>
                <c:pt idx="874">
                  <c:v>0.28907681679484759</c:v>
                </c:pt>
                <c:pt idx="875">
                  <c:v>0.28875981597082601</c:v>
                </c:pt>
                <c:pt idx="876">
                  <c:v>0.28951287239415929</c:v>
                </c:pt>
                <c:pt idx="877">
                  <c:v>0.28881461057635738</c:v>
                </c:pt>
                <c:pt idx="878">
                  <c:v>0.29434273549771461</c:v>
                </c:pt>
                <c:pt idx="879">
                  <c:v>0.29425769849818345</c:v>
                </c:pt>
                <c:pt idx="880">
                  <c:v>0.29346129714923225</c:v>
                </c:pt>
                <c:pt idx="881">
                  <c:v>0.29368976867161589</c:v>
                </c:pt>
                <c:pt idx="882">
                  <c:v>0.2917024808664434</c:v>
                </c:pt>
                <c:pt idx="883">
                  <c:v>0.28560836532649364</c:v>
                </c:pt>
                <c:pt idx="884">
                  <c:v>0.28567658284771685</c:v>
                </c:pt>
                <c:pt idx="885">
                  <c:v>0.28528693042660214</c:v>
                </c:pt>
                <c:pt idx="886">
                  <c:v>0.28554761284035962</c:v>
                </c:pt>
                <c:pt idx="887">
                  <c:v>0.28487829721424257</c:v>
                </c:pt>
                <c:pt idx="888">
                  <c:v>0.28499435058409267</c:v>
                </c:pt>
                <c:pt idx="889">
                  <c:v>0.28376649988317892</c:v>
                </c:pt>
                <c:pt idx="890">
                  <c:v>0.28406381008173376</c:v>
                </c:pt>
                <c:pt idx="891">
                  <c:v>0.28428646571313215</c:v>
                </c:pt>
                <c:pt idx="892">
                  <c:v>0.28370437725914172</c:v>
                </c:pt>
                <c:pt idx="893">
                  <c:v>0.28402861260298667</c:v>
                </c:pt>
                <c:pt idx="894">
                  <c:v>0.28337637179513536</c:v>
                </c:pt>
                <c:pt idx="895">
                  <c:v>0.28331777132656788</c:v>
                </c:pt>
                <c:pt idx="896">
                  <c:v>0.28247220003934309</c:v>
                </c:pt>
                <c:pt idx="897">
                  <c:v>0.2828066249374282</c:v>
                </c:pt>
                <c:pt idx="898">
                  <c:v>0.28559697082195579</c:v>
                </c:pt>
                <c:pt idx="899">
                  <c:v>0.28620100470453269</c:v>
                </c:pt>
                <c:pt idx="900">
                  <c:v>0.28780752661323167</c:v>
                </c:pt>
                <c:pt idx="901">
                  <c:v>0.28674648377463735</c:v>
                </c:pt>
                <c:pt idx="902">
                  <c:v>0.28734434158335831</c:v>
                </c:pt>
                <c:pt idx="903">
                  <c:v>0.28758247406663789</c:v>
                </c:pt>
                <c:pt idx="904">
                  <c:v>0.29027943942249718</c:v>
                </c:pt>
                <c:pt idx="905">
                  <c:v>0.29009833171430188</c:v>
                </c:pt>
                <c:pt idx="906">
                  <c:v>0.29039345476317985</c:v>
                </c:pt>
                <c:pt idx="907">
                  <c:v>0.28996233166036162</c:v>
                </c:pt>
                <c:pt idx="908">
                  <c:v>0.29149707617176596</c:v>
                </c:pt>
                <c:pt idx="909">
                  <c:v>0.29151205302455019</c:v>
                </c:pt>
                <c:pt idx="910">
                  <c:v>0.29148496305145266</c:v>
                </c:pt>
                <c:pt idx="911">
                  <c:v>0.29148852082679599</c:v>
                </c:pt>
                <c:pt idx="912">
                  <c:v>0.2911511989101957</c:v>
                </c:pt>
                <c:pt idx="913">
                  <c:v>0.29199488333483647</c:v>
                </c:pt>
                <c:pt idx="914">
                  <c:v>0.29198657612872359</c:v>
                </c:pt>
                <c:pt idx="915">
                  <c:v>0.2926157580125392</c:v>
                </c:pt>
                <c:pt idx="916">
                  <c:v>0.29249731927270317</c:v>
                </c:pt>
                <c:pt idx="917">
                  <c:v>0.29522457944325065</c:v>
                </c:pt>
                <c:pt idx="918">
                  <c:v>0.29577385899807224</c:v>
                </c:pt>
                <c:pt idx="919">
                  <c:v>0.29568736775946386</c:v>
                </c:pt>
                <c:pt idx="920">
                  <c:v>0.29514235625334628</c:v>
                </c:pt>
                <c:pt idx="921">
                  <c:v>0.29270097891978059</c:v>
                </c:pt>
                <c:pt idx="922">
                  <c:v>0.29281708164241066</c:v>
                </c:pt>
                <c:pt idx="923">
                  <c:v>0.29401505612422019</c:v>
                </c:pt>
                <c:pt idx="924">
                  <c:v>0.29406372566182087</c:v>
                </c:pt>
                <c:pt idx="925">
                  <c:v>0.294337379249969</c:v>
                </c:pt>
                <c:pt idx="926">
                  <c:v>0.2945025185455738</c:v>
                </c:pt>
                <c:pt idx="927">
                  <c:v>0.29530944910647938</c:v>
                </c:pt>
                <c:pt idx="928">
                  <c:v>0.29531095689121395</c:v>
                </c:pt>
                <c:pt idx="929">
                  <c:v>0.29541698964312718</c:v>
                </c:pt>
                <c:pt idx="930">
                  <c:v>0.29540759338395978</c:v>
                </c:pt>
                <c:pt idx="931">
                  <c:v>0.29603752094790042</c:v>
                </c:pt>
                <c:pt idx="932">
                  <c:v>0.29677533480259449</c:v>
                </c:pt>
                <c:pt idx="933">
                  <c:v>0.29676138871098501</c:v>
                </c:pt>
                <c:pt idx="934">
                  <c:v>0.29641889677216371</c:v>
                </c:pt>
                <c:pt idx="935">
                  <c:v>0.29688308730978646</c:v>
                </c:pt>
                <c:pt idx="936">
                  <c:v>0.2974644989015765</c:v>
                </c:pt>
                <c:pt idx="937">
                  <c:v>0.29734152663166563</c:v>
                </c:pt>
                <c:pt idx="938">
                  <c:v>0.29733193060314583</c:v>
                </c:pt>
                <c:pt idx="939">
                  <c:v>0.29732764841879539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2ED-4612-A638-5489D982DBBC}"/>
            </c:ext>
          </c:extLst>
        </c:ser>
        <c:ser>
          <c:idx val="8"/>
          <c:order val="8"/>
          <c:tx>
            <c:strRef>
              <c:f>Волатильность!$R$1</c:f>
              <c:strCache>
                <c:ptCount val="1"/>
                <c:pt idx="0">
                  <c:v>Новатэк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Волатильность!$A$2:$A$941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Волатильность!$R$2:$R$941</c:f>
              <c:numCache>
                <c:formatCode>0.00</c:formatCode>
                <c:ptCount val="940"/>
                <c:pt idx="0">
                  <c:v>0.39629764120850336</c:v>
                </c:pt>
                <c:pt idx="1">
                  <c:v>0.39803568681125234</c:v>
                </c:pt>
                <c:pt idx="2">
                  <c:v>0.39801399437838125</c:v>
                </c:pt>
                <c:pt idx="3">
                  <c:v>0.39827826525758508</c:v>
                </c:pt>
                <c:pt idx="4">
                  <c:v>0.39839029709988294</c:v>
                </c:pt>
                <c:pt idx="5">
                  <c:v>0.39950470155705037</c:v>
                </c:pt>
                <c:pt idx="6">
                  <c:v>0.39983532476348121</c:v>
                </c:pt>
                <c:pt idx="7">
                  <c:v>0.4009988090867434</c:v>
                </c:pt>
                <c:pt idx="8">
                  <c:v>0.40079862030645586</c:v>
                </c:pt>
                <c:pt idx="9">
                  <c:v>0.4004826537254178</c:v>
                </c:pt>
                <c:pt idx="10">
                  <c:v>0.40111802644081623</c:v>
                </c:pt>
                <c:pt idx="11">
                  <c:v>0.40233070687716976</c:v>
                </c:pt>
                <c:pt idx="12">
                  <c:v>0.40751708097674294</c:v>
                </c:pt>
                <c:pt idx="13">
                  <c:v>0.40743259037182478</c:v>
                </c:pt>
                <c:pt idx="14">
                  <c:v>0.40706840661181537</c:v>
                </c:pt>
                <c:pt idx="15">
                  <c:v>0.40701181253016566</c:v>
                </c:pt>
                <c:pt idx="16">
                  <c:v>0.40738035389783911</c:v>
                </c:pt>
                <c:pt idx="17">
                  <c:v>0.4076627848615379</c:v>
                </c:pt>
                <c:pt idx="18">
                  <c:v>0.41004281376326168</c:v>
                </c:pt>
                <c:pt idx="19">
                  <c:v>0.41075985919045171</c:v>
                </c:pt>
                <c:pt idx="20">
                  <c:v>0.41109596907177359</c:v>
                </c:pt>
                <c:pt idx="21">
                  <c:v>0.41118466280651877</c:v>
                </c:pt>
                <c:pt idx="22">
                  <c:v>0.41311791911780249</c:v>
                </c:pt>
                <c:pt idx="23">
                  <c:v>0.41510194901758563</c:v>
                </c:pt>
                <c:pt idx="24">
                  <c:v>0.41482064077999581</c:v>
                </c:pt>
                <c:pt idx="25">
                  <c:v>0.41494913919200488</c:v>
                </c:pt>
                <c:pt idx="26">
                  <c:v>0.41520660942252829</c:v>
                </c:pt>
                <c:pt idx="27">
                  <c:v>0.41521568843382101</c:v>
                </c:pt>
                <c:pt idx="28">
                  <c:v>0.4149945638712807</c:v>
                </c:pt>
                <c:pt idx="29">
                  <c:v>0.41628414658699486</c:v>
                </c:pt>
                <c:pt idx="30">
                  <c:v>0.41627606937977424</c:v>
                </c:pt>
                <c:pt idx="31">
                  <c:v>0.41635379418823593</c:v>
                </c:pt>
                <c:pt idx="32">
                  <c:v>0.41627252390449598</c:v>
                </c:pt>
                <c:pt idx="33">
                  <c:v>0.41672153407934903</c:v>
                </c:pt>
                <c:pt idx="34">
                  <c:v>0.41669478280737787</c:v>
                </c:pt>
                <c:pt idx="35">
                  <c:v>0.41726429749351818</c:v>
                </c:pt>
                <c:pt idx="36">
                  <c:v>0.41732466948662128</c:v>
                </c:pt>
                <c:pt idx="37">
                  <c:v>0.41731004284803513</c:v>
                </c:pt>
                <c:pt idx="38">
                  <c:v>0.41736149354114549</c:v>
                </c:pt>
                <c:pt idx="39">
                  <c:v>0.41766110714673849</c:v>
                </c:pt>
                <c:pt idx="40">
                  <c:v>0.38315768647908233</c:v>
                </c:pt>
                <c:pt idx="41">
                  <c:v>0.37505453946333706</c:v>
                </c:pt>
                <c:pt idx="42">
                  <c:v>0.37610056087690813</c:v>
                </c:pt>
                <c:pt idx="43">
                  <c:v>0.37675189258625269</c:v>
                </c:pt>
                <c:pt idx="44">
                  <c:v>0.37604789411808748</c:v>
                </c:pt>
                <c:pt idx="45">
                  <c:v>0.37548597965695468</c:v>
                </c:pt>
                <c:pt idx="46">
                  <c:v>0.37545838713020724</c:v>
                </c:pt>
                <c:pt idx="47">
                  <c:v>0.37400873736108498</c:v>
                </c:pt>
                <c:pt idx="48">
                  <c:v>0.36842407273567895</c:v>
                </c:pt>
                <c:pt idx="49">
                  <c:v>0.36503875817185349</c:v>
                </c:pt>
                <c:pt idx="50">
                  <c:v>0.35578040753037427</c:v>
                </c:pt>
                <c:pt idx="51">
                  <c:v>0.35587369129522289</c:v>
                </c:pt>
                <c:pt idx="52">
                  <c:v>0.3582961506544845</c:v>
                </c:pt>
                <c:pt idx="53">
                  <c:v>0.34882609880625159</c:v>
                </c:pt>
                <c:pt idx="54">
                  <c:v>0.34877076191977857</c:v>
                </c:pt>
                <c:pt idx="55">
                  <c:v>0.34855016813827194</c:v>
                </c:pt>
                <c:pt idx="56">
                  <c:v>0.34627493374507967</c:v>
                </c:pt>
                <c:pt idx="57">
                  <c:v>0.34604817507306795</c:v>
                </c:pt>
                <c:pt idx="58">
                  <c:v>0.34604188073067321</c:v>
                </c:pt>
                <c:pt idx="59">
                  <c:v>0.34761007348311329</c:v>
                </c:pt>
                <c:pt idx="60">
                  <c:v>0.34941692777165967</c:v>
                </c:pt>
                <c:pt idx="61">
                  <c:v>0.34965942010000528</c:v>
                </c:pt>
                <c:pt idx="62">
                  <c:v>0.3496016795078199</c:v>
                </c:pt>
                <c:pt idx="63">
                  <c:v>0.34959746348927984</c:v>
                </c:pt>
                <c:pt idx="64">
                  <c:v>0.34734307433706291</c:v>
                </c:pt>
                <c:pt idx="65">
                  <c:v>0.34744732520589333</c:v>
                </c:pt>
                <c:pt idx="66">
                  <c:v>0.34744660775848735</c:v>
                </c:pt>
                <c:pt idx="67">
                  <c:v>0.34850103051548198</c:v>
                </c:pt>
                <c:pt idx="68">
                  <c:v>0.34993134974644063</c:v>
                </c:pt>
                <c:pt idx="69">
                  <c:v>0.35124309034374535</c:v>
                </c:pt>
                <c:pt idx="70">
                  <c:v>0.35145906436270752</c:v>
                </c:pt>
                <c:pt idx="71">
                  <c:v>0.35171911840220577</c:v>
                </c:pt>
                <c:pt idx="72">
                  <c:v>0.35172987231213187</c:v>
                </c:pt>
                <c:pt idx="73">
                  <c:v>0.35194669677166091</c:v>
                </c:pt>
                <c:pt idx="74">
                  <c:v>0.35373578998955335</c:v>
                </c:pt>
                <c:pt idx="75">
                  <c:v>0.35380314959699299</c:v>
                </c:pt>
                <c:pt idx="76">
                  <c:v>0.35367043630754802</c:v>
                </c:pt>
                <c:pt idx="77">
                  <c:v>0.35104211212574882</c:v>
                </c:pt>
                <c:pt idx="78">
                  <c:v>0.35066876140555109</c:v>
                </c:pt>
                <c:pt idx="79">
                  <c:v>0.35046100291614024</c:v>
                </c:pt>
                <c:pt idx="80">
                  <c:v>0.35043199664008601</c:v>
                </c:pt>
                <c:pt idx="81">
                  <c:v>0.35061593632712701</c:v>
                </c:pt>
                <c:pt idx="82">
                  <c:v>0.35133309003874663</c:v>
                </c:pt>
                <c:pt idx="83">
                  <c:v>0.35118940008515936</c:v>
                </c:pt>
                <c:pt idx="84">
                  <c:v>0.35125402308058834</c:v>
                </c:pt>
                <c:pt idx="85">
                  <c:v>0.34556531023572268</c:v>
                </c:pt>
                <c:pt idx="86">
                  <c:v>0.34526857455166343</c:v>
                </c:pt>
                <c:pt idx="87">
                  <c:v>0.34517609103929114</c:v>
                </c:pt>
                <c:pt idx="88">
                  <c:v>0.34513533451870432</c:v>
                </c:pt>
                <c:pt idx="89">
                  <c:v>0.3451096208977219</c:v>
                </c:pt>
                <c:pt idx="90">
                  <c:v>0.34527405440168829</c:v>
                </c:pt>
                <c:pt idx="91">
                  <c:v>0.34512300679657043</c:v>
                </c:pt>
                <c:pt idx="92">
                  <c:v>0.34577395357906843</c:v>
                </c:pt>
                <c:pt idx="93">
                  <c:v>0.34567661298043928</c:v>
                </c:pt>
                <c:pt idx="94">
                  <c:v>0.34435402837630841</c:v>
                </c:pt>
                <c:pt idx="95">
                  <c:v>0.34471193570790831</c:v>
                </c:pt>
                <c:pt idx="96">
                  <c:v>0.34503582901079494</c:v>
                </c:pt>
                <c:pt idx="97">
                  <c:v>0.34507463439353658</c:v>
                </c:pt>
                <c:pt idx="98">
                  <c:v>0.34272877026843218</c:v>
                </c:pt>
                <c:pt idx="99">
                  <c:v>0.34252892197213697</c:v>
                </c:pt>
                <c:pt idx="100">
                  <c:v>0.34300978762479867</c:v>
                </c:pt>
                <c:pt idx="101">
                  <c:v>0.34152065240384422</c:v>
                </c:pt>
                <c:pt idx="102">
                  <c:v>0.33882286659514388</c:v>
                </c:pt>
                <c:pt idx="103">
                  <c:v>0.33886569915275305</c:v>
                </c:pt>
                <c:pt idx="104">
                  <c:v>0.33849765253269049</c:v>
                </c:pt>
                <c:pt idx="105">
                  <c:v>0.33767798239596158</c:v>
                </c:pt>
                <c:pt idx="106">
                  <c:v>0.33680383995801272</c:v>
                </c:pt>
                <c:pt idx="107">
                  <c:v>0.33676197284153153</c:v>
                </c:pt>
                <c:pt idx="108">
                  <c:v>0.33675468291589383</c:v>
                </c:pt>
                <c:pt idx="109">
                  <c:v>0.33685022957233196</c:v>
                </c:pt>
                <c:pt idx="110">
                  <c:v>0.33646186947619905</c:v>
                </c:pt>
                <c:pt idx="111">
                  <c:v>0.33662091282009682</c:v>
                </c:pt>
                <c:pt idx="112">
                  <c:v>0.33654765072926857</c:v>
                </c:pt>
                <c:pt idx="113">
                  <c:v>0.33652175158170172</c:v>
                </c:pt>
                <c:pt idx="114">
                  <c:v>0.3365098684012931</c:v>
                </c:pt>
                <c:pt idx="115">
                  <c:v>0.33655071175180706</c:v>
                </c:pt>
                <c:pt idx="116">
                  <c:v>0.33692589644441995</c:v>
                </c:pt>
                <c:pt idx="117">
                  <c:v>0.33716515959888654</c:v>
                </c:pt>
                <c:pt idx="118">
                  <c:v>0.33714256825980027</c:v>
                </c:pt>
                <c:pt idx="119">
                  <c:v>0.33734809523935216</c:v>
                </c:pt>
                <c:pt idx="120">
                  <c:v>0.33735278645010364</c:v>
                </c:pt>
                <c:pt idx="121">
                  <c:v>0.33753202295338447</c:v>
                </c:pt>
                <c:pt idx="122">
                  <c:v>0.33744234271823298</c:v>
                </c:pt>
                <c:pt idx="123">
                  <c:v>0.33744361039751924</c:v>
                </c:pt>
                <c:pt idx="124">
                  <c:v>0.33725225194571523</c:v>
                </c:pt>
                <c:pt idx="125">
                  <c:v>0.33714473406233081</c:v>
                </c:pt>
                <c:pt idx="126">
                  <c:v>0.33716159057515943</c:v>
                </c:pt>
                <c:pt idx="127">
                  <c:v>0.33711834725910272</c:v>
                </c:pt>
                <c:pt idx="128">
                  <c:v>0.33644593574016202</c:v>
                </c:pt>
                <c:pt idx="129">
                  <c:v>0.33645532900223191</c:v>
                </c:pt>
                <c:pt idx="130">
                  <c:v>0.33590963334336332</c:v>
                </c:pt>
                <c:pt idx="131">
                  <c:v>0.3354021726739797</c:v>
                </c:pt>
                <c:pt idx="132">
                  <c:v>0.33544783772179315</c:v>
                </c:pt>
                <c:pt idx="133">
                  <c:v>0.33047611425076373</c:v>
                </c:pt>
                <c:pt idx="134">
                  <c:v>0.33047093161766278</c:v>
                </c:pt>
                <c:pt idx="135">
                  <c:v>0.32948028649119726</c:v>
                </c:pt>
                <c:pt idx="136">
                  <c:v>0.32947784959877474</c:v>
                </c:pt>
                <c:pt idx="137">
                  <c:v>0.32969122123048583</c:v>
                </c:pt>
                <c:pt idx="138">
                  <c:v>0.32914434206742826</c:v>
                </c:pt>
                <c:pt idx="139">
                  <c:v>0.32922799002126707</c:v>
                </c:pt>
                <c:pt idx="140">
                  <c:v>0.32894034482076884</c:v>
                </c:pt>
                <c:pt idx="141">
                  <c:v>0.32871462492980874</c:v>
                </c:pt>
                <c:pt idx="142">
                  <c:v>0.32883980995798207</c:v>
                </c:pt>
                <c:pt idx="143">
                  <c:v>0.32891729165021444</c:v>
                </c:pt>
                <c:pt idx="144">
                  <c:v>0.32917216430559443</c:v>
                </c:pt>
                <c:pt idx="145">
                  <c:v>0.32951650020481316</c:v>
                </c:pt>
                <c:pt idx="146">
                  <c:v>0.32788143106322909</c:v>
                </c:pt>
                <c:pt idx="147">
                  <c:v>0.3276351293367844</c:v>
                </c:pt>
                <c:pt idx="148">
                  <c:v>0.327306275282365</c:v>
                </c:pt>
                <c:pt idx="149">
                  <c:v>0.32713803242109696</c:v>
                </c:pt>
                <c:pt idx="150">
                  <c:v>0.32676164226353244</c:v>
                </c:pt>
                <c:pt idx="151">
                  <c:v>0.32678567935916719</c:v>
                </c:pt>
                <c:pt idx="152">
                  <c:v>0.32684447000944583</c:v>
                </c:pt>
                <c:pt idx="153">
                  <c:v>0.3263159159606997</c:v>
                </c:pt>
                <c:pt idx="154">
                  <c:v>0.32598036754393339</c:v>
                </c:pt>
                <c:pt idx="155">
                  <c:v>0.32677782102357628</c:v>
                </c:pt>
                <c:pt idx="156">
                  <c:v>0.32757083591550912</c:v>
                </c:pt>
                <c:pt idx="157">
                  <c:v>0.32997787806612722</c:v>
                </c:pt>
                <c:pt idx="158">
                  <c:v>0.32969439522104732</c:v>
                </c:pt>
                <c:pt idx="159">
                  <c:v>0.32913839850931964</c:v>
                </c:pt>
                <c:pt idx="160">
                  <c:v>0.3309830537028754</c:v>
                </c:pt>
                <c:pt idx="161">
                  <c:v>0.33167641296647971</c:v>
                </c:pt>
                <c:pt idx="162">
                  <c:v>0.33234994167574478</c:v>
                </c:pt>
                <c:pt idx="163">
                  <c:v>0.33279207939334049</c:v>
                </c:pt>
                <c:pt idx="164">
                  <c:v>0.33441625806426128</c:v>
                </c:pt>
                <c:pt idx="165">
                  <c:v>0.3345060246839523</c:v>
                </c:pt>
                <c:pt idx="166">
                  <c:v>0.3342539061876465</c:v>
                </c:pt>
                <c:pt idx="167">
                  <c:v>0.32868194298594605</c:v>
                </c:pt>
                <c:pt idx="168">
                  <c:v>0.32870466948798371</c:v>
                </c:pt>
                <c:pt idx="169">
                  <c:v>0.32829078373475346</c:v>
                </c:pt>
                <c:pt idx="170">
                  <c:v>0.32816207832484795</c:v>
                </c:pt>
                <c:pt idx="171">
                  <c:v>0.32811957727794927</c:v>
                </c:pt>
                <c:pt idx="172">
                  <c:v>0.32814038065512829</c:v>
                </c:pt>
                <c:pt idx="173">
                  <c:v>0.32684618196924475</c:v>
                </c:pt>
                <c:pt idx="174">
                  <c:v>0.32652264005463344</c:v>
                </c:pt>
                <c:pt idx="175">
                  <c:v>0.32652363645724247</c:v>
                </c:pt>
                <c:pt idx="176">
                  <c:v>0.32546706192012753</c:v>
                </c:pt>
                <c:pt idx="177">
                  <c:v>0.32413245268481694</c:v>
                </c:pt>
                <c:pt idx="178">
                  <c:v>0.32479223710613903</c:v>
                </c:pt>
                <c:pt idx="179">
                  <c:v>0.3255813852155976</c:v>
                </c:pt>
                <c:pt idx="180">
                  <c:v>0.32576851537582074</c:v>
                </c:pt>
                <c:pt idx="181">
                  <c:v>0.32603444458727315</c:v>
                </c:pt>
                <c:pt idx="182">
                  <c:v>0.32617936012783633</c:v>
                </c:pt>
                <c:pt idx="183">
                  <c:v>0.32732409587924732</c:v>
                </c:pt>
                <c:pt idx="184">
                  <c:v>0.3276170472000639</c:v>
                </c:pt>
                <c:pt idx="185">
                  <c:v>0.32769143017595648</c:v>
                </c:pt>
                <c:pt idx="186">
                  <c:v>0.3279263062495999</c:v>
                </c:pt>
                <c:pt idx="187">
                  <c:v>0.32770279211899839</c:v>
                </c:pt>
                <c:pt idx="188">
                  <c:v>0.32882362317100378</c:v>
                </c:pt>
                <c:pt idx="189">
                  <c:v>0.32910427563575623</c:v>
                </c:pt>
                <c:pt idx="190">
                  <c:v>0.32965401497288987</c:v>
                </c:pt>
                <c:pt idx="191">
                  <c:v>0.32964794113966872</c:v>
                </c:pt>
                <c:pt idx="192">
                  <c:v>0.32949141887057454</c:v>
                </c:pt>
                <c:pt idx="193">
                  <c:v>0.32971390873530226</c:v>
                </c:pt>
                <c:pt idx="194">
                  <c:v>0.32921414126309984</c:v>
                </c:pt>
                <c:pt idx="195">
                  <c:v>0.3285667845150439</c:v>
                </c:pt>
                <c:pt idx="196">
                  <c:v>0.32782808569418526</c:v>
                </c:pt>
                <c:pt idx="197">
                  <c:v>0.32755933463328718</c:v>
                </c:pt>
                <c:pt idx="198">
                  <c:v>0.32754567045139843</c:v>
                </c:pt>
                <c:pt idx="199">
                  <c:v>0.32748854941608951</c:v>
                </c:pt>
                <c:pt idx="200">
                  <c:v>0.32739508824469038</c:v>
                </c:pt>
                <c:pt idx="201">
                  <c:v>0.32673497958129444</c:v>
                </c:pt>
                <c:pt idx="202">
                  <c:v>0.32663373794088396</c:v>
                </c:pt>
                <c:pt idx="203">
                  <c:v>0.32623378596888719</c:v>
                </c:pt>
                <c:pt idx="204">
                  <c:v>0.32695472119355956</c:v>
                </c:pt>
                <c:pt idx="205">
                  <c:v>0.32717307976136362</c:v>
                </c:pt>
                <c:pt idx="206">
                  <c:v>0.32817586865031984</c:v>
                </c:pt>
                <c:pt idx="207">
                  <c:v>0.32745790692757065</c:v>
                </c:pt>
                <c:pt idx="208">
                  <c:v>0.32745661008795462</c:v>
                </c:pt>
                <c:pt idx="209">
                  <c:v>0.32651155714262042</c:v>
                </c:pt>
                <c:pt idx="210">
                  <c:v>0.32661385438881202</c:v>
                </c:pt>
                <c:pt idx="211">
                  <c:v>0.32661476218230484</c:v>
                </c:pt>
                <c:pt idx="212">
                  <c:v>0.32513806174811422</c:v>
                </c:pt>
                <c:pt idx="213">
                  <c:v>0.32540657159533232</c:v>
                </c:pt>
                <c:pt idx="214">
                  <c:v>0.32539616586231473</c:v>
                </c:pt>
                <c:pt idx="215">
                  <c:v>0.32481727174051772</c:v>
                </c:pt>
                <c:pt idx="216">
                  <c:v>0.32467006661950248</c:v>
                </c:pt>
                <c:pt idx="217">
                  <c:v>0.32456952888823154</c:v>
                </c:pt>
                <c:pt idx="218">
                  <c:v>0.32464743475960611</c:v>
                </c:pt>
                <c:pt idx="219">
                  <c:v>0.32469835685175596</c:v>
                </c:pt>
                <c:pt idx="220">
                  <c:v>0.32519812614581151</c:v>
                </c:pt>
                <c:pt idx="221">
                  <c:v>0.3250504161175079</c:v>
                </c:pt>
                <c:pt idx="222">
                  <c:v>0.32517612362945042</c:v>
                </c:pt>
                <c:pt idx="223">
                  <c:v>0.32735307835810085</c:v>
                </c:pt>
                <c:pt idx="224">
                  <c:v>0.32796691249077187</c:v>
                </c:pt>
                <c:pt idx="225">
                  <c:v>0.32799527966243225</c:v>
                </c:pt>
                <c:pt idx="226">
                  <c:v>0.32789509499412639</c:v>
                </c:pt>
                <c:pt idx="227">
                  <c:v>0.32715324022177694</c:v>
                </c:pt>
                <c:pt idx="228">
                  <c:v>0.32794870822129041</c:v>
                </c:pt>
                <c:pt idx="229">
                  <c:v>0.32603058121697404</c:v>
                </c:pt>
                <c:pt idx="230">
                  <c:v>0.3252939035204418</c:v>
                </c:pt>
                <c:pt idx="231">
                  <c:v>0.32747809778606229</c:v>
                </c:pt>
                <c:pt idx="232">
                  <c:v>0.3268155608518255</c:v>
                </c:pt>
                <c:pt idx="233">
                  <c:v>0.32262634080715447</c:v>
                </c:pt>
                <c:pt idx="234">
                  <c:v>0.31846129789054395</c:v>
                </c:pt>
                <c:pt idx="235">
                  <c:v>0.31848503681313134</c:v>
                </c:pt>
                <c:pt idx="236">
                  <c:v>0.31809269474916402</c:v>
                </c:pt>
                <c:pt idx="237">
                  <c:v>0.31860418503029131</c:v>
                </c:pt>
                <c:pt idx="238">
                  <c:v>0.31927988169412913</c:v>
                </c:pt>
                <c:pt idx="239">
                  <c:v>0.31841608789688242</c:v>
                </c:pt>
                <c:pt idx="240">
                  <c:v>0.31706101368621931</c:v>
                </c:pt>
                <c:pt idx="241">
                  <c:v>0.31996159689345294</c:v>
                </c:pt>
                <c:pt idx="242">
                  <c:v>0.31689402627768914</c:v>
                </c:pt>
                <c:pt idx="243">
                  <c:v>0.30962406239777052</c:v>
                </c:pt>
                <c:pt idx="244">
                  <c:v>0.31108818245394798</c:v>
                </c:pt>
                <c:pt idx="245">
                  <c:v>0.30818696917827004</c:v>
                </c:pt>
                <c:pt idx="246">
                  <c:v>0.30833327736495031</c:v>
                </c:pt>
                <c:pt idx="247">
                  <c:v>0.30804412106800499</c:v>
                </c:pt>
                <c:pt idx="248">
                  <c:v>0.30970250531781279</c:v>
                </c:pt>
                <c:pt idx="249">
                  <c:v>0.30006204570310935</c:v>
                </c:pt>
                <c:pt idx="250">
                  <c:v>0.29959810687861321</c:v>
                </c:pt>
                <c:pt idx="251">
                  <c:v>0.29607199113988214</c:v>
                </c:pt>
                <c:pt idx="252">
                  <c:v>0.29287333480994537</c:v>
                </c:pt>
                <c:pt idx="253">
                  <c:v>0.29433980571688451</c:v>
                </c:pt>
                <c:pt idx="254">
                  <c:v>0.29526209753440041</c:v>
                </c:pt>
                <c:pt idx="255">
                  <c:v>0.29524185059073471</c:v>
                </c:pt>
                <c:pt idx="256">
                  <c:v>0.29279769980530707</c:v>
                </c:pt>
                <c:pt idx="257">
                  <c:v>0.29809334601243209</c:v>
                </c:pt>
                <c:pt idx="258">
                  <c:v>0.29787132453016663</c:v>
                </c:pt>
                <c:pt idx="259">
                  <c:v>0.29759033411279007</c:v>
                </c:pt>
                <c:pt idx="260">
                  <c:v>0.29789605332496533</c:v>
                </c:pt>
                <c:pt idx="261">
                  <c:v>0.29785362097904272</c:v>
                </c:pt>
                <c:pt idx="262">
                  <c:v>0.29932337353483734</c:v>
                </c:pt>
                <c:pt idx="263">
                  <c:v>0.29218306815291034</c:v>
                </c:pt>
                <c:pt idx="264">
                  <c:v>0.29306471487244301</c:v>
                </c:pt>
                <c:pt idx="265">
                  <c:v>0.29513139204615579</c:v>
                </c:pt>
                <c:pt idx="266">
                  <c:v>0.29658946307685563</c:v>
                </c:pt>
                <c:pt idx="267">
                  <c:v>0.29612507173355795</c:v>
                </c:pt>
                <c:pt idx="268">
                  <c:v>0.29605958811441152</c:v>
                </c:pt>
                <c:pt idx="269">
                  <c:v>0.29301425078484544</c:v>
                </c:pt>
                <c:pt idx="270">
                  <c:v>0.29240753400480674</c:v>
                </c:pt>
                <c:pt idx="271">
                  <c:v>0.29387104032738826</c:v>
                </c:pt>
                <c:pt idx="272">
                  <c:v>0.29450110104402172</c:v>
                </c:pt>
                <c:pt idx="273">
                  <c:v>0.2930517219634825</c:v>
                </c:pt>
                <c:pt idx="274">
                  <c:v>0.28997275600857625</c:v>
                </c:pt>
                <c:pt idx="275">
                  <c:v>0.29033057192088113</c:v>
                </c:pt>
                <c:pt idx="276">
                  <c:v>0.29166344036393982</c:v>
                </c:pt>
                <c:pt idx="277">
                  <c:v>0.29171970190937202</c:v>
                </c:pt>
                <c:pt idx="278">
                  <c:v>0.29134945906881876</c:v>
                </c:pt>
                <c:pt idx="279">
                  <c:v>0.29127727534618747</c:v>
                </c:pt>
                <c:pt idx="280">
                  <c:v>0.28946448552132081</c:v>
                </c:pt>
                <c:pt idx="281">
                  <c:v>0.29121757160130846</c:v>
                </c:pt>
                <c:pt idx="282">
                  <c:v>0.29132308267583995</c:v>
                </c:pt>
                <c:pt idx="283">
                  <c:v>0.29176698151741093</c:v>
                </c:pt>
                <c:pt idx="284">
                  <c:v>0.2913630117929572</c:v>
                </c:pt>
                <c:pt idx="285">
                  <c:v>0.2914012590811289</c:v>
                </c:pt>
                <c:pt idx="286">
                  <c:v>0.29055073084923339</c:v>
                </c:pt>
                <c:pt idx="287">
                  <c:v>0.29111724311833242</c:v>
                </c:pt>
                <c:pt idx="288">
                  <c:v>0.29133802355291266</c:v>
                </c:pt>
                <c:pt idx="289">
                  <c:v>0.2909313654883775</c:v>
                </c:pt>
                <c:pt idx="290">
                  <c:v>0.29061370247618973</c:v>
                </c:pt>
                <c:pt idx="291">
                  <c:v>0.29006794123879326</c:v>
                </c:pt>
                <c:pt idx="292">
                  <c:v>0.29083329795102131</c:v>
                </c:pt>
                <c:pt idx="293">
                  <c:v>0.2897667375224493</c:v>
                </c:pt>
                <c:pt idx="294">
                  <c:v>0.28833387475404498</c:v>
                </c:pt>
                <c:pt idx="295">
                  <c:v>0.28870351927426552</c:v>
                </c:pt>
                <c:pt idx="296">
                  <c:v>0.28783352305627141</c:v>
                </c:pt>
                <c:pt idx="297">
                  <c:v>0.28700631495713047</c:v>
                </c:pt>
                <c:pt idx="298">
                  <c:v>0.28691949441768627</c:v>
                </c:pt>
                <c:pt idx="299">
                  <c:v>0.28746999453250266</c:v>
                </c:pt>
                <c:pt idx="300">
                  <c:v>0.28737304046372836</c:v>
                </c:pt>
                <c:pt idx="301">
                  <c:v>0.28479011174657826</c:v>
                </c:pt>
                <c:pt idx="302">
                  <c:v>0.28457342368794081</c:v>
                </c:pt>
                <c:pt idx="303">
                  <c:v>0.28175475652706106</c:v>
                </c:pt>
                <c:pt idx="304">
                  <c:v>0.28145232127185338</c:v>
                </c:pt>
                <c:pt idx="305">
                  <c:v>0.28145353216112318</c:v>
                </c:pt>
                <c:pt idx="306">
                  <c:v>0.28002127519004844</c:v>
                </c:pt>
                <c:pt idx="307">
                  <c:v>0.28012969803045457</c:v>
                </c:pt>
                <c:pt idx="308">
                  <c:v>0.27792171622172918</c:v>
                </c:pt>
                <c:pt idx="309">
                  <c:v>0.27794706602571467</c:v>
                </c:pt>
                <c:pt idx="310">
                  <c:v>0.27539976645237846</c:v>
                </c:pt>
                <c:pt idx="311">
                  <c:v>0.27305954061761684</c:v>
                </c:pt>
                <c:pt idx="312">
                  <c:v>0.2728895478729243</c:v>
                </c:pt>
                <c:pt idx="313">
                  <c:v>0.27288426403667471</c:v>
                </c:pt>
                <c:pt idx="314">
                  <c:v>0.27331342170433837</c:v>
                </c:pt>
                <c:pt idx="315">
                  <c:v>0.27349090720213792</c:v>
                </c:pt>
                <c:pt idx="316">
                  <c:v>0.27397135357314029</c:v>
                </c:pt>
                <c:pt idx="317">
                  <c:v>0.27393701966702833</c:v>
                </c:pt>
                <c:pt idx="318">
                  <c:v>0.27305322172481955</c:v>
                </c:pt>
                <c:pt idx="319">
                  <c:v>0.27163626133772145</c:v>
                </c:pt>
                <c:pt idx="320">
                  <c:v>0.26913734514901683</c:v>
                </c:pt>
                <c:pt idx="321">
                  <c:v>0.26803511400133956</c:v>
                </c:pt>
                <c:pt idx="322">
                  <c:v>0.26705609311528927</c:v>
                </c:pt>
                <c:pt idx="323">
                  <c:v>0.26703480346966668</c:v>
                </c:pt>
                <c:pt idx="324">
                  <c:v>0.26527928352100633</c:v>
                </c:pt>
                <c:pt idx="325">
                  <c:v>0.26285758528080444</c:v>
                </c:pt>
                <c:pt idx="326">
                  <c:v>0.26269424306899192</c:v>
                </c:pt>
                <c:pt idx="327">
                  <c:v>0.26274157362227801</c:v>
                </c:pt>
                <c:pt idx="328">
                  <c:v>0.26268944465937993</c:v>
                </c:pt>
                <c:pt idx="329">
                  <c:v>0.26558269804565238</c:v>
                </c:pt>
                <c:pt idx="330">
                  <c:v>0.26871100225009331</c:v>
                </c:pt>
                <c:pt idx="331">
                  <c:v>0.26894307186133565</c:v>
                </c:pt>
                <c:pt idx="332">
                  <c:v>0.26937255577381419</c:v>
                </c:pt>
                <c:pt idx="333">
                  <c:v>0.2687463616439329</c:v>
                </c:pt>
                <c:pt idx="334">
                  <c:v>0.26883145524515478</c:v>
                </c:pt>
                <c:pt idx="335">
                  <c:v>0.2677867395715543</c:v>
                </c:pt>
                <c:pt idx="336">
                  <c:v>0.2681762567304985</c:v>
                </c:pt>
                <c:pt idx="337">
                  <c:v>0.26818279413306051</c:v>
                </c:pt>
                <c:pt idx="338">
                  <c:v>0.26844425792854937</c:v>
                </c:pt>
                <c:pt idx="339">
                  <c:v>0.26852236535638696</c:v>
                </c:pt>
                <c:pt idx="340">
                  <c:v>0.26865702704681543</c:v>
                </c:pt>
                <c:pt idx="341">
                  <c:v>0.26832488587405878</c:v>
                </c:pt>
                <c:pt idx="342">
                  <c:v>0.26886684760407481</c:v>
                </c:pt>
                <c:pt idx="343">
                  <c:v>0.26772573741798616</c:v>
                </c:pt>
                <c:pt idx="344">
                  <c:v>0.26766451150109433</c:v>
                </c:pt>
                <c:pt idx="345">
                  <c:v>0.26752097658032281</c:v>
                </c:pt>
                <c:pt idx="346">
                  <c:v>0.2671707409144044</c:v>
                </c:pt>
                <c:pt idx="347">
                  <c:v>0.26693453795096639</c:v>
                </c:pt>
                <c:pt idx="348">
                  <c:v>0.26738351173346264</c:v>
                </c:pt>
                <c:pt idx="349">
                  <c:v>0.2678138279021946</c:v>
                </c:pt>
                <c:pt idx="350">
                  <c:v>0.26778756754481065</c:v>
                </c:pt>
                <c:pt idx="351">
                  <c:v>0.26702830494159463</c:v>
                </c:pt>
                <c:pt idx="352">
                  <c:v>0.26718988634344326</c:v>
                </c:pt>
                <c:pt idx="353">
                  <c:v>0.26723651926927616</c:v>
                </c:pt>
                <c:pt idx="354">
                  <c:v>0.26927345239532463</c:v>
                </c:pt>
                <c:pt idx="355">
                  <c:v>0.26956851672939369</c:v>
                </c:pt>
                <c:pt idx="356">
                  <c:v>0.27011871944820498</c:v>
                </c:pt>
                <c:pt idx="357">
                  <c:v>0.27143862423862752</c:v>
                </c:pt>
                <c:pt idx="358">
                  <c:v>0.27143920451565023</c:v>
                </c:pt>
                <c:pt idx="359">
                  <c:v>0.27148841858029543</c:v>
                </c:pt>
                <c:pt idx="360">
                  <c:v>0.27153498097731649</c:v>
                </c:pt>
                <c:pt idx="361">
                  <c:v>0.27315810919374511</c:v>
                </c:pt>
                <c:pt idx="362">
                  <c:v>0.27301408487270745</c:v>
                </c:pt>
                <c:pt idx="363">
                  <c:v>0.27299991491290115</c:v>
                </c:pt>
                <c:pt idx="364">
                  <c:v>0.27332808838714101</c:v>
                </c:pt>
                <c:pt idx="365">
                  <c:v>0.27347177779268872</c:v>
                </c:pt>
                <c:pt idx="366">
                  <c:v>0.27690202877701425</c:v>
                </c:pt>
                <c:pt idx="367">
                  <c:v>0.27617382975657445</c:v>
                </c:pt>
                <c:pt idx="368">
                  <c:v>0.27475802514978692</c:v>
                </c:pt>
                <c:pt idx="369">
                  <c:v>0.27555057122303578</c:v>
                </c:pt>
                <c:pt idx="370">
                  <c:v>0.27534387539001626</c:v>
                </c:pt>
                <c:pt idx="371">
                  <c:v>0.27536715447487009</c:v>
                </c:pt>
                <c:pt idx="372">
                  <c:v>0.27470517314761056</c:v>
                </c:pt>
                <c:pt idx="373">
                  <c:v>0.27497270410759339</c:v>
                </c:pt>
                <c:pt idx="374">
                  <c:v>0.27476413814137352</c:v>
                </c:pt>
                <c:pt idx="375">
                  <c:v>0.27501542570374105</c:v>
                </c:pt>
                <c:pt idx="376">
                  <c:v>0.27501728861618863</c:v>
                </c:pt>
                <c:pt idx="377">
                  <c:v>0.27504270487740978</c:v>
                </c:pt>
                <c:pt idx="378">
                  <c:v>0.2761675258129157</c:v>
                </c:pt>
                <c:pt idx="379">
                  <c:v>0.27569961934937198</c:v>
                </c:pt>
                <c:pt idx="380">
                  <c:v>0.27614532272249226</c:v>
                </c:pt>
                <c:pt idx="381">
                  <c:v>0.27614943439439871</c:v>
                </c:pt>
                <c:pt idx="382">
                  <c:v>0.27620312531286267</c:v>
                </c:pt>
                <c:pt idx="383">
                  <c:v>0.27619496937400562</c:v>
                </c:pt>
                <c:pt idx="384">
                  <c:v>0.27606771365714255</c:v>
                </c:pt>
                <c:pt idx="385">
                  <c:v>0.27602466231201644</c:v>
                </c:pt>
                <c:pt idx="386">
                  <c:v>0.27615558837125875</c:v>
                </c:pt>
                <c:pt idx="387">
                  <c:v>0.27615329967894664</c:v>
                </c:pt>
                <c:pt idx="388">
                  <c:v>0.27643255857306614</c:v>
                </c:pt>
                <c:pt idx="389">
                  <c:v>0.27609798367139698</c:v>
                </c:pt>
                <c:pt idx="390">
                  <c:v>0.275657598255654</c:v>
                </c:pt>
                <c:pt idx="391">
                  <c:v>0.27577825139252937</c:v>
                </c:pt>
                <c:pt idx="392">
                  <c:v>0.27588625071565492</c:v>
                </c:pt>
                <c:pt idx="393">
                  <c:v>0.27541724695648889</c:v>
                </c:pt>
                <c:pt idx="394">
                  <c:v>0.27542285007282485</c:v>
                </c:pt>
                <c:pt idx="395">
                  <c:v>0.27514961030462293</c:v>
                </c:pt>
                <c:pt idx="396">
                  <c:v>0.27487124681594316</c:v>
                </c:pt>
                <c:pt idx="397">
                  <c:v>0.27479807132018225</c:v>
                </c:pt>
                <c:pt idx="398">
                  <c:v>0.27475587042750715</c:v>
                </c:pt>
                <c:pt idx="399">
                  <c:v>0.2751785860968497</c:v>
                </c:pt>
                <c:pt idx="400">
                  <c:v>0.27504944794938108</c:v>
                </c:pt>
                <c:pt idx="401">
                  <c:v>0.27512511033884646</c:v>
                </c:pt>
                <c:pt idx="402">
                  <c:v>0.27530142911005084</c:v>
                </c:pt>
                <c:pt idx="403">
                  <c:v>0.27559980694007918</c:v>
                </c:pt>
                <c:pt idx="404">
                  <c:v>0.27544655930040596</c:v>
                </c:pt>
                <c:pt idx="405">
                  <c:v>0.2756274026104224</c:v>
                </c:pt>
                <c:pt idx="406">
                  <c:v>0.27475340079943456</c:v>
                </c:pt>
                <c:pt idx="407">
                  <c:v>0.27395207989555453</c:v>
                </c:pt>
                <c:pt idx="408">
                  <c:v>0.27134344362364293</c:v>
                </c:pt>
                <c:pt idx="409">
                  <c:v>0.2713037290012914</c:v>
                </c:pt>
                <c:pt idx="410">
                  <c:v>0.27098956485897768</c:v>
                </c:pt>
                <c:pt idx="411">
                  <c:v>0.2689013330914381</c:v>
                </c:pt>
                <c:pt idx="412">
                  <c:v>0.26782717704884212</c:v>
                </c:pt>
                <c:pt idx="413">
                  <c:v>0.26682156646678251</c:v>
                </c:pt>
                <c:pt idx="414">
                  <c:v>0.26558882293472863</c:v>
                </c:pt>
                <c:pt idx="415">
                  <c:v>0.26314293602879701</c:v>
                </c:pt>
                <c:pt idx="416">
                  <c:v>0.2637298699459879</c:v>
                </c:pt>
                <c:pt idx="417">
                  <c:v>0.26442762539651088</c:v>
                </c:pt>
                <c:pt idx="418">
                  <c:v>0.26437802336214111</c:v>
                </c:pt>
                <c:pt idx="419">
                  <c:v>0.26425889481058806</c:v>
                </c:pt>
                <c:pt idx="420">
                  <c:v>0.26397334321577626</c:v>
                </c:pt>
                <c:pt idx="421">
                  <c:v>0.26396758821141358</c:v>
                </c:pt>
                <c:pt idx="422">
                  <c:v>0.26424444202383135</c:v>
                </c:pt>
                <c:pt idx="423">
                  <c:v>0.26513799943960886</c:v>
                </c:pt>
                <c:pt idx="424">
                  <c:v>0.26509128527299702</c:v>
                </c:pt>
                <c:pt idx="425">
                  <c:v>0.26528596925151193</c:v>
                </c:pt>
                <c:pt idx="426">
                  <c:v>0.26537831252333499</c:v>
                </c:pt>
                <c:pt idx="427">
                  <c:v>0.26555204625659978</c:v>
                </c:pt>
                <c:pt idx="428">
                  <c:v>0.2672248114770287</c:v>
                </c:pt>
                <c:pt idx="429">
                  <c:v>0.2662830934936406</c:v>
                </c:pt>
                <c:pt idx="430">
                  <c:v>0.26672716814167174</c:v>
                </c:pt>
                <c:pt idx="431">
                  <c:v>0.26643938050625704</c:v>
                </c:pt>
                <c:pt idx="432">
                  <c:v>0.26536119253654322</c:v>
                </c:pt>
                <c:pt idx="433">
                  <c:v>0.26521975414022653</c:v>
                </c:pt>
                <c:pt idx="434">
                  <c:v>0.26397697733290837</c:v>
                </c:pt>
                <c:pt idx="435">
                  <c:v>0.26380772778544959</c:v>
                </c:pt>
                <c:pt idx="436">
                  <c:v>0.2632671563384002</c:v>
                </c:pt>
                <c:pt idx="437">
                  <c:v>0.26310118185171738</c:v>
                </c:pt>
                <c:pt idx="438">
                  <c:v>0.26310363504461554</c:v>
                </c:pt>
                <c:pt idx="439">
                  <c:v>0.26115139145610688</c:v>
                </c:pt>
                <c:pt idx="440">
                  <c:v>0.26067392947982565</c:v>
                </c:pt>
                <c:pt idx="441">
                  <c:v>0.25981833772613944</c:v>
                </c:pt>
                <c:pt idx="442">
                  <c:v>0.25980896956426974</c:v>
                </c:pt>
                <c:pt idx="443">
                  <c:v>0.25998556012914142</c:v>
                </c:pt>
                <c:pt idx="444">
                  <c:v>0.25982352123344271</c:v>
                </c:pt>
                <c:pt idx="445">
                  <c:v>0.25982740261185511</c:v>
                </c:pt>
                <c:pt idx="446">
                  <c:v>0.25984131884246231</c:v>
                </c:pt>
                <c:pt idx="447">
                  <c:v>0.26043990976622206</c:v>
                </c:pt>
                <c:pt idx="448">
                  <c:v>0.26039601898026399</c:v>
                </c:pt>
                <c:pt idx="449">
                  <c:v>0.26042088140334857</c:v>
                </c:pt>
                <c:pt idx="450">
                  <c:v>0.26020785286422177</c:v>
                </c:pt>
                <c:pt idx="451">
                  <c:v>0.26022766668570224</c:v>
                </c:pt>
                <c:pt idx="452">
                  <c:v>0.2602184636237363</c:v>
                </c:pt>
                <c:pt idx="453">
                  <c:v>0.26068815193577177</c:v>
                </c:pt>
                <c:pt idx="454">
                  <c:v>0.26070783742370207</c:v>
                </c:pt>
                <c:pt idx="455">
                  <c:v>0.25969035518856826</c:v>
                </c:pt>
                <c:pt idx="456">
                  <c:v>0.25889858019761208</c:v>
                </c:pt>
                <c:pt idx="457">
                  <c:v>0.2577506552104033</c:v>
                </c:pt>
                <c:pt idx="458">
                  <c:v>0.25795552768003738</c:v>
                </c:pt>
                <c:pt idx="459">
                  <c:v>0.25827671902640476</c:v>
                </c:pt>
                <c:pt idx="460">
                  <c:v>0.25834756100584216</c:v>
                </c:pt>
                <c:pt idx="461">
                  <c:v>0.25877834534045424</c:v>
                </c:pt>
                <c:pt idx="462">
                  <c:v>0.25886742650310229</c:v>
                </c:pt>
                <c:pt idx="463">
                  <c:v>0.26026612486145684</c:v>
                </c:pt>
                <c:pt idx="464">
                  <c:v>0.26110241719852173</c:v>
                </c:pt>
                <c:pt idx="465">
                  <c:v>0.25896985619859281</c:v>
                </c:pt>
                <c:pt idx="466">
                  <c:v>0.25916652288252312</c:v>
                </c:pt>
                <c:pt idx="467">
                  <c:v>0.25917401981269061</c:v>
                </c:pt>
                <c:pt idx="468">
                  <c:v>0.25893893778238747</c:v>
                </c:pt>
                <c:pt idx="469">
                  <c:v>0.25755623321058146</c:v>
                </c:pt>
                <c:pt idx="470">
                  <c:v>0.25740104854053603</c:v>
                </c:pt>
                <c:pt idx="471">
                  <c:v>0.25731336422268042</c:v>
                </c:pt>
                <c:pt idx="472">
                  <c:v>0.25708549458447988</c:v>
                </c:pt>
                <c:pt idx="473">
                  <c:v>0.25717240331802688</c:v>
                </c:pt>
                <c:pt idx="474">
                  <c:v>0.25467410306392196</c:v>
                </c:pt>
                <c:pt idx="475">
                  <c:v>0.25342756497677177</c:v>
                </c:pt>
                <c:pt idx="476">
                  <c:v>0.25347899475682023</c:v>
                </c:pt>
                <c:pt idx="477">
                  <c:v>0.25356718527525657</c:v>
                </c:pt>
                <c:pt idx="478">
                  <c:v>0.25394246463604353</c:v>
                </c:pt>
                <c:pt idx="479">
                  <c:v>0.2529490951296538</c:v>
                </c:pt>
                <c:pt idx="480">
                  <c:v>0.2526846802167837</c:v>
                </c:pt>
                <c:pt idx="481">
                  <c:v>0.25490284560780541</c:v>
                </c:pt>
                <c:pt idx="482">
                  <c:v>0.25157844830784765</c:v>
                </c:pt>
                <c:pt idx="483">
                  <c:v>0.25165708482080651</c:v>
                </c:pt>
                <c:pt idx="484">
                  <c:v>0.25098461655092191</c:v>
                </c:pt>
                <c:pt idx="485">
                  <c:v>0.24897188491456199</c:v>
                </c:pt>
                <c:pt idx="486">
                  <c:v>0.24869522661098387</c:v>
                </c:pt>
                <c:pt idx="487">
                  <c:v>0.25237368281756301</c:v>
                </c:pt>
                <c:pt idx="488">
                  <c:v>0.25177363192065799</c:v>
                </c:pt>
                <c:pt idx="489">
                  <c:v>0.25082007811714069</c:v>
                </c:pt>
                <c:pt idx="490">
                  <c:v>0.25099278764328581</c:v>
                </c:pt>
                <c:pt idx="491">
                  <c:v>0.24980615127479733</c:v>
                </c:pt>
                <c:pt idx="492">
                  <c:v>0.24603352918767502</c:v>
                </c:pt>
                <c:pt idx="493">
                  <c:v>0.24606031397109202</c:v>
                </c:pt>
                <c:pt idx="494">
                  <c:v>0.24596967938076006</c:v>
                </c:pt>
                <c:pt idx="495">
                  <c:v>0.24398632877248144</c:v>
                </c:pt>
                <c:pt idx="496">
                  <c:v>0.24390913227795066</c:v>
                </c:pt>
                <c:pt idx="497">
                  <c:v>0.24442304840105997</c:v>
                </c:pt>
                <c:pt idx="498">
                  <c:v>0.24469421020928453</c:v>
                </c:pt>
                <c:pt idx="499">
                  <c:v>0.24240932984403776</c:v>
                </c:pt>
                <c:pt idx="500">
                  <c:v>0.24414109767100295</c:v>
                </c:pt>
                <c:pt idx="501">
                  <c:v>0.24184988619081482</c:v>
                </c:pt>
                <c:pt idx="502">
                  <c:v>0.24210036537411866</c:v>
                </c:pt>
                <c:pt idx="503">
                  <c:v>0.24318790758780306</c:v>
                </c:pt>
                <c:pt idx="504">
                  <c:v>0.24102828740493304</c:v>
                </c:pt>
                <c:pt idx="505">
                  <c:v>0.2393579559391236</c:v>
                </c:pt>
                <c:pt idx="506">
                  <c:v>0.23957954317503322</c:v>
                </c:pt>
                <c:pt idx="507">
                  <c:v>0.24082116333980449</c:v>
                </c:pt>
                <c:pt idx="508">
                  <c:v>0.23349890782273081</c:v>
                </c:pt>
                <c:pt idx="509">
                  <c:v>0.2325749895913799</c:v>
                </c:pt>
                <c:pt idx="510">
                  <c:v>0.232556282517943</c:v>
                </c:pt>
                <c:pt idx="511">
                  <c:v>0.23213328073755063</c:v>
                </c:pt>
                <c:pt idx="512">
                  <c:v>0.23092617292472548</c:v>
                </c:pt>
                <c:pt idx="513">
                  <c:v>0.22762608698477066</c:v>
                </c:pt>
                <c:pt idx="514">
                  <c:v>0.22763452017496932</c:v>
                </c:pt>
                <c:pt idx="515">
                  <c:v>0.22690315085099202</c:v>
                </c:pt>
                <c:pt idx="516">
                  <c:v>0.22907776752938577</c:v>
                </c:pt>
                <c:pt idx="517">
                  <c:v>0.22759419666933825</c:v>
                </c:pt>
                <c:pt idx="518">
                  <c:v>0.22635828903575328</c:v>
                </c:pt>
                <c:pt idx="519">
                  <c:v>0.22623894169094425</c:v>
                </c:pt>
                <c:pt idx="520">
                  <c:v>0.22606433399283771</c:v>
                </c:pt>
                <c:pt idx="521">
                  <c:v>0.22622904691685952</c:v>
                </c:pt>
                <c:pt idx="522">
                  <c:v>0.22341447141303389</c:v>
                </c:pt>
                <c:pt idx="523">
                  <c:v>0.22390504008135112</c:v>
                </c:pt>
                <c:pt idx="524">
                  <c:v>0.22268982962999978</c:v>
                </c:pt>
                <c:pt idx="525">
                  <c:v>0.22275777003493236</c:v>
                </c:pt>
                <c:pt idx="526">
                  <c:v>0.22211100637561426</c:v>
                </c:pt>
                <c:pt idx="527">
                  <c:v>0.21999064283037492</c:v>
                </c:pt>
                <c:pt idx="528">
                  <c:v>0.22072351725138184</c:v>
                </c:pt>
                <c:pt idx="529">
                  <c:v>0.22095176697556143</c:v>
                </c:pt>
                <c:pt idx="530">
                  <c:v>0.22145891580748092</c:v>
                </c:pt>
                <c:pt idx="531">
                  <c:v>0.22126317142958354</c:v>
                </c:pt>
                <c:pt idx="532">
                  <c:v>0.21893276555770971</c:v>
                </c:pt>
                <c:pt idx="533">
                  <c:v>0.21875930115398573</c:v>
                </c:pt>
                <c:pt idx="534">
                  <c:v>0.21818352726267468</c:v>
                </c:pt>
                <c:pt idx="535">
                  <c:v>0.21772719653098194</c:v>
                </c:pt>
                <c:pt idx="536">
                  <c:v>0.21982349668276804</c:v>
                </c:pt>
                <c:pt idx="537">
                  <c:v>0.21969846034585122</c:v>
                </c:pt>
                <c:pt idx="538">
                  <c:v>0.21841613885390554</c:v>
                </c:pt>
                <c:pt idx="539">
                  <c:v>0.22060858486702981</c:v>
                </c:pt>
                <c:pt idx="540">
                  <c:v>0.22064466648311931</c:v>
                </c:pt>
                <c:pt idx="541">
                  <c:v>0.22035431727155505</c:v>
                </c:pt>
                <c:pt idx="542">
                  <c:v>0.22090631881387796</c:v>
                </c:pt>
                <c:pt idx="543">
                  <c:v>0.22002343623209267</c:v>
                </c:pt>
                <c:pt idx="544">
                  <c:v>0.21993317688118993</c:v>
                </c:pt>
                <c:pt idx="545">
                  <c:v>0.220261168721128</c:v>
                </c:pt>
                <c:pt idx="546">
                  <c:v>0.22388951124950182</c:v>
                </c:pt>
                <c:pt idx="547">
                  <c:v>0.2241882284894775</c:v>
                </c:pt>
                <c:pt idx="548">
                  <c:v>0.2249754751239634</c:v>
                </c:pt>
                <c:pt idx="549">
                  <c:v>0.22502876800309904</c:v>
                </c:pt>
                <c:pt idx="550">
                  <c:v>0.22405768915728752</c:v>
                </c:pt>
                <c:pt idx="551">
                  <c:v>0.2240674241896741</c:v>
                </c:pt>
                <c:pt idx="552">
                  <c:v>0.22531074148793245</c:v>
                </c:pt>
                <c:pt idx="553">
                  <c:v>0.22527299372705858</c:v>
                </c:pt>
                <c:pt idx="554">
                  <c:v>0.22493804470529297</c:v>
                </c:pt>
                <c:pt idx="555">
                  <c:v>0.22496142925864171</c:v>
                </c:pt>
                <c:pt idx="556">
                  <c:v>0.22528104472531832</c:v>
                </c:pt>
                <c:pt idx="557">
                  <c:v>0.22508346655309752</c:v>
                </c:pt>
                <c:pt idx="558">
                  <c:v>0.22524509832163769</c:v>
                </c:pt>
                <c:pt idx="559">
                  <c:v>0.2258515757523544</c:v>
                </c:pt>
                <c:pt idx="560">
                  <c:v>0.22641419594899506</c:v>
                </c:pt>
                <c:pt idx="561">
                  <c:v>0.22700532274362745</c:v>
                </c:pt>
                <c:pt idx="562">
                  <c:v>0.22741727229704695</c:v>
                </c:pt>
                <c:pt idx="563">
                  <c:v>0.22691040594395406</c:v>
                </c:pt>
                <c:pt idx="564">
                  <c:v>0.22881275752280025</c:v>
                </c:pt>
                <c:pt idx="565">
                  <c:v>0.22854160039339139</c:v>
                </c:pt>
                <c:pt idx="566">
                  <c:v>0.2281804695995974</c:v>
                </c:pt>
                <c:pt idx="567">
                  <c:v>0.2272928552611474</c:v>
                </c:pt>
                <c:pt idx="568">
                  <c:v>0.22978643722018213</c:v>
                </c:pt>
                <c:pt idx="569">
                  <c:v>0.22915579790366875</c:v>
                </c:pt>
                <c:pt idx="570">
                  <c:v>0.22897704378838563</c:v>
                </c:pt>
                <c:pt idx="571">
                  <c:v>0.22902293261921122</c:v>
                </c:pt>
                <c:pt idx="572">
                  <c:v>0.23007254220085702</c:v>
                </c:pt>
                <c:pt idx="573">
                  <c:v>0.23025903707552151</c:v>
                </c:pt>
                <c:pt idx="574">
                  <c:v>0.23037644031921406</c:v>
                </c:pt>
                <c:pt idx="575">
                  <c:v>0.23047897944352749</c:v>
                </c:pt>
                <c:pt idx="576">
                  <c:v>0.230593036380736</c:v>
                </c:pt>
                <c:pt idx="577">
                  <c:v>0.23050440000454839</c:v>
                </c:pt>
                <c:pt idx="578">
                  <c:v>0.23057520495563735</c:v>
                </c:pt>
                <c:pt idx="579">
                  <c:v>0.23076855129417792</c:v>
                </c:pt>
                <c:pt idx="580">
                  <c:v>0.22801432107455732</c:v>
                </c:pt>
                <c:pt idx="581">
                  <c:v>0.22504070590819134</c:v>
                </c:pt>
                <c:pt idx="582">
                  <c:v>0.22448786391823281</c:v>
                </c:pt>
                <c:pt idx="583">
                  <c:v>0.22361623215794257</c:v>
                </c:pt>
                <c:pt idx="584">
                  <c:v>0.22363024339004231</c:v>
                </c:pt>
                <c:pt idx="585">
                  <c:v>0.22363254719809408</c:v>
                </c:pt>
                <c:pt idx="586">
                  <c:v>0.2235438603474941</c:v>
                </c:pt>
                <c:pt idx="587">
                  <c:v>0.22318882604805743</c:v>
                </c:pt>
                <c:pt idx="588">
                  <c:v>0.22357890036483558</c:v>
                </c:pt>
                <c:pt idx="589">
                  <c:v>0.22341167309647142</c:v>
                </c:pt>
                <c:pt idx="590">
                  <c:v>0.22345052195818496</c:v>
                </c:pt>
                <c:pt idx="591">
                  <c:v>0.22337881197593579</c:v>
                </c:pt>
                <c:pt idx="592">
                  <c:v>0.22355297598671381</c:v>
                </c:pt>
                <c:pt idx="593">
                  <c:v>0.22309629370602502</c:v>
                </c:pt>
                <c:pt idx="594">
                  <c:v>0.22312083548146824</c:v>
                </c:pt>
                <c:pt idx="595">
                  <c:v>0.22318721292743224</c:v>
                </c:pt>
                <c:pt idx="596">
                  <c:v>0.22300898902470995</c:v>
                </c:pt>
                <c:pt idx="597">
                  <c:v>0.2230213390302847</c:v>
                </c:pt>
                <c:pt idx="598">
                  <c:v>0.22294087779556201</c:v>
                </c:pt>
                <c:pt idx="599">
                  <c:v>0.22462521663422214</c:v>
                </c:pt>
                <c:pt idx="600">
                  <c:v>0.22420393937720287</c:v>
                </c:pt>
                <c:pt idx="601">
                  <c:v>0.22420538614051777</c:v>
                </c:pt>
                <c:pt idx="602">
                  <c:v>0.22467436025788651</c:v>
                </c:pt>
                <c:pt idx="603">
                  <c:v>0.22592567488989324</c:v>
                </c:pt>
                <c:pt idx="604">
                  <c:v>0.22640093585577861</c:v>
                </c:pt>
                <c:pt idx="605">
                  <c:v>0.22392181380945564</c:v>
                </c:pt>
                <c:pt idx="606">
                  <c:v>0.22412547359386031</c:v>
                </c:pt>
                <c:pt idx="607">
                  <c:v>0.22315656669240261</c:v>
                </c:pt>
                <c:pt idx="608">
                  <c:v>0.22213916735675521</c:v>
                </c:pt>
                <c:pt idx="609">
                  <c:v>0.2226719958914021</c:v>
                </c:pt>
                <c:pt idx="610">
                  <c:v>0.2241727116563979</c:v>
                </c:pt>
                <c:pt idx="611">
                  <c:v>0.22423597287387656</c:v>
                </c:pt>
                <c:pt idx="612">
                  <c:v>0.22218913741604654</c:v>
                </c:pt>
                <c:pt idx="613">
                  <c:v>0.22216254767966276</c:v>
                </c:pt>
                <c:pt idx="614">
                  <c:v>0.22247247388951011</c:v>
                </c:pt>
                <c:pt idx="615">
                  <c:v>0.2223803070558103</c:v>
                </c:pt>
                <c:pt idx="616">
                  <c:v>0.2225626980172157</c:v>
                </c:pt>
                <c:pt idx="617">
                  <c:v>0.21941486443733829</c:v>
                </c:pt>
                <c:pt idx="618">
                  <c:v>0.21941373898488811</c:v>
                </c:pt>
                <c:pt idx="619">
                  <c:v>0.21950464521525256</c:v>
                </c:pt>
                <c:pt idx="620">
                  <c:v>0.21934068726185543</c:v>
                </c:pt>
                <c:pt idx="621">
                  <c:v>0.21916401290336412</c:v>
                </c:pt>
                <c:pt idx="622">
                  <c:v>0.21931192195548405</c:v>
                </c:pt>
                <c:pt idx="623">
                  <c:v>0.21935096486482417</c:v>
                </c:pt>
                <c:pt idx="624">
                  <c:v>0.2199924516505955</c:v>
                </c:pt>
                <c:pt idx="625">
                  <c:v>0.21997393393324885</c:v>
                </c:pt>
                <c:pt idx="626">
                  <c:v>0.21981655394290697</c:v>
                </c:pt>
                <c:pt idx="627">
                  <c:v>0.21995153890443053</c:v>
                </c:pt>
                <c:pt idx="628">
                  <c:v>0.21999649480117406</c:v>
                </c:pt>
                <c:pt idx="629">
                  <c:v>0.21853842469107501</c:v>
                </c:pt>
                <c:pt idx="630">
                  <c:v>0.21853517023221308</c:v>
                </c:pt>
                <c:pt idx="631">
                  <c:v>0.21798071921886711</c:v>
                </c:pt>
                <c:pt idx="632">
                  <c:v>0.21815592256439018</c:v>
                </c:pt>
                <c:pt idx="633">
                  <c:v>0.21848691651917879</c:v>
                </c:pt>
                <c:pt idx="634">
                  <c:v>0.21843731666166083</c:v>
                </c:pt>
                <c:pt idx="635">
                  <c:v>0.21878786356330213</c:v>
                </c:pt>
                <c:pt idx="636">
                  <c:v>0.21891504018233132</c:v>
                </c:pt>
                <c:pt idx="637">
                  <c:v>0.21865885216270622</c:v>
                </c:pt>
                <c:pt idx="638">
                  <c:v>0.21924841585992974</c:v>
                </c:pt>
                <c:pt idx="639">
                  <c:v>0.21874272131024403</c:v>
                </c:pt>
                <c:pt idx="640">
                  <c:v>0.21935583673581896</c:v>
                </c:pt>
                <c:pt idx="641">
                  <c:v>0.21934478224743795</c:v>
                </c:pt>
                <c:pt idx="642">
                  <c:v>0.21928857830552417</c:v>
                </c:pt>
                <c:pt idx="643">
                  <c:v>0.21975392904815882</c:v>
                </c:pt>
                <c:pt idx="644">
                  <c:v>0.218799233025567</c:v>
                </c:pt>
                <c:pt idx="645">
                  <c:v>0.21889211587593183</c:v>
                </c:pt>
                <c:pt idx="646">
                  <c:v>0.21900971218586754</c:v>
                </c:pt>
                <c:pt idx="647">
                  <c:v>0.21894383037895301</c:v>
                </c:pt>
                <c:pt idx="648">
                  <c:v>0.21940498922709489</c:v>
                </c:pt>
                <c:pt idx="649">
                  <c:v>0.21947961979500924</c:v>
                </c:pt>
                <c:pt idx="650">
                  <c:v>0.21966072202650555</c:v>
                </c:pt>
                <c:pt idx="651">
                  <c:v>0.22019931828423156</c:v>
                </c:pt>
                <c:pt idx="652">
                  <c:v>0.2199354342458858</c:v>
                </c:pt>
                <c:pt idx="653">
                  <c:v>0.21958174927760782</c:v>
                </c:pt>
                <c:pt idx="654">
                  <c:v>0.21955668205798073</c:v>
                </c:pt>
                <c:pt idx="655">
                  <c:v>0.21943185410344823</c:v>
                </c:pt>
                <c:pt idx="656">
                  <c:v>0.21928476046163656</c:v>
                </c:pt>
                <c:pt idx="657">
                  <c:v>0.21934433258693203</c:v>
                </c:pt>
                <c:pt idx="658">
                  <c:v>0.21897360946133235</c:v>
                </c:pt>
                <c:pt idx="659">
                  <c:v>0.2191783477035997</c:v>
                </c:pt>
                <c:pt idx="660">
                  <c:v>0.21948331904897161</c:v>
                </c:pt>
                <c:pt idx="661">
                  <c:v>0.22004629387820146</c:v>
                </c:pt>
                <c:pt idx="662">
                  <c:v>0.21961104165576334</c:v>
                </c:pt>
                <c:pt idx="663">
                  <c:v>0.2189654846599895</c:v>
                </c:pt>
                <c:pt idx="664">
                  <c:v>0.21931577683424502</c:v>
                </c:pt>
                <c:pt idx="665">
                  <c:v>0.21881395679296292</c:v>
                </c:pt>
                <c:pt idx="666">
                  <c:v>0.21896750276603466</c:v>
                </c:pt>
                <c:pt idx="667">
                  <c:v>0.2180731369299346</c:v>
                </c:pt>
                <c:pt idx="668">
                  <c:v>0.21725483194039324</c:v>
                </c:pt>
                <c:pt idx="669">
                  <c:v>0.21723706600066409</c:v>
                </c:pt>
                <c:pt idx="670">
                  <c:v>0.21737094974625257</c:v>
                </c:pt>
                <c:pt idx="671">
                  <c:v>0.2173911410956556</c:v>
                </c:pt>
                <c:pt idx="672">
                  <c:v>0.21738803282584576</c:v>
                </c:pt>
                <c:pt idx="673">
                  <c:v>0.21730286863322976</c:v>
                </c:pt>
                <c:pt idx="674">
                  <c:v>0.2163114792559811</c:v>
                </c:pt>
                <c:pt idx="675">
                  <c:v>0.2164173644945673</c:v>
                </c:pt>
                <c:pt idx="676">
                  <c:v>0.21594941354592306</c:v>
                </c:pt>
                <c:pt idx="677">
                  <c:v>0.21581637201892565</c:v>
                </c:pt>
                <c:pt idx="678">
                  <c:v>0.21567196596204627</c:v>
                </c:pt>
                <c:pt idx="679">
                  <c:v>0.21469641547758819</c:v>
                </c:pt>
                <c:pt idx="680">
                  <c:v>0.21469181354092171</c:v>
                </c:pt>
                <c:pt idx="681">
                  <c:v>0.2135262617766733</c:v>
                </c:pt>
                <c:pt idx="682">
                  <c:v>0.21466663540224382</c:v>
                </c:pt>
                <c:pt idx="683">
                  <c:v>0.21483457514678811</c:v>
                </c:pt>
                <c:pt idx="684">
                  <c:v>0.21504684301849428</c:v>
                </c:pt>
                <c:pt idx="685">
                  <c:v>0.21541900396462046</c:v>
                </c:pt>
                <c:pt idx="686">
                  <c:v>0.21510805129374586</c:v>
                </c:pt>
                <c:pt idx="687">
                  <c:v>0.21507950539389975</c:v>
                </c:pt>
                <c:pt idx="688">
                  <c:v>0.21498683481848213</c:v>
                </c:pt>
                <c:pt idx="689">
                  <c:v>0.21506912618232135</c:v>
                </c:pt>
                <c:pt idx="690">
                  <c:v>0.21502821508870762</c:v>
                </c:pt>
                <c:pt idx="691">
                  <c:v>0.2151338245833824</c:v>
                </c:pt>
                <c:pt idx="692">
                  <c:v>0.21556022187279703</c:v>
                </c:pt>
                <c:pt idx="693">
                  <c:v>0.21560233422073707</c:v>
                </c:pt>
                <c:pt idx="694">
                  <c:v>0.21598623113003368</c:v>
                </c:pt>
                <c:pt idx="695">
                  <c:v>0.21589781620873755</c:v>
                </c:pt>
                <c:pt idx="696">
                  <c:v>0.21700824330292945</c:v>
                </c:pt>
                <c:pt idx="697">
                  <c:v>0.21719560609426081</c:v>
                </c:pt>
                <c:pt idx="698">
                  <c:v>0.21663679441734507</c:v>
                </c:pt>
                <c:pt idx="699">
                  <c:v>0.21648146754193889</c:v>
                </c:pt>
                <c:pt idx="700">
                  <c:v>0.21691669429857061</c:v>
                </c:pt>
                <c:pt idx="701">
                  <c:v>0.2168528272834431</c:v>
                </c:pt>
                <c:pt idx="702">
                  <c:v>0.21679955626802064</c:v>
                </c:pt>
                <c:pt idx="703">
                  <c:v>0.21678776883811951</c:v>
                </c:pt>
                <c:pt idx="704">
                  <c:v>0.21610074039220314</c:v>
                </c:pt>
                <c:pt idx="705">
                  <c:v>0.21638714700424189</c:v>
                </c:pt>
                <c:pt idx="706">
                  <c:v>0.2165356375908819</c:v>
                </c:pt>
                <c:pt idx="707">
                  <c:v>0.21653959981577928</c:v>
                </c:pt>
                <c:pt idx="708">
                  <c:v>0.21656940118502349</c:v>
                </c:pt>
                <c:pt idx="709">
                  <c:v>0.21635146217710072</c:v>
                </c:pt>
                <c:pt idx="710">
                  <c:v>0.21594828779438432</c:v>
                </c:pt>
                <c:pt idx="711">
                  <c:v>0.21585346011252654</c:v>
                </c:pt>
                <c:pt idx="712">
                  <c:v>0.21503854774057832</c:v>
                </c:pt>
                <c:pt idx="713">
                  <c:v>0.21494574861224491</c:v>
                </c:pt>
                <c:pt idx="714">
                  <c:v>0.21513999851310264</c:v>
                </c:pt>
                <c:pt idx="715">
                  <c:v>0.21351310341165777</c:v>
                </c:pt>
                <c:pt idx="716">
                  <c:v>0.2135116834631724</c:v>
                </c:pt>
                <c:pt idx="717">
                  <c:v>0.21311789296120423</c:v>
                </c:pt>
                <c:pt idx="718">
                  <c:v>0.21308919541009899</c:v>
                </c:pt>
                <c:pt idx="719">
                  <c:v>0.21230540094982336</c:v>
                </c:pt>
                <c:pt idx="720">
                  <c:v>0.2136802231242953</c:v>
                </c:pt>
                <c:pt idx="721">
                  <c:v>0.21385831015704498</c:v>
                </c:pt>
                <c:pt idx="722">
                  <c:v>0.21326273884187791</c:v>
                </c:pt>
                <c:pt idx="723">
                  <c:v>0.21350929134881347</c:v>
                </c:pt>
                <c:pt idx="724">
                  <c:v>0.21305555294960532</c:v>
                </c:pt>
                <c:pt idx="725">
                  <c:v>0.2128253030096717</c:v>
                </c:pt>
                <c:pt idx="726">
                  <c:v>0.21260644851787652</c:v>
                </c:pt>
                <c:pt idx="727">
                  <c:v>0.21259672773320212</c:v>
                </c:pt>
                <c:pt idx="728">
                  <c:v>0.21323127389258997</c:v>
                </c:pt>
                <c:pt idx="729">
                  <c:v>0.21410996366198459</c:v>
                </c:pt>
                <c:pt idx="730">
                  <c:v>0.21486003760264208</c:v>
                </c:pt>
                <c:pt idx="731">
                  <c:v>0.21623241033285287</c:v>
                </c:pt>
                <c:pt idx="732">
                  <c:v>0.21413694936966093</c:v>
                </c:pt>
                <c:pt idx="733">
                  <c:v>0.21415859454563191</c:v>
                </c:pt>
                <c:pt idx="734">
                  <c:v>0.21396052637879368</c:v>
                </c:pt>
                <c:pt idx="735">
                  <c:v>0.21394253071925484</c:v>
                </c:pt>
                <c:pt idx="736">
                  <c:v>0.21399804533833247</c:v>
                </c:pt>
                <c:pt idx="737">
                  <c:v>0.21432656320683369</c:v>
                </c:pt>
                <c:pt idx="738">
                  <c:v>0.20999962696499982</c:v>
                </c:pt>
                <c:pt idx="739">
                  <c:v>0.21155682682410284</c:v>
                </c:pt>
                <c:pt idx="740">
                  <c:v>0.21143781837558792</c:v>
                </c:pt>
                <c:pt idx="741">
                  <c:v>0.21117239262814763</c:v>
                </c:pt>
                <c:pt idx="742">
                  <c:v>0.21182568003291766</c:v>
                </c:pt>
                <c:pt idx="743">
                  <c:v>0.21199376318879459</c:v>
                </c:pt>
                <c:pt idx="744">
                  <c:v>0.21228301184050094</c:v>
                </c:pt>
                <c:pt idx="745">
                  <c:v>0.21329362717650202</c:v>
                </c:pt>
                <c:pt idx="746">
                  <c:v>0.21347278010188125</c:v>
                </c:pt>
                <c:pt idx="747">
                  <c:v>0.21397730174037541</c:v>
                </c:pt>
                <c:pt idx="748">
                  <c:v>0.21371551977134023</c:v>
                </c:pt>
                <c:pt idx="749">
                  <c:v>0.21342532553000446</c:v>
                </c:pt>
                <c:pt idx="750">
                  <c:v>0.2137818824056967</c:v>
                </c:pt>
                <c:pt idx="751">
                  <c:v>0.21103689177505486</c:v>
                </c:pt>
                <c:pt idx="752">
                  <c:v>0.21078849818774803</c:v>
                </c:pt>
                <c:pt idx="753">
                  <c:v>0.21214366928220718</c:v>
                </c:pt>
                <c:pt idx="754">
                  <c:v>0.21082121770754175</c:v>
                </c:pt>
                <c:pt idx="755">
                  <c:v>0.21088897249510649</c:v>
                </c:pt>
                <c:pt idx="756">
                  <c:v>0.21102754790601777</c:v>
                </c:pt>
                <c:pt idx="757">
                  <c:v>0.21094831164094924</c:v>
                </c:pt>
                <c:pt idx="758">
                  <c:v>0.20967656594418796</c:v>
                </c:pt>
                <c:pt idx="759">
                  <c:v>0.20993168370957055</c:v>
                </c:pt>
                <c:pt idx="760">
                  <c:v>0.20995424308307445</c:v>
                </c:pt>
                <c:pt idx="761">
                  <c:v>0.21000026606062228</c:v>
                </c:pt>
                <c:pt idx="762">
                  <c:v>0.20995620439546875</c:v>
                </c:pt>
                <c:pt idx="763">
                  <c:v>0.20996743180436814</c:v>
                </c:pt>
                <c:pt idx="764">
                  <c:v>0.20953518677508098</c:v>
                </c:pt>
                <c:pt idx="765">
                  <c:v>0.20956937761508873</c:v>
                </c:pt>
                <c:pt idx="766">
                  <c:v>0.20791508895238592</c:v>
                </c:pt>
                <c:pt idx="767">
                  <c:v>0.20182966095079333</c:v>
                </c:pt>
                <c:pt idx="768">
                  <c:v>0.20163565637129391</c:v>
                </c:pt>
                <c:pt idx="769">
                  <c:v>0.20033347077340796</c:v>
                </c:pt>
                <c:pt idx="770">
                  <c:v>0.19987306659082515</c:v>
                </c:pt>
                <c:pt idx="771">
                  <c:v>0.19971347891850377</c:v>
                </c:pt>
                <c:pt idx="772">
                  <c:v>0.20029454378260958</c:v>
                </c:pt>
                <c:pt idx="773">
                  <c:v>0.20027321899718892</c:v>
                </c:pt>
                <c:pt idx="774">
                  <c:v>0.19874153882258444</c:v>
                </c:pt>
                <c:pt idx="775">
                  <c:v>0.19751396687066294</c:v>
                </c:pt>
                <c:pt idx="776">
                  <c:v>0.19748039872413897</c:v>
                </c:pt>
                <c:pt idx="777">
                  <c:v>0.19768990251568039</c:v>
                </c:pt>
                <c:pt idx="778">
                  <c:v>0.1976635814191558</c:v>
                </c:pt>
                <c:pt idx="779">
                  <c:v>0.19721350890595987</c:v>
                </c:pt>
                <c:pt idx="780">
                  <c:v>0.19689732413715638</c:v>
                </c:pt>
                <c:pt idx="781">
                  <c:v>0.1962066624352736</c:v>
                </c:pt>
                <c:pt idx="782">
                  <c:v>0.19639706559132281</c:v>
                </c:pt>
                <c:pt idx="783">
                  <c:v>0.19701395486368053</c:v>
                </c:pt>
                <c:pt idx="784">
                  <c:v>0.19692424338436662</c:v>
                </c:pt>
                <c:pt idx="785">
                  <c:v>0.1972033725064839</c:v>
                </c:pt>
                <c:pt idx="786">
                  <c:v>0.19711911795661072</c:v>
                </c:pt>
                <c:pt idx="787">
                  <c:v>0.19525865472406712</c:v>
                </c:pt>
                <c:pt idx="788">
                  <c:v>0.19532800014949539</c:v>
                </c:pt>
                <c:pt idx="789">
                  <c:v>0.19526484105951647</c:v>
                </c:pt>
                <c:pt idx="790">
                  <c:v>0.19247600203468568</c:v>
                </c:pt>
                <c:pt idx="791">
                  <c:v>0.19547973043538872</c:v>
                </c:pt>
                <c:pt idx="792">
                  <c:v>0.19804681212309155</c:v>
                </c:pt>
                <c:pt idx="793">
                  <c:v>0.19741205209453766</c:v>
                </c:pt>
                <c:pt idx="794">
                  <c:v>0.19730850703050698</c:v>
                </c:pt>
                <c:pt idx="795">
                  <c:v>0.19696482474523605</c:v>
                </c:pt>
                <c:pt idx="796">
                  <c:v>0.19689722674228524</c:v>
                </c:pt>
                <c:pt idx="797">
                  <c:v>0.19256186954885765</c:v>
                </c:pt>
                <c:pt idx="798">
                  <c:v>0.19247555551095324</c:v>
                </c:pt>
                <c:pt idx="799">
                  <c:v>0.19226204344999481</c:v>
                </c:pt>
                <c:pt idx="800">
                  <c:v>0.19228242336241685</c:v>
                </c:pt>
                <c:pt idx="801">
                  <c:v>0.1924094006249055</c:v>
                </c:pt>
                <c:pt idx="802">
                  <c:v>0.19314427432055281</c:v>
                </c:pt>
                <c:pt idx="803">
                  <c:v>0.1920442024267798</c:v>
                </c:pt>
                <c:pt idx="804">
                  <c:v>0.19202649796287985</c:v>
                </c:pt>
                <c:pt idx="805">
                  <c:v>0.19197362192083606</c:v>
                </c:pt>
                <c:pt idx="806">
                  <c:v>0.19250985881691626</c:v>
                </c:pt>
                <c:pt idx="807">
                  <c:v>0.19218286868889978</c:v>
                </c:pt>
                <c:pt idx="808">
                  <c:v>0.1923741469191465</c:v>
                </c:pt>
                <c:pt idx="809">
                  <c:v>0.19246601880743136</c:v>
                </c:pt>
                <c:pt idx="810">
                  <c:v>0.19212142788314585</c:v>
                </c:pt>
                <c:pt idx="811">
                  <c:v>0.19149686816793407</c:v>
                </c:pt>
                <c:pt idx="812">
                  <c:v>0.19043107141495505</c:v>
                </c:pt>
                <c:pt idx="813">
                  <c:v>0.19000944702419145</c:v>
                </c:pt>
                <c:pt idx="814">
                  <c:v>0.1900975084787693</c:v>
                </c:pt>
                <c:pt idx="815">
                  <c:v>0.18839694954858333</c:v>
                </c:pt>
                <c:pt idx="816">
                  <c:v>0.18916380214307529</c:v>
                </c:pt>
                <c:pt idx="817">
                  <c:v>0.18939316673373294</c:v>
                </c:pt>
                <c:pt idx="818">
                  <c:v>0.20184789164210903</c:v>
                </c:pt>
                <c:pt idx="819">
                  <c:v>0.2053336980908336</c:v>
                </c:pt>
                <c:pt idx="820">
                  <c:v>0.20537650341461747</c:v>
                </c:pt>
                <c:pt idx="821">
                  <c:v>0.20519080690091543</c:v>
                </c:pt>
                <c:pt idx="822">
                  <c:v>0.20537130464301684</c:v>
                </c:pt>
                <c:pt idx="823">
                  <c:v>0.20544843314692895</c:v>
                </c:pt>
                <c:pt idx="824">
                  <c:v>0.20590379771261577</c:v>
                </c:pt>
                <c:pt idx="825">
                  <c:v>0.20718689502814072</c:v>
                </c:pt>
                <c:pt idx="826">
                  <c:v>0.20767055422591738</c:v>
                </c:pt>
                <c:pt idx="827">
                  <c:v>0.20755956508191167</c:v>
                </c:pt>
                <c:pt idx="828">
                  <c:v>0.20764988326966954</c:v>
                </c:pt>
                <c:pt idx="829">
                  <c:v>0.20748519990399852</c:v>
                </c:pt>
                <c:pt idx="830">
                  <c:v>0.20729218989098921</c:v>
                </c:pt>
                <c:pt idx="831">
                  <c:v>0.20814014133252651</c:v>
                </c:pt>
                <c:pt idx="832">
                  <c:v>0.20781998400224155</c:v>
                </c:pt>
                <c:pt idx="833">
                  <c:v>0.20780551208441717</c:v>
                </c:pt>
                <c:pt idx="834">
                  <c:v>0.20840663750063657</c:v>
                </c:pt>
                <c:pt idx="835">
                  <c:v>0.20846872899151578</c:v>
                </c:pt>
                <c:pt idx="836">
                  <c:v>0.20953467988306354</c:v>
                </c:pt>
                <c:pt idx="837">
                  <c:v>0.21008890551830772</c:v>
                </c:pt>
                <c:pt idx="838">
                  <c:v>0.21000076081278302</c:v>
                </c:pt>
                <c:pt idx="839">
                  <c:v>0.21003057762709673</c:v>
                </c:pt>
                <c:pt idx="840">
                  <c:v>0.20989986303957722</c:v>
                </c:pt>
                <c:pt idx="841">
                  <c:v>0.20974959363694698</c:v>
                </c:pt>
                <c:pt idx="842">
                  <c:v>0.20957385402034925</c:v>
                </c:pt>
                <c:pt idx="843">
                  <c:v>0.20941207637302997</c:v>
                </c:pt>
                <c:pt idx="844">
                  <c:v>0.20911163057950341</c:v>
                </c:pt>
                <c:pt idx="845">
                  <c:v>0.20891619381371193</c:v>
                </c:pt>
                <c:pt idx="846">
                  <c:v>0.20881507383355144</c:v>
                </c:pt>
                <c:pt idx="847">
                  <c:v>0.20893375664486641</c:v>
                </c:pt>
                <c:pt idx="848">
                  <c:v>0.20910183213791175</c:v>
                </c:pt>
                <c:pt idx="849">
                  <c:v>0.20891842940878105</c:v>
                </c:pt>
                <c:pt idx="850">
                  <c:v>0.21607038405534781</c:v>
                </c:pt>
                <c:pt idx="851">
                  <c:v>0.21579702117206745</c:v>
                </c:pt>
                <c:pt idx="852">
                  <c:v>0.21750977078940767</c:v>
                </c:pt>
                <c:pt idx="853">
                  <c:v>0.21701761597495084</c:v>
                </c:pt>
                <c:pt idx="854">
                  <c:v>0.21622488812011958</c:v>
                </c:pt>
                <c:pt idx="855">
                  <c:v>0.21556933103344708</c:v>
                </c:pt>
                <c:pt idx="856">
                  <c:v>0.21529303298948066</c:v>
                </c:pt>
                <c:pt idx="857">
                  <c:v>0.21495820203629482</c:v>
                </c:pt>
                <c:pt idx="858">
                  <c:v>0.21491701617745376</c:v>
                </c:pt>
                <c:pt idx="859">
                  <c:v>0.21446534462633426</c:v>
                </c:pt>
                <c:pt idx="860">
                  <c:v>0.216026679024649</c:v>
                </c:pt>
                <c:pt idx="861">
                  <c:v>0.213934489635591</c:v>
                </c:pt>
                <c:pt idx="862">
                  <c:v>0.21384823575872838</c:v>
                </c:pt>
                <c:pt idx="863">
                  <c:v>0.21411458190047886</c:v>
                </c:pt>
                <c:pt idx="864">
                  <c:v>0.21450748143359072</c:v>
                </c:pt>
                <c:pt idx="865">
                  <c:v>0.21410241954743239</c:v>
                </c:pt>
                <c:pt idx="866">
                  <c:v>0.21384155903558072</c:v>
                </c:pt>
                <c:pt idx="867">
                  <c:v>0.21899235078700829</c:v>
                </c:pt>
                <c:pt idx="868">
                  <c:v>0.21888112644538341</c:v>
                </c:pt>
                <c:pt idx="869">
                  <c:v>0.21897217226153967</c:v>
                </c:pt>
                <c:pt idx="870">
                  <c:v>0.21884272334819219</c:v>
                </c:pt>
                <c:pt idx="871">
                  <c:v>0.21801530015844253</c:v>
                </c:pt>
                <c:pt idx="872">
                  <c:v>0.21816121828049073</c:v>
                </c:pt>
                <c:pt idx="873">
                  <c:v>0.21803006931688185</c:v>
                </c:pt>
                <c:pt idx="874">
                  <c:v>0.21812710189440385</c:v>
                </c:pt>
                <c:pt idx="875">
                  <c:v>0.21925095771207742</c:v>
                </c:pt>
                <c:pt idx="876">
                  <c:v>0.21923124838656372</c:v>
                </c:pt>
                <c:pt idx="877">
                  <c:v>0.21910256540863407</c:v>
                </c:pt>
                <c:pt idx="878">
                  <c:v>0.22114190657582533</c:v>
                </c:pt>
                <c:pt idx="879">
                  <c:v>0.22093428676271323</c:v>
                </c:pt>
                <c:pt idx="880">
                  <c:v>0.22088853937669517</c:v>
                </c:pt>
                <c:pt idx="881">
                  <c:v>0.22098798999631572</c:v>
                </c:pt>
                <c:pt idx="882">
                  <c:v>0.22113259753663025</c:v>
                </c:pt>
                <c:pt idx="883">
                  <c:v>0.22191432727591809</c:v>
                </c:pt>
                <c:pt idx="884">
                  <c:v>0.22148277209773093</c:v>
                </c:pt>
                <c:pt idx="885">
                  <c:v>0.2214764511807403</c:v>
                </c:pt>
                <c:pt idx="886">
                  <c:v>0.22151408289914809</c:v>
                </c:pt>
                <c:pt idx="887">
                  <c:v>0.2213279126363637</c:v>
                </c:pt>
                <c:pt idx="888">
                  <c:v>0.22134066187488655</c:v>
                </c:pt>
                <c:pt idx="889">
                  <c:v>0.22089934811061532</c:v>
                </c:pt>
                <c:pt idx="890">
                  <c:v>0.2210732972218987</c:v>
                </c:pt>
                <c:pt idx="891">
                  <c:v>0.22036229705475721</c:v>
                </c:pt>
                <c:pt idx="892">
                  <c:v>0.22141522853058601</c:v>
                </c:pt>
                <c:pt idx="893">
                  <c:v>0.22221266279316867</c:v>
                </c:pt>
                <c:pt idx="894">
                  <c:v>0.22138586526144435</c:v>
                </c:pt>
                <c:pt idx="895">
                  <c:v>0.22187233093070513</c:v>
                </c:pt>
                <c:pt idx="896">
                  <c:v>0.22236777900755816</c:v>
                </c:pt>
                <c:pt idx="897">
                  <c:v>0.22210145506917112</c:v>
                </c:pt>
                <c:pt idx="898">
                  <c:v>0.2219964192835279</c:v>
                </c:pt>
                <c:pt idx="899">
                  <c:v>0.22150327210718795</c:v>
                </c:pt>
                <c:pt idx="900">
                  <c:v>0.22140273468726596</c:v>
                </c:pt>
                <c:pt idx="901">
                  <c:v>0.22125891127545266</c:v>
                </c:pt>
                <c:pt idx="902">
                  <c:v>0.22141059818540029</c:v>
                </c:pt>
                <c:pt idx="903">
                  <c:v>0.22154888419324575</c:v>
                </c:pt>
                <c:pt idx="904">
                  <c:v>0.22159725235102812</c:v>
                </c:pt>
                <c:pt idx="905">
                  <c:v>0.22178358185842956</c:v>
                </c:pt>
                <c:pt idx="906">
                  <c:v>0.22344893074209798</c:v>
                </c:pt>
                <c:pt idx="907">
                  <c:v>0.22378028265565617</c:v>
                </c:pt>
                <c:pt idx="908">
                  <c:v>0.22366903705039703</c:v>
                </c:pt>
                <c:pt idx="909">
                  <c:v>0.2237014906171115</c:v>
                </c:pt>
                <c:pt idx="910">
                  <c:v>0.22337882572937345</c:v>
                </c:pt>
                <c:pt idx="911">
                  <c:v>0.22318132459521689</c:v>
                </c:pt>
                <c:pt idx="912">
                  <c:v>0.22287355780142909</c:v>
                </c:pt>
                <c:pt idx="913">
                  <c:v>0.22291944625263505</c:v>
                </c:pt>
                <c:pt idx="914">
                  <c:v>0.22349055606493415</c:v>
                </c:pt>
                <c:pt idx="915">
                  <c:v>0.22905832903483628</c:v>
                </c:pt>
                <c:pt idx="916">
                  <c:v>0.22904935824555961</c:v>
                </c:pt>
                <c:pt idx="917">
                  <c:v>0.23210820180978278</c:v>
                </c:pt>
                <c:pt idx="918">
                  <c:v>0.23243644027667548</c:v>
                </c:pt>
                <c:pt idx="919">
                  <c:v>0.23298805766371936</c:v>
                </c:pt>
                <c:pt idx="920">
                  <c:v>0.23304448665794064</c:v>
                </c:pt>
                <c:pt idx="921">
                  <c:v>0.23359919188688819</c:v>
                </c:pt>
                <c:pt idx="922">
                  <c:v>0.23399060114006076</c:v>
                </c:pt>
                <c:pt idx="923">
                  <c:v>0.23711795840033875</c:v>
                </c:pt>
                <c:pt idx="924">
                  <c:v>0.23756691600055044</c:v>
                </c:pt>
                <c:pt idx="925">
                  <c:v>0.23818470222993962</c:v>
                </c:pt>
                <c:pt idx="926">
                  <c:v>0.23821980458454575</c:v>
                </c:pt>
                <c:pt idx="927">
                  <c:v>0.23862956085208936</c:v>
                </c:pt>
                <c:pt idx="928">
                  <c:v>0.23951630740921914</c:v>
                </c:pt>
                <c:pt idx="929">
                  <c:v>0.23956589666629483</c:v>
                </c:pt>
                <c:pt idx="930">
                  <c:v>0.23928246218916077</c:v>
                </c:pt>
                <c:pt idx="931">
                  <c:v>0.24596508374278575</c:v>
                </c:pt>
                <c:pt idx="932">
                  <c:v>0.24678385362308036</c:v>
                </c:pt>
                <c:pt idx="933">
                  <c:v>0.2464477592464735</c:v>
                </c:pt>
                <c:pt idx="934">
                  <c:v>0.24716554810368097</c:v>
                </c:pt>
                <c:pt idx="935">
                  <c:v>0.24708887135461508</c:v>
                </c:pt>
                <c:pt idx="936">
                  <c:v>0.24681696791615038</c:v>
                </c:pt>
                <c:pt idx="937">
                  <c:v>0.24676493116507919</c:v>
                </c:pt>
                <c:pt idx="938">
                  <c:v>0.2489652385428282</c:v>
                </c:pt>
                <c:pt idx="939">
                  <c:v>0.24931595846172988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2ED-4612-A638-5489D982D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3164536"/>
        <c:axId val="353177864"/>
      </c:lineChart>
      <c:dateAx>
        <c:axId val="35316453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3177864"/>
        <c:crosses val="autoZero"/>
        <c:auto val="1"/>
        <c:lblOffset val="100"/>
        <c:baseTimeUnit val="days"/>
        <c:majorUnit val="4"/>
        <c:majorTimeUnit val="months"/>
      </c:dateAx>
      <c:valAx>
        <c:axId val="353177864"/>
        <c:scaling>
          <c:orientation val="minMax"/>
          <c:max val="0.60000000000000009"/>
          <c:min val="0.18000000000000002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3164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546912356716498E-2"/>
          <c:y val="8.7037037037037038E-2"/>
          <c:w val="0.93731184897376563"/>
          <c:h val="0.74842632668800335"/>
        </c:manualLayout>
      </c:layout>
      <c:lineChart>
        <c:grouping val="standard"/>
        <c:varyColors val="0"/>
        <c:ser>
          <c:idx val="0"/>
          <c:order val="0"/>
          <c:tx>
            <c:strRef>
              <c:f>PD!$BK$1</c:f>
              <c:strCache>
                <c:ptCount val="1"/>
                <c:pt idx="0">
                  <c:v>Русал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PD!$BJ$2:$BJ$941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PD!$BK$2:$BK$941</c:f>
              <c:numCache>
                <c:formatCode>0.00%</c:formatCode>
                <c:ptCount val="940"/>
                <c:pt idx="0">
                  <c:v>4.849797156168497E-2</c:v>
                </c:pt>
                <c:pt idx="1">
                  <c:v>4.8413706176780702E-2</c:v>
                </c:pt>
                <c:pt idx="2">
                  <c:v>4.8420221146945171E-2</c:v>
                </c:pt>
                <c:pt idx="3">
                  <c:v>4.6409027733652762E-2</c:v>
                </c:pt>
                <c:pt idx="4">
                  <c:v>4.4454619425834264E-2</c:v>
                </c:pt>
                <c:pt idx="5">
                  <c:v>4.4749037615381043E-2</c:v>
                </c:pt>
                <c:pt idx="6">
                  <c:v>4.5400330179603508E-2</c:v>
                </c:pt>
                <c:pt idx="7">
                  <c:v>4.6833669576212891E-2</c:v>
                </c:pt>
                <c:pt idx="8">
                  <c:v>4.6863431658256412E-2</c:v>
                </c:pt>
                <c:pt idx="9">
                  <c:v>4.6736302880143292E-2</c:v>
                </c:pt>
                <c:pt idx="10">
                  <c:v>4.7443182073063007E-2</c:v>
                </c:pt>
                <c:pt idx="11">
                  <c:v>4.5757332413748415E-2</c:v>
                </c:pt>
                <c:pt idx="12">
                  <c:v>4.5711416298803577E-2</c:v>
                </c:pt>
                <c:pt idx="13">
                  <c:v>4.709265331614966E-2</c:v>
                </c:pt>
                <c:pt idx="14">
                  <c:v>4.562643131945459E-2</c:v>
                </c:pt>
                <c:pt idx="15">
                  <c:v>4.570285924240014E-2</c:v>
                </c:pt>
                <c:pt idx="16">
                  <c:v>4.6978204445303193E-2</c:v>
                </c:pt>
                <c:pt idx="17">
                  <c:v>4.6952309037681217E-2</c:v>
                </c:pt>
                <c:pt idx="18">
                  <c:v>4.6771753266437038E-2</c:v>
                </c:pt>
                <c:pt idx="19">
                  <c:v>4.6754651954687899E-2</c:v>
                </c:pt>
                <c:pt idx="20">
                  <c:v>4.6601726192028257E-2</c:v>
                </c:pt>
                <c:pt idx="21">
                  <c:v>4.5779105442377989E-2</c:v>
                </c:pt>
                <c:pt idx="22">
                  <c:v>4.5156539949278859E-2</c:v>
                </c:pt>
                <c:pt idx="23">
                  <c:v>4.5438198817759533E-2</c:v>
                </c:pt>
                <c:pt idx="24">
                  <c:v>4.5646343843820561E-2</c:v>
                </c:pt>
                <c:pt idx="25">
                  <c:v>4.5454385682513643E-2</c:v>
                </c:pt>
                <c:pt idx="26">
                  <c:v>4.5219104093296214E-2</c:v>
                </c:pt>
                <c:pt idx="27">
                  <c:v>4.5666870061614948E-2</c:v>
                </c:pt>
                <c:pt idx="28">
                  <c:v>4.6116977115335543E-2</c:v>
                </c:pt>
                <c:pt idx="29">
                  <c:v>4.6738790059404164E-2</c:v>
                </c:pt>
                <c:pt idx="30">
                  <c:v>4.7305144962341832E-2</c:v>
                </c:pt>
                <c:pt idx="31">
                  <c:v>4.7656922415511331E-2</c:v>
                </c:pt>
                <c:pt idx="32">
                  <c:v>4.6798393074665483E-2</c:v>
                </c:pt>
                <c:pt idx="33">
                  <c:v>4.6357996071176917E-2</c:v>
                </c:pt>
                <c:pt idx="34">
                  <c:v>4.6078002539564497E-2</c:v>
                </c:pt>
                <c:pt idx="35">
                  <c:v>4.5566456270588737E-2</c:v>
                </c:pt>
                <c:pt idx="36">
                  <c:v>4.6009241777340656E-2</c:v>
                </c:pt>
                <c:pt idx="37">
                  <c:v>4.500357350360637E-2</c:v>
                </c:pt>
                <c:pt idx="38">
                  <c:v>4.3889762417760596E-2</c:v>
                </c:pt>
                <c:pt idx="39">
                  <c:v>4.2657423513008642E-2</c:v>
                </c:pt>
                <c:pt idx="40">
                  <c:v>4.2185652501925082E-2</c:v>
                </c:pt>
                <c:pt idx="41">
                  <c:v>4.2550888991598909E-2</c:v>
                </c:pt>
                <c:pt idx="42">
                  <c:v>4.3247150606502034E-2</c:v>
                </c:pt>
                <c:pt idx="43">
                  <c:v>4.2808005473694802E-2</c:v>
                </c:pt>
                <c:pt idx="44">
                  <c:v>4.3113836718720086E-2</c:v>
                </c:pt>
                <c:pt idx="45">
                  <c:v>4.2342476683915185E-2</c:v>
                </c:pt>
                <c:pt idx="46">
                  <c:v>4.2818670228915973E-2</c:v>
                </c:pt>
                <c:pt idx="47">
                  <c:v>4.1973585322209024E-2</c:v>
                </c:pt>
                <c:pt idx="48">
                  <c:v>4.2224252994663043E-2</c:v>
                </c:pt>
                <c:pt idx="49">
                  <c:v>4.1683515734538136E-2</c:v>
                </c:pt>
                <c:pt idx="50">
                  <c:v>4.2104134831136744E-2</c:v>
                </c:pt>
                <c:pt idx="51">
                  <c:v>4.2346439684976672E-2</c:v>
                </c:pt>
                <c:pt idx="52">
                  <c:v>4.2811366599519729E-2</c:v>
                </c:pt>
                <c:pt idx="53">
                  <c:v>4.1683460360294335E-2</c:v>
                </c:pt>
                <c:pt idx="54">
                  <c:v>4.1484181418852399E-2</c:v>
                </c:pt>
                <c:pt idx="55">
                  <c:v>4.1260652079853855E-2</c:v>
                </c:pt>
                <c:pt idx="56">
                  <c:v>4.1453811542655372E-2</c:v>
                </c:pt>
                <c:pt idx="57">
                  <c:v>4.1588585138578889E-2</c:v>
                </c:pt>
                <c:pt idx="58">
                  <c:v>4.1336593335775676E-2</c:v>
                </c:pt>
                <c:pt idx="59">
                  <c:v>4.0829084242426879E-2</c:v>
                </c:pt>
                <c:pt idx="60">
                  <c:v>4.0737102074541211E-2</c:v>
                </c:pt>
                <c:pt idx="61">
                  <c:v>4.0198491490102128E-2</c:v>
                </c:pt>
                <c:pt idx="62">
                  <c:v>3.9936480698138613E-2</c:v>
                </c:pt>
                <c:pt idx="63">
                  <c:v>3.9144921421064363E-2</c:v>
                </c:pt>
                <c:pt idx="64">
                  <c:v>3.9687396610526331E-2</c:v>
                </c:pt>
                <c:pt idx="65">
                  <c:v>4.0032240678667064E-2</c:v>
                </c:pt>
                <c:pt idx="66">
                  <c:v>3.9266268376617383E-2</c:v>
                </c:pt>
                <c:pt idx="67">
                  <c:v>3.7267066263652435E-2</c:v>
                </c:pt>
                <c:pt idx="68">
                  <c:v>3.9814499300005059E-2</c:v>
                </c:pt>
                <c:pt idx="69">
                  <c:v>3.7260384956986206E-2</c:v>
                </c:pt>
                <c:pt idx="70">
                  <c:v>3.699408021148503E-2</c:v>
                </c:pt>
                <c:pt idx="71">
                  <c:v>3.7269144905588789E-2</c:v>
                </c:pt>
                <c:pt idx="72">
                  <c:v>3.6889312875509478E-2</c:v>
                </c:pt>
                <c:pt idx="73">
                  <c:v>3.6844744137217257E-2</c:v>
                </c:pt>
                <c:pt idx="74">
                  <c:v>3.688792674786201E-2</c:v>
                </c:pt>
                <c:pt idx="75">
                  <c:v>3.7823560532886082E-2</c:v>
                </c:pt>
                <c:pt idx="76">
                  <c:v>3.8274322312446755E-2</c:v>
                </c:pt>
                <c:pt idx="77">
                  <c:v>3.7827864866639804E-2</c:v>
                </c:pt>
                <c:pt idx="78">
                  <c:v>3.8338572994053077E-2</c:v>
                </c:pt>
                <c:pt idx="79">
                  <c:v>3.8729684450065083E-2</c:v>
                </c:pt>
                <c:pt idx="80">
                  <c:v>3.8420013945235955E-2</c:v>
                </c:pt>
                <c:pt idx="81">
                  <c:v>3.9045087607987111E-2</c:v>
                </c:pt>
                <c:pt idx="82">
                  <c:v>3.8461667565836653E-2</c:v>
                </c:pt>
                <c:pt idx="83">
                  <c:v>3.8106035869189855E-2</c:v>
                </c:pt>
                <c:pt idx="84">
                  <c:v>3.8143713622081278E-2</c:v>
                </c:pt>
                <c:pt idx="85">
                  <c:v>3.7944824949456377E-2</c:v>
                </c:pt>
                <c:pt idx="86">
                  <c:v>3.7850059813733336E-2</c:v>
                </c:pt>
                <c:pt idx="87">
                  <c:v>3.8026970144173361E-2</c:v>
                </c:pt>
                <c:pt idx="88">
                  <c:v>3.7987538119389611E-2</c:v>
                </c:pt>
                <c:pt idx="89">
                  <c:v>3.8321344946152081E-2</c:v>
                </c:pt>
                <c:pt idx="90">
                  <c:v>3.9469327002583363E-2</c:v>
                </c:pt>
                <c:pt idx="91">
                  <c:v>4.0396579377634266E-2</c:v>
                </c:pt>
                <c:pt idx="92">
                  <c:v>4.0188494169722574E-2</c:v>
                </c:pt>
                <c:pt idx="93">
                  <c:v>3.9895305112398381E-2</c:v>
                </c:pt>
                <c:pt idx="94">
                  <c:v>3.9689712833490612E-2</c:v>
                </c:pt>
                <c:pt idx="95">
                  <c:v>3.9651233237301506E-2</c:v>
                </c:pt>
                <c:pt idx="96">
                  <c:v>3.9562815152235531E-2</c:v>
                </c:pt>
                <c:pt idx="97">
                  <c:v>3.9681649592623762E-2</c:v>
                </c:pt>
                <c:pt idx="98">
                  <c:v>3.9439536383256694E-2</c:v>
                </c:pt>
                <c:pt idx="99">
                  <c:v>3.9446868236359948E-2</c:v>
                </c:pt>
                <c:pt idx="100">
                  <c:v>3.8868652686470467E-2</c:v>
                </c:pt>
                <c:pt idx="101">
                  <c:v>3.8016533043526916E-2</c:v>
                </c:pt>
                <c:pt idx="102">
                  <c:v>3.8260668005486234E-2</c:v>
                </c:pt>
                <c:pt idx="103">
                  <c:v>3.8128546997466262E-2</c:v>
                </c:pt>
                <c:pt idx="104">
                  <c:v>3.8043530585325433E-2</c:v>
                </c:pt>
                <c:pt idx="105">
                  <c:v>3.7948351122128743E-2</c:v>
                </c:pt>
                <c:pt idx="106">
                  <c:v>3.8349921822642678E-2</c:v>
                </c:pt>
                <c:pt idx="107">
                  <c:v>3.8707522604795486E-2</c:v>
                </c:pt>
                <c:pt idx="108">
                  <c:v>3.9116921529476212E-2</c:v>
                </c:pt>
                <c:pt idx="109">
                  <c:v>3.8402694821486713E-2</c:v>
                </c:pt>
                <c:pt idx="110">
                  <c:v>3.8125056520680448E-2</c:v>
                </c:pt>
                <c:pt idx="111">
                  <c:v>3.8269621127139018E-2</c:v>
                </c:pt>
                <c:pt idx="112">
                  <c:v>3.8282975825836806E-2</c:v>
                </c:pt>
                <c:pt idx="113">
                  <c:v>3.8335507823405182E-2</c:v>
                </c:pt>
                <c:pt idx="114">
                  <c:v>3.92494121209516E-2</c:v>
                </c:pt>
                <c:pt idx="115">
                  <c:v>3.9570560476093961E-2</c:v>
                </c:pt>
                <c:pt idx="116">
                  <c:v>3.9911141849237226E-2</c:v>
                </c:pt>
                <c:pt idx="117">
                  <c:v>4.0014841744426669E-2</c:v>
                </c:pt>
                <c:pt idx="118">
                  <c:v>3.9335356305544342E-2</c:v>
                </c:pt>
                <c:pt idx="119">
                  <c:v>3.9315597100377436E-2</c:v>
                </c:pt>
                <c:pt idx="120">
                  <c:v>4.034672497420945E-2</c:v>
                </c:pt>
                <c:pt idx="121">
                  <c:v>4.2681824717810589E-2</c:v>
                </c:pt>
                <c:pt idx="122">
                  <c:v>4.2283272127011447E-2</c:v>
                </c:pt>
                <c:pt idx="123">
                  <c:v>4.2405760014207337E-2</c:v>
                </c:pt>
                <c:pt idx="124">
                  <c:v>4.300724102906997E-2</c:v>
                </c:pt>
                <c:pt idx="125">
                  <c:v>4.4434385099431602E-2</c:v>
                </c:pt>
                <c:pt idx="126">
                  <c:v>4.5040088456329883E-2</c:v>
                </c:pt>
                <c:pt idx="127">
                  <c:v>4.5659726699364689E-2</c:v>
                </c:pt>
                <c:pt idx="128">
                  <c:v>4.526932612369472E-2</c:v>
                </c:pt>
                <c:pt idx="129">
                  <c:v>4.684235590659222E-2</c:v>
                </c:pt>
                <c:pt idx="130">
                  <c:v>4.7703626932019058E-2</c:v>
                </c:pt>
                <c:pt idx="131">
                  <c:v>4.7944521151389773E-2</c:v>
                </c:pt>
                <c:pt idx="132">
                  <c:v>4.7703445650780524E-2</c:v>
                </c:pt>
                <c:pt idx="133">
                  <c:v>4.7992373575398692E-2</c:v>
                </c:pt>
                <c:pt idx="134">
                  <c:v>4.7690980627803824E-2</c:v>
                </c:pt>
                <c:pt idx="135">
                  <c:v>4.7552773070368454E-2</c:v>
                </c:pt>
                <c:pt idx="136">
                  <c:v>4.6924041469084798E-2</c:v>
                </c:pt>
                <c:pt idx="137">
                  <c:v>4.7505499119950827E-2</c:v>
                </c:pt>
                <c:pt idx="138">
                  <c:v>4.8415672149238941E-2</c:v>
                </c:pt>
                <c:pt idx="139">
                  <c:v>4.7617155046787811E-2</c:v>
                </c:pt>
                <c:pt idx="140">
                  <c:v>4.7858862669684976E-2</c:v>
                </c:pt>
                <c:pt idx="141">
                  <c:v>4.7988804490481068E-2</c:v>
                </c:pt>
                <c:pt idx="142">
                  <c:v>4.7918420482043027E-2</c:v>
                </c:pt>
                <c:pt idx="143">
                  <c:v>4.7747758130823742E-2</c:v>
                </c:pt>
                <c:pt idx="144">
                  <c:v>4.7244036860089426E-2</c:v>
                </c:pt>
                <c:pt idx="145">
                  <c:v>4.6502366241467939E-2</c:v>
                </c:pt>
                <c:pt idx="146">
                  <c:v>4.6567180054813792E-2</c:v>
                </c:pt>
                <c:pt idx="147">
                  <c:v>4.5780827452706327E-2</c:v>
                </c:pt>
                <c:pt idx="148">
                  <c:v>4.5914431700120398E-2</c:v>
                </c:pt>
                <c:pt idx="149">
                  <c:v>4.5640893569318948E-2</c:v>
                </c:pt>
                <c:pt idx="150">
                  <c:v>4.6073368273516185E-2</c:v>
                </c:pt>
                <c:pt idx="151">
                  <c:v>4.5946725874765629E-2</c:v>
                </c:pt>
                <c:pt idx="152">
                  <c:v>4.6309632625920312E-2</c:v>
                </c:pt>
                <c:pt idx="153">
                  <c:v>4.6152239141896534E-2</c:v>
                </c:pt>
                <c:pt idx="154">
                  <c:v>4.5695089757492972E-2</c:v>
                </c:pt>
                <c:pt idx="155">
                  <c:v>4.4826056350269566E-2</c:v>
                </c:pt>
                <c:pt idx="156">
                  <c:v>4.5586424063324721E-2</c:v>
                </c:pt>
                <c:pt idx="157">
                  <c:v>4.5951356425681877E-2</c:v>
                </c:pt>
                <c:pt idx="158">
                  <c:v>4.6031512856486191E-2</c:v>
                </c:pt>
                <c:pt idx="159">
                  <c:v>4.6628015300253331E-2</c:v>
                </c:pt>
                <c:pt idx="160">
                  <c:v>4.7785120398323534E-2</c:v>
                </c:pt>
                <c:pt idx="161">
                  <c:v>4.7856298453866249E-2</c:v>
                </c:pt>
                <c:pt idx="162">
                  <c:v>4.7871334260077829E-2</c:v>
                </c:pt>
                <c:pt idx="163">
                  <c:v>4.7299833595216972E-2</c:v>
                </c:pt>
                <c:pt idx="164">
                  <c:v>4.7971911729243172E-2</c:v>
                </c:pt>
                <c:pt idx="165">
                  <c:v>4.8242113094642942E-2</c:v>
                </c:pt>
                <c:pt idx="166">
                  <c:v>4.826094053380834E-2</c:v>
                </c:pt>
                <c:pt idx="167">
                  <c:v>4.8024489254372506E-2</c:v>
                </c:pt>
                <c:pt idx="168">
                  <c:v>4.6717248649064493E-2</c:v>
                </c:pt>
                <c:pt idx="169">
                  <c:v>4.664887493568904E-2</c:v>
                </c:pt>
                <c:pt idx="170">
                  <c:v>4.6193766357346885E-2</c:v>
                </c:pt>
                <c:pt idx="171">
                  <c:v>4.5728367778234968E-2</c:v>
                </c:pt>
                <c:pt idx="172">
                  <c:v>4.4692564159522774E-2</c:v>
                </c:pt>
                <c:pt idx="173">
                  <c:v>4.4864083287927951E-2</c:v>
                </c:pt>
                <c:pt idx="174">
                  <c:v>4.5554259706076593E-2</c:v>
                </c:pt>
                <c:pt idx="175">
                  <c:v>4.5939450788852781E-2</c:v>
                </c:pt>
                <c:pt idx="176">
                  <c:v>4.6520691653263981E-2</c:v>
                </c:pt>
                <c:pt idx="177">
                  <c:v>4.6304371398551661E-2</c:v>
                </c:pt>
                <c:pt idx="178">
                  <c:v>4.653837727843925E-2</c:v>
                </c:pt>
                <c:pt idx="179">
                  <c:v>4.6656080366687967E-2</c:v>
                </c:pt>
                <c:pt idx="180">
                  <c:v>4.6767034338228673E-2</c:v>
                </c:pt>
                <c:pt idx="181">
                  <c:v>4.5189074191816274E-2</c:v>
                </c:pt>
                <c:pt idx="182">
                  <c:v>4.4893695009877319E-2</c:v>
                </c:pt>
                <c:pt idx="183">
                  <c:v>4.4049106387986856E-2</c:v>
                </c:pt>
                <c:pt idx="184">
                  <c:v>4.5140448464123531E-2</c:v>
                </c:pt>
                <c:pt idx="185">
                  <c:v>4.5968063453426362E-2</c:v>
                </c:pt>
                <c:pt idx="186">
                  <c:v>4.5688601215659944E-2</c:v>
                </c:pt>
                <c:pt idx="187">
                  <c:v>4.5163394932977274E-2</c:v>
                </c:pt>
                <c:pt idx="188">
                  <c:v>4.5245955177428847E-2</c:v>
                </c:pt>
                <c:pt idx="189">
                  <c:v>4.4932377559809167E-2</c:v>
                </c:pt>
                <c:pt idx="190">
                  <c:v>4.4605730645321126E-2</c:v>
                </c:pt>
                <c:pt idx="191">
                  <c:v>4.4185431340888127E-2</c:v>
                </c:pt>
                <c:pt idx="192">
                  <c:v>4.3992504504076227E-2</c:v>
                </c:pt>
                <c:pt idx="193">
                  <c:v>4.4505039648928074E-2</c:v>
                </c:pt>
                <c:pt idx="194">
                  <c:v>4.4368164204285764E-2</c:v>
                </c:pt>
                <c:pt idx="195">
                  <c:v>4.4973852362422455E-2</c:v>
                </c:pt>
                <c:pt idx="196">
                  <c:v>4.450882326558505E-2</c:v>
                </c:pt>
                <c:pt idx="197">
                  <c:v>4.4273634710120052E-2</c:v>
                </c:pt>
                <c:pt idx="198">
                  <c:v>4.3995721050229204E-2</c:v>
                </c:pt>
                <c:pt idx="199">
                  <c:v>4.4832461089813778E-2</c:v>
                </c:pt>
                <c:pt idx="200">
                  <c:v>4.4725750168801835E-2</c:v>
                </c:pt>
                <c:pt idx="201">
                  <c:v>4.513389839039051E-2</c:v>
                </c:pt>
                <c:pt idx="202">
                  <c:v>4.3942933695790762E-2</c:v>
                </c:pt>
                <c:pt idx="203">
                  <c:v>4.387038219580678E-2</c:v>
                </c:pt>
                <c:pt idx="204">
                  <c:v>4.4151837944730876E-2</c:v>
                </c:pt>
                <c:pt idx="205">
                  <c:v>4.4692186025652059E-2</c:v>
                </c:pt>
                <c:pt idx="206">
                  <c:v>4.4111270336594538E-2</c:v>
                </c:pt>
                <c:pt idx="207">
                  <c:v>4.4296466938601925E-2</c:v>
                </c:pt>
                <c:pt idx="208">
                  <c:v>4.4239354713850203E-2</c:v>
                </c:pt>
                <c:pt idx="209">
                  <c:v>4.4047820687350157E-2</c:v>
                </c:pt>
                <c:pt idx="210">
                  <c:v>4.3866259298603431E-2</c:v>
                </c:pt>
                <c:pt idx="211">
                  <c:v>4.2581461562588227E-2</c:v>
                </c:pt>
                <c:pt idx="212">
                  <c:v>4.3042059971451246E-2</c:v>
                </c:pt>
                <c:pt idx="213">
                  <c:v>4.2883072208415245E-2</c:v>
                </c:pt>
                <c:pt idx="214">
                  <c:v>4.2623526377399606E-2</c:v>
                </c:pt>
                <c:pt idx="215">
                  <c:v>4.3033734097254299E-2</c:v>
                </c:pt>
                <c:pt idx="216">
                  <c:v>4.329822988199121E-2</c:v>
                </c:pt>
                <c:pt idx="217">
                  <c:v>4.4001051673073846E-2</c:v>
                </c:pt>
                <c:pt idx="218">
                  <c:v>4.2498620951582564E-2</c:v>
                </c:pt>
                <c:pt idx="219">
                  <c:v>4.0547235962864366E-2</c:v>
                </c:pt>
                <c:pt idx="220">
                  <c:v>4.0327103545009985E-2</c:v>
                </c:pt>
                <c:pt idx="221">
                  <c:v>4.0726014360997265E-2</c:v>
                </c:pt>
                <c:pt idx="222">
                  <c:v>4.0986654703679425E-2</c:v>
                </c:pt>
                <c:pt idx="223">
                  <c:v>4.1436051197077751E-2</c:v>
                </c:pt>
                <c:pt idx="224">
                  <c:v>4.0956790332320449E-2</c:v>
                </c:pt>
                <c:pt idx="225">
                  <c:v>4.0932972774409659E-2</c:v>
                </c:pt>
                <c:pt idx="226">
                  <c:v>4.0110285231582943E-2</c:v>
                </c:pt>
                <c:pt idx="227">
                  <c:v>3.982957648949724E-2</c:v>
                </c:pt>
                <c:pt idx="228">
                  <c:v>3.9584762870747414E-2</c:v>
                </c:pt>
                <c:pt idx="229">
                  <c:v>3.9486398113999698E-2</c:v>
                </c:pt>
                <c:pt idx="230">
                  <c:v>4.0578340333749061E-2</c:v>
                </c:pt>
                <c:pt idx="231">
                  <c:v>4.0224646353638635E-2</c:v>
                </c:pt>
                <c:pt idx="232">
                  <c:v>3.9562488707061826E-2</c:v>
                </c:pt>
                <c:pt idx="233">
                  <c:v>3.8593543565958684E-2</c:v>
                </c:pt>
                <c:pt idx="234">
                  <c:v>3.7651176243469191E-2</c:v>
                </c:pt>
                <c:pt idx="235">
                  <c:v>3.7291521355938217E-2</c:v>
                </c:pt>
                <c:pt idx="236">
                  <c:v>3.6439079851539144E-2</c:v>
                </c:pt>
                <c:pt idx="237">
                  <c:v>3.6443715362249371E-2</c:v>
                </c:pt>
                <c:pt idx="238">
                  <c:v>3.6933223216658657E-2</c:v>
                </c:pt>
                <c:pt idx="239">
                  <c:v>3.6176653419287094E-2</c:v>
                </c:pt>
                <c:pt idx="240">
                  <c:v>3.5347316248600505E-2</c:v>
                </c:pt>
                <c:pt idx="241">
                  <c:v>2.4663366217059033E-2</c:v>
                </c:pt>
                <c:pt idx="242">
                  <c:v>2.2558613901718729E-2</c:v>
                </c:pt>
                <c:pt idx="243">
                  <c:v>2.2513601582200671E-2</c:v>
                </c:pt>
                <c:pt idx="244">
                  <c:v>2.2087153990424477E-2</c:v>
                </c:pt>
                <c:pt idx="245">
                  <c:v>2.2420352085668189E-2</c:v>
                </c:pt>
                <c:pt idx="246">
                  <c:v>2.331924129277017E-2</c:v>
                </c:pt>
                <c:pt idx="247">
                  <c:v>2.3071202998817264E-2</c:v>
                </c:pt>
                <c:pt idx="248">
                  <c:v>2.3380031631232524E-2</c:v>
                </c:pt>
                <c:pt idx="249">
                  <c:v>2.0637647353333261E-2</c:v>
                </c:pt>
                <c:pt idx="250">
                  <c:v>1.9055885017201749E-2</c:v>
                </c:pt>
                <c:pt idx="251">
                  <c:v>1.5200492075088994E-2</c:v>
                </c:pt>
                <c:pt idx="252">
                  <c:v>1.5085718124139051E-2</c:v>
                </c:pt>
                <c:pt idx="253">
                  <c:v>1.5013530513631461E-2</c:v>
                </c:pt>
                <c:pt idx="254">
                  <c:v>1.5037697824424453E-2</c:v>
                </c:pt>
                <c:pt idx="255">
                  <c:v>1.492640172563576E-2</c:v>
                </c:pt>
                <c:pt idx="256">
                  <c:v>1.4631298481277755E-2</c:v>
                </c:pt>
                <c:pt idx="257">
                  <c:v>1.467079518090391E-2</c:v>
                </c:pt>
                <c:pt idx="258">
                  <c:v>1.4298301774257449E-2</c:v>
                </c:pt>
                <c:pt idx="259">
                  <c:v>1.4357519252713906E-2</c:v>
                </c:pt>
                <c:pt idx="260">
                  <c:v>1.4269995203034036E-2</c:v>
                </c:pt>
                <c:pt idx="261">
                  <c:v>1.4461239428807076E-2</c:v>
                </c:pt>
                <c:pt idx="262">
                  <c:v>1.0441645765161536E-2</c:v>
                </c:pt>
                <c:pt idx="263">
                  <c:v>1.0618974118596004E-2</c:v>
                </c:pt>
                <c:pt idx="264">
                  <c:v>1.1297534074914007E-2</c:v>
                </c:pt>
                <c:pt idx="265">
                  <c:v>1.1187441985819085E-2</c:v>
                </c:pt>
                <c:pt idx="266">
                  <c:v>1.1071000472324047E-2</c:v>
                </c:pt>
                <c:pt idx="267">
                  <c:v>1.0144732764629728E-2</c:v>
                </c:pt>
                <c:pt idx="268">
                  <c:v>1.0448201579812647E-2</c:v>
                </c:pt>
                <c:pt idx="269">
                  <c:v>1.0267968736874161E-2</c:v>
                </c:pt>
                <c:pt idx="270">
                  <c:v>1.0095369579195547E-2</c:v>
                </c:pt>
                <c:pt idx="271">
                  <c:v>1.0171241903997189E-2</c:v>
                </c:pt>
                <c:pt idx="272">
                  <c:v>1.0167198961807759E-2</c:v>
                </c:pt>
                <c:pt idx="273">
                  <c:v>1.0243340947803386E-2</c:v>
                </c:pt>
                <c:pt idx="274">
                  <c:v>9.1750985592207786E-3</c:v>
                </c:pt>
                <c:pt idx="275">
                  <c:v>9.0621270746364131E-3</c:v>
                </c:pt>
                <c:pt idx="276">
                  <c:v>8.9710335787377971E-3</c:v>
                </c:pt>
                <c:pt idx="277">
                  <c:v>9.1366770153380131E-3</c:v>
                </c:pt>
                <c:pt idx="278">
                  <c:v>9.2941443034448793E-3</c:v>
                </c:pt>
                <c:pt idx="279">
                  <c:v>9.0146551102618638E-3</c:v>
                </c:pt>
                <c:pt idx="280">
                  <c:v>9.0003464838174715E-3</c:v>
                </c:pt>
                <c:pt idx="281">
                  <c:v>8.8345309600770822E-3</c:v>
                </c:pt>
                <c:pt idx="282">
                  <c:v>8.8288613844412986E-3</c:v>
                </c:pt>
                <c:pt idx="283">
                  <c:v>8.9096645024186877E-3</c:v>
                </c:pt>
                <c:pt idx="284">
                  <c:v>8.9540788741383562E-3</c:v>
                </c:pt>
                <c:pt idx="285">
                  <c:v>8.756084214257295E-3</c:v>
                </c:pt>
                <c:pt idx="286">
                  <c:v>9.6368567433602163E-3</c:v>
                </c:pt>
                <c:pt idx="287">
                  <c:v>9.527466184292158E-3</c:v>
                </c:pt>
                <c:pt idx="288">
                  <c:v>1.0891845864312901E-2</c:v>
                </c:pt>
                <c:pt idx="289">
                  <c:v>1.1114612616323297E-2</c:v>
                </c:pt>
                <c:pt idx="290">
                  <c:v>1.153507476666287E-2</c:v>
                </c:pt>
                <c:pt idx="291">
                  <c:v>1.1288677133581065E-2</c:v>
                </c:pt>
                <c:pt idx="292">
                  <c:v>1.1036086205582368E-2</c:v>
                </c:pt>
                <c:pt idx="293">
                  <c:v>1.1184167062802491E-2</c:v>
                </c:pt>
                <c:pt idx="294">
                  <c:v>1.1138437196421672E-2</c:v>
                </c:pt>
                <c:pt idx="295">
                  <c:v>1.0899348041514779E-2</c:v>
                </c:pt>
                <c:pt idx="296">
                  <c:v>1.1000168023378979E-2</c:v>
                </c:pt>
                <c:pt idx="297">
                  <c:v>1.0950976958378844E-2</c:v>
                </c:pt>
                <c:pt idx="298">
                  <c:v>1.0956082517627763E-2</c:v>
                </c:pt>
                <c:pt idx="299">
                  <c:v>1.1189632389291916E-2</c:v>
                </c:pt>
                <c:pt idx="300">
                  <c:v>1.1263143381341286E-2</c:v>
                </c:pt>
                <c:pt idx="301">
                  <c:v>1.1251262835418496E-2</c:v>
                </c:pt>
                <c:pt idx="302">
                  <c:v>1.1258488740928756E-2</c:v>
                </c:pt>
                <c:pt idx="303">
                  <c:v>1.1258202692857501E-2</c:v>
                </c:pt>
                <c:pt idx="304">
                  <c:v>1.1258280582149435E-2</c:v>
                </c:pt>
                <c:pt idx="305">
                  <c:v>1.1155107993530276E-2</c:v>
                </c:pt>
                <c:pt idx="306">
                  <c:v>1.1047834016551615E-2</c:v>
                </c:pt>
                <c:pt idx="307">
                  <c:v>1.1168585995225066E-2</c:v>
                </c:pt>
                <c:pt idx="308">
                  <c:v>1.1131728493678786E-2</c:v>
                </c:pt>
                <c:pt idx="309">
                  <c:v>1.1241171960431293E-2</c:v>
                </c:pt>
                <c:pt idx="310">
                  <c:v>1.1252757937729122E-2</c:v>
                </c:pt>
                <c:pt idx="311">
                  <c:v>1.1321700088524901E-2</c:v>
                </c:pt>
                <c:pt idx="312">
                  <c:v>1.0989324572191666E-2</c:v>
                </c:pt>
                <c:pt idx="313">
                  <c:v>1.1214717889892251E-2</c:v>
                </c:pt>
                <c:pt idx="314">
                  <c:v>1.1336876017058174E-2</c:v>
                </c:pt>
                <c:pt idx="315">
                  <c:v>1.1416975849050177E-2</c:v>
                </c:pt>
                <c:pt idx="316">
                  <c:v>1.1058808344224208E-2</c:v>
                </c:pt>
                <c:pt idx="317">
                  <c:v>1.1016945779234386E-2</c:v>
                </c:pt>
                <c:pt idx="318">
                  <c:v>1.0741967383000057E-2</c:v>
                </c:pt>
                <c:pt idx="319">
                  <c:v>9.5558884088963146E-3</c:v>
                </c:pt>
                <c:pt idx="320">
                  <c:v>9.1443790863057969E-3</c:v>
                </c:pt>
                <c:pt idx="321">
                  <c:v>9.0368287457362247E-3</c:v>
                </c:pt>
                <c:pt idx="322">
                  <c:v>8.5585020198266949E-3</c:v>
                </c:pt>
                <c:pt idx="323">
                  <c:v>8.4511475411610699E-3</c:v>
                </c:pt>
                <c:pt idx="324">
                  <c:v>9.1058270049812449E-3</c:v>
                </c:pt>
                <c:pt idx="325">
                  <c:v>8.9997705628428824E-3</c:v>
                </c:pt>
                <c:pt idx="326">
                  <c:v>8.289756411927118E-3</c:v>
                </c:pt>
                <c:pt idx="327">
                  <c:v>8.2720170718244054E-3</c:v>
                </c:pt>
                <c:pt idx="328">
                  <c:v>8.2139182530779863E-3</c:v>
                </c:pt>
                <c:pt idx="329">
                  <c:v>8.2463923907128076E-3</c:v>
                </c:pt>
                <c:pt idx="330">
                  <c:v>8.3363658419484312E-3</c:v>
                </c:pt>
                <c:pt idx="331">
                  <c:v>8.2931544206394526E-3</c:v>
                </c:pt>
                <c:pt idx="332">
                  <c:v>8.0369680227094873E-3</c:v>
                </c:pt>
                <c:pt idx="333">
                  <c:v>7.8285410833629082E-3</c:v>
                </c:pt>
                <c:pt idx="334">
                  <c:v>7.8179092832563364E-3</c:v>
                </c:pt>
                <c:pt idx="335">
                  <c:v>7.982685985652084E-3</c:v>
                </c:pt>
                <c:pt idx="336">
                  <c:v>8.0232181243537655E-3</c:v>
                </c:pt>
                <c:pt idx="337">
                  <c:v>8.0734666187954312E-3</c:v>
                </c:pt>
                <c:pt idx="338">
                  <c:v>8.4680520475899131E-3</c:v>
                </c:pt>
                <c:pt idx="339">
                  <c:v>8.6323156879647683E-3</c:v>
                </c:pt>
                <c:pt idx="340">
                  <c:v>8.6800793160494768E-3</c:v>
                </c:pt>
                <c:pt idx="341">
                  <c:v>8.998607527933156E-3</c:v>
                </c:pt>
                <c:pt idx="342">
                  <c:v>8.8330227496305064E-3</c:v>
                </c:pt>
                <c:pt idx="343">
                  <c:v>9.0583458665357795E-3</c:v>
                </c:pt>
                <c:pt idx="344">
                  <c:v>8.9895175754778345E-3</c:v>
                </c:pt>
                <c:pt idx="345">
                  <c:v>8.9664549183622842E-3</c:v>
                </c:pt>
                <c:pt idx="346">
                  <c:v>8.886587273135519E-3</c:v>
                </c:pt>
                <c:pt idx="347">
                  <c:v>8.848122369223551E-3</c:v>
                </c:pt>
                <c:pt idx="348">
                  <c:v>8.9007148298248309E-3</c:v>
                </c:pt>
                <c:pt idx="349">
                  <c:v>8.8556331959773592E-3</c:v>
                </c:pt>
                <c:pt idx="350">
                  <c:v>8.8474730871286687E-3</c:v>
                </c:pt>
                <c:pt idx="351">
                  <c:v>8.8741294263567725E-3</c:v>
                </c:pt>
                <c:pt idx="352">
                  <c:v>8.7913794433976851E-3</c:v>
                </c:pt>
                <c:pt idx="353">
                  <c:v>8.7805389966428803E-3</c:v>
                </c:pt>
                <c:pt idx="354">
                  <c:v>8.8148265789218562E-3</c:v>
                </c:pt>
                <c:pt idx="355">
                  <c:v>8.7906622715704739E-3</c:v>
                </c:pt>
                <c:pt idx="356">
                  <c:v>9.158622876354704E-3</c:v>
                </c:pt>
                <c:pt idx="357">
                  <c:v>9.2482930422781977E-3</c:v>
                </c:pt>
                <c:pt idx="358">
                  <c:v>9.1855721618255524E-3</c:v>
                </c:pt>
                <c:pt idx="359">
                  <c:v>9.2421775462059649E-3</c:v>
                </c:pt>
                <c:pt idx="360">
                  <c:v>9.2604936736943502E-3</c:v>
                </c:pt>
                <c:pt idx="361">
                  <c:v>1.1043535243572971E-2</c:v>
                </c:pt>
                <c:pt idx="362">
                  <c:v>1.1033352620571823E-2</c:v>
                </c:pt>
                <c:pt idx="363">
                  <c:v>1.0912975457386389E-2</c:v>
                </c:pt>
                <c:pt idx="364">
                  <c:v>1.1548405755450982E-2</c:v>
                </c:pt>
                <c:pt idx="365">
                  <c:v>1.1303981575061E-2</c:v>
                </c:pt>
                <c:pt idx="366">
                  <c:v>1.1510872649707331E-2</c:v>
                </c:pt>
                <c:pt idx="367">
                  <c:v>1.1491144644976786E-2</c:v>
                </c:pt>
                <c:pt idx="368">
                  <c:v>1.1519751108324759E-2</c:v>
                </c:pt>
                <c:pt idx="369">
                  <c:v>1.1528809506748222E-2</c:v>
                </c:pt>
                <c:pt idx="370">
                  <c:v>1.1519664218722069E-2</c:v>
                </c:pt>
                <c:pt idx="371">
                  <c:v>1.1878105301464692E-2</c:v>
                </c:pt>
                <c:pt idx="372">
                  <c:v>1.0603710081970716E-2</c:v>
                </c:pt>
                <c:pt idx="373">
                  <c:v>1.0456163927042912E-2</c:v>
                </c:pt>
                <c:pt idx="374">
                  <c:v>1.0272718913710319E-2</c:v>
                </c:pt>
                <c:pt idx="375">
                  <c:v>1.0034563324538108E-2</c:v>
                </c:pt>
                <c:pt idx="376">
                  <c:v>9.097709608690361E-3</c:v>
                </c:pt>
                <c:pt idx="377">
                  <c:v>8.747725352071762E-3</c:v>
                </c:pt>
                <c:pt idx="378">
                  <c:v>8.2531783001910091E-3</c:v>
                </c:pt>
                <c:pt idx="379">
                  <c:v>8.2273631600412855E-3</c:v>
                </c:pt>
                <c:pt idx="380">
                  <c:v>7.6362836373135828E-3</c:v>
                </c:pt>
                <c:pt idx="381">
                  <c:v>7.4538364950707502E-3</c:v>
                </c:pt>
                <c:pt idx="382">
                  <c:v>7.5586457533967982E-3</c:v>
                </c:pt>
                <c:pt idx="383">
                  <c:v>7.6252813836662587E-3</c:v>
                </c:pt>
                <c:pt idx="384">
                  <c:v>7.7495563273527529E-3</c:v>
                </c:pt>
                <c:pt idx="385">
                  <c:v>7.7584553356267781E-3</c:v>
                </c:pt>
                <c:pt idx="386">
                  <c:v>7.7762635703630314E-3</c:v>
                </c:pt>
                <c:pt idx="387">
                  <c:v>7.7899526064589796E-3</c:v>
                </c:pt>
                <c:pt idx="388">
                  <c:v>7.7758793069042514E-3</c:v>
                </c:pt>
                <c:pt idx="389">
                  <c:v>7.5215924699280415E-3</c:v>
                </c:pt>
                <c:pt idx="390">
                  <c:v>7.5605587992163418E-3</c:v>
                </c:pt>
                <c:pt idx="391">
                  <c:v>7.5745088252156109E-3</c:v>
                </c:pt>
                <c:pt idx="392">
                  <c:v>7.5085504483139885E-3</c:v>
                </c:pt>
                <c:pt idx="393">
                  <c:v>7.748768209779348E-3</c:v>
                </c:pt>
                <c:pt idx="394">
                  <c:v>7.865887487617091E-3</c:v>
                </c:pt>
                <c:pt idx="395">
                  <c:v>7.8236131125455338E-3</c:v>
                </c:pt>
                <c:pt idx="396">
                  <c:v>7.7826961107157885E-3</c:v>
                </c:pt>
                <c:pt idx="397">
                  <c:v>7.8011023746246645E-3</c:v>
                </c:pt>
                <c:pt idx="398">
                  <c:v>7.8055042533119057E-3</c:v>
                </c:pt>
                <c:pt idx="399">
                  <c:v>7.8346219056002597E-3</c:v>
                </c:pt>
                <c:pt idx="400">
                  <c:v>7.7188181029362408E-3</c:v>
                </c:pt>
                <c:pt idx="401">
                  <c:v>7.7336104430742129E-3</c:v>
                </c:pt>
                <c:pt idx="402">
                  <c:v>7.6734858145671055E-3</c:v>
                </c:pt>
                <c:pt idx="403">
                  <c:v>7.5904097072068584E-3</c:v>
                </c:pt>
                <c:pt idx="404">
                  <c:v>7.5299968830807853E-3</c:v>
                </c:pt>
                <c:pt idx="405">
                  <c:v>7.3751575880994175E-3</c:v>
                </c:pt>
                <c:pt idx="406">
                  <c:v>7.3130040293865684E-3</c:v>
                </c:pt>
                <c:pt idx="407">
                  <c:v>7.3309397926251737E-3</c:v>
                </c:pt>
                <c:pt idx="408">
                  <c:v>7.5028850943205279E-3</c:v>
                </c:pt>
                <c:pt idx="409">
                  <c:v>7.5200103455214046E-3</c:v>
                </c:pt>
                <c:pt idx="410">
                  <c:v>7.6523715177928423E-3</c:v>
                </c:pt>
                <c:pt idx="411">
                  <c:v>7.0999308146696173E-3</c:v>
                </c:pt>
                <c:pt idx="412">
                  <c:v>6.9342925053209707E-3</c:v>
                </c:pt>
                <c:pt idx="413">
                  <c:v>6.9366954356621883E-3</c:v>
                </c:pt>
                <c:pt idx="414">
                  <c:v>6.4833791921356486E-3</c:v>
                </c:pt>
                <c:pt idx="415">
                  <c:v>6.273448035055449E-3</c:v>
                </c:pt>
                <c:pt idx="416">
                  <c:v>6.3049971182945344E-3</c:v>
                </c:pt>
                <c:pt idx="417">
                  <c:v>6.2726638674197683E-3</c:v>
                </c:pt>
                <c:pt idx="418">
                  <c:v>5.9694233937981397E-3</c:v>
                </c:pt>
                <c:pt idx="419">
                  <c:v>5.9397216456675596E-3</c:v>
                </c:pt>
                <c:pt idx="420">
                  <c:v>5.9161714964701007E-3</c:v>
                </c:pt>
                <c:pt idx="421">
                  <c:v>5.9049949365203988E-3</c:v>
                </c:pt>
                <c:pt idx="422">
                  <c:v>5.8266011645048904E-3</c:v>
                </c:pt>
                <c:pt idx="423">
                  <c:v>5.8318708232142037E-3</c:v>
                </c:pt>
                <c:pt idx="424">
                  <c:v>5.8471449552985871E-3</c:v>
                </c:pt>
                <c:pt idx="425">
                  <c:v>5.9358529282182385E-3</c:v>
                </c:pt>
                <c:pt idx="426">
                  <c:v>5.8554099610381802E-3</c:v>
                </c:pt>
                <c:pt idx="427">
                  <c:v>5.7590107080431954E-3</c:v>
                </c:pt>
                <c:pt idx="428">
                  <c:v>5.7096720224502446E-3</c:v>
                </c:pt>
                <c:pt idx="429">
                  <c:v>5.7238156754022031E-3</c:v>
                </c:pt>
                <c:pt idx="430">
                  <c:v>5.965413656666585E-3</c:v>
                </c:pt>
                <c:pt idx="431">
                  <c:v>5.7794366256060633E-3</c:v>
                </c:pt>
                <c:pt idx="432">
                  <c:v>5.7146732199348273E-3</c:v>
                </c:pt>
                <c:pt idx="433">
                  <c:v>5.6675780541164608E-3</c:v>
                </c:pt>
                <c:pt idx="434">
                  <c:v>5.686641950509894E-3</c:v>
                </c:pt>
                <c:pt idx="435">
                  <c:v>5.3029577676763267E-3</c:v>
                </c:pt>
                <c:pt idx="436">
                  <c:v>5.3314275937116681E-3</c:v>
                </c:pt>
                <c:pt idx="437">
                  <c:v>5.7289623368415492E-3</c:v>
                </c:pt>
                <c:pt idx="438">
                  <c:v>6.5216535469086968E-3</c:v>
                </c:pt>
                <c:pt idx="439">
                  <c:v>6.4689236816237476E-3</c:v>
                </c:pt>
                <c:pt idx="440">
                  <c:v>6.5112448292096742E-3</c:v>
                </c:pt>
                <c:pt idx="441">
                  <c:v>6.5226254749539535E-3</c:v>
                </c:pt>
                <c:pt idx="442">
                  <c:v>6.6449854214430497E-3</c:v>
                </c:pt>
                <c:pt idx="443">
                  <c:v>6.7271493641385492E-3</c:v>
                </c:pt>
                <c:pt idx="444">
                  <c:v>6.7634921371621682E-3</c:v>
                </c:pt>
                <c:pt idx="445">
                  <c:v>6.7893869300755605E-3</c:v>
                </c:pt>
                <c:pt idx="446">
                  <c:v>6.7747449752335641E-3</c:v>
                </c:pt>
                <c:pt idx="447">
                  <c:v>6.8215248773038605E-3</c:v>
                </c:pt>
                <c:pt idx="448">
                  <c:v>6.7215505567393662E-3</c:v>
                </c:pt>
                <c:pt idx="449">
                  <c:v>6.8610843575216294E-3</c:v>
                </c:pt>
                <c:pt idx="450">
                  <c:v>6.798693385666201E-3</c:v>
                </c:pt>
                <c:pt idx="451">
                  <c:v>6.7595941392836261E-3</c:v>
                </c:pt>
                <c:pt idx="452">
                  <c:v>7.024168111354907E-3</c:v>
                </c:pt>
                <c:pt idx="453">
                  <c:v>6.9212260903461749E-3</c:v>
                </c:pt>
                <c:pt idx="454">
                  <c:v>6.969582014049085E-3</c:v>
                </c:pt>
                <c:pt idx="455">
                  <c:v>6.8693284447919941E-3</c:v>
                </c:pt>
                <c:pt idx="456">
                  <c:v>7.4509760441312861E-3</c:v>
                </c:pt>
                <c:pt idx="457">
                  <c:v>7.4987034841811177E-3</c:v>
                </c:pt>
                <c:pt idx="458">
                  <c:v>7.2129557477331688E-3</c:v>
                </c:pt>
                <c:pt idx="459">
                  <c:v>7.2248407128679294E-3</c:v>
                </c:pt>
                <c:pt idx="460">
                  <c:v>7.1644671491559878E-3</c:v>
                </c:pt>
                <c:pt idx="461">
                  <c:v>7.170799641322707E-3</c:v>
                </c:pt>
                <c:pt idx="462">
                  <c:v>7.3501428333013962E-3</c:v>
                </c:pt>
                <c:pt idx="463">
                  <c:v>7.4369389069201897E-3</c:v>
                </c:pt>
                <c:pt idx="464">
                  <c:v>1.2509034627506242E-2</c:v>
                </c:pt>
                <c:pt idx="465">
                  <c:v>1.2905817708928208E-2</c:v>
                </c:pt>
                <c:pt idx="466">
                  <c:v>1.2769837888706689E-2</c:v>
                </c:pt>
                <c:pt idx="467">
                  <c:v>1.3566676360393565E-2</c:v>
                </c:pt>
                <c:pt idx="468">
                  <c:v>1.3161914203931807E-2</c:v>
                </c:pt>
                <c:pt idx="469">
                  <c:v>1.3105121535512153E-2</c:v>
                </c:pt>
                <c:pt idx="470">
                  <c:v>1.3422632135475857E-2</c:v>
                </c:pt>
                <c:pt idx="471">
                  <c:v>1.330127263633374E-2</c:v>
                </c:pt>
                <c:pt idx="472">
                  <c:v>1.3915993455341578E-2</c:v>
                </c:pt>
                <c:pt idx="473">
                  <c:v>1.4039171926026699E-2</c:v>
                </c:pt>
                <c:pt idx="474">
                  <c:v>1.4609878573595535E-2</c:v>
                </c:pt>
                <c:pt idx="475">
                  <c:v>1.4502782043627318E-2</c:v>
                </c:pt>
                <c:pt idx="476">
                  <c:v>1.4561954423193859E-2</c:v>
                </c:pt>
                <c:pt idx="477">
                  <c:v>1.4690051555488529E-2</c:v>
                </c:pt>
                <c:pt idx="478">
                  <c:v>1.5105384217373024E-2</c:v>
                </c:pt>
                <c:pt idx="479">
                  <c:v>1.5233416751198556E-2</c:v>
                </c:pt>
                <c:pt idx="480">
                  <c:v>1.5185638249045133E-2</c:v>
                </c:pt>
                <c:pt idx="481">
                  <c:v>1.5074860788605695E-2</c:v>
                </c:pt>
                <c:pt idx="482">
                  <c:v>1.5377138478411531E-2</c:v>
                </c:pt>
                <c:pt idx="483">
                  <c:v>1.5470652870493526E-2</c:v>
                </c:pt>
                <c:pt idx="484">
                  <c:v>1.5553831113106591E-2</c:v>
                </c:pt>
                <c:pt idx="485">
                  <c:v>1.5824747642293163E-2</c:v>
                </c:pt>
                <c:pt idx="486">
                  <c:v>1.5992893671880674E-2</c:v>
                </c:pt>
                <c:pt idx="487">
                  <c:v>1.5942732709568395E-2</c:v>
                </c:pt>
                <c:pt idx="488">
                  <c:v>1.5900823384179374E-2</c:v>
                </c:pt>
                <c:pt idx="489">
                  <c:v>1.5660321280012966E-2</c:v>
                </c:pt>
                <c:pt idx="490">
                  <c:v>1.5639112150676468E-2</c:v>
                </c:pt>
                <c:pt idx="491">
                  <c:v>1.5571466273937989E-2</c:v>
                </c:pt>
                <c:pt idx="492">
                  <c:v>1.6152375237464978E-2</c:v>
                </c:pt>
                <c:pt idx="493">
                  <c:v>1.6214457031582266E-2</c:v>
                </c:pt>
                <c:pt idx="494">
                  <c:v>1.6179908871548652E-2</c:v>
                </c:pt>
                <c:pt idx="495">
                  <c:v>1.625346809582422E-2</c:v>
                </c:pt>
                <c:pt idx="496">
                  <c:v>1.6549009702244977E-2</c:v>
                </c:pt>
                <c:pt idx="497">
                  <c:v>1.6305129667338499E-2</c:v>
                </c:pt>
                <c:pt idx="498">
                  <c:v>1.6622247587248302E-2</c:v>
                </c:pt>
                <c:pt idx="499">
                  <c:v>1.6626317488523525E-2</c:v>
                </c:pt>
                <c:pt idx="500">
                  <c:v>1.6881273530147289E-2</c:v>
                </c:pt>
                <c:pt idx="501">
                  <c:v>1.6988808851131073E-2</c:v>
                </c:pt>
                <c:pt idx="502">
                  <c:v>1.7152918029873999E-2</c:v>
                </c:pt>
                <c:pt idx="503">
                  <c:v>1.7096942193251852E-2</c:v>
                </c:pt>
                <c:pt idx="504">
                  <c:v>1.6975198561740859E-2</c:v>
                </c:pt>
                <c:pt idx="505">
                  <c:v>1.6939685237849687E-2</c:v>
                </c:pt>
                <c:pt idx="506">
                  <c:v>1.6907347876151807E-2</c:v>
                </c:pt>
                <c:pt idx="507">
                  <c:v>1.6946334873135009E-2</c:v>
                </c:pt>
                <c:pt idx="508">
                  <c:v>1.7047390955526029E-2</c:v>
                </c:pt>
                <c:pt idx="509">
                  <c:v>1.6695137909758306E-2</c:v>
                </c:pt>
                <c:pt idx="510">
                  <c:v>1.6631917817123327E-2</c:v>
                </c:pt>
                <c:pt idx="511">
                  <c:v>1.7246543337759962E-2</c:v>
                </c:pt>
                <c:pt idx="512">
                  <c:v>1.7082604784332187E-2</c:v>
                </c:pt>
                <c:pt idx="513">
                  <c:v>1.7281739333736116E-2</c:v>
                </c:pt>
                <c:pt idx="514">
                  <c:v>1.6869166137980868E-2</c:v>
                </c:pt>
                <c:pt idx="515">
                  <c:v>1.5368211445741393E-2</c:v>
                </c:pt>
                <c:pt idx="516">
                  <c:v>1.6027448063302221E-2</c:v>
                </c:pt>
                <c:pt idx="517">
                  <c:v>1.7578752139185565E-2</c:v>
                </c:pt>
                <c:pt idx="518">
                  <c:v>1.9856860219759746E-2</c:v>
                </c:pt>
                <c:pt idx="519">
                  <c:v>1.9751818520366945E-2</c:v>
                </c:pt>
                <c:pt idx="520">
                  <c:v>2.1209284937628581E-2</c:v>
                </c:pt>
                <c:pt idx="521">
                  <c:v>2.1406329186234783E-2</c:v>
                </c:pt>
                <c:pt idx="522">
                  <c:v>2.1705342887043521E-2</c:v>
                </c:pt>
                <c:pt idx="523">
                  <c:v>2.1603623811434568E-2</c:v>
                </c:pt>
                <c:pt idx="524">
                  <c:v>2.1883392646812234E-2</c:v>
                </c:pt>
                <c:pt idx="525">
                  <c:v>2.2662718067012609E-2</c:v>
                </c:pt>
                <c:pt idx="526">
                  <c:v>2.2574284144603243E-2</c:v>
                </c:pt>
                <c:pt idx="527">
                  <c:v>2.2718026392099785E-2</c:v>
                </c:pt>
                <c:pt idx="528">
                  <c:v>2.2613655269358397E-2</c:v>
                </c:pt>
                <c:pt idx="529">
                  <c:v>2.2981718603422869E-2</c:v>
                </c:pt>
                <c:pt idx="530">
                  <c:v>2.2980014272217741E-2</c:v>
                </c:pt>
                <c:pt idx="531">
                  <c:v>2.3494893475566825E-2</c:v>
                </c:pt>
                <c:pt idx="532">
                  <c:v>2.4522321069038937E-2</c:v>
                </c:pt>
                <c:pt idx="533">
                  <c:v>2.4513707481627657E-2</c:v>
                </c:pt>
                <c:pt idx="534">
                  <c:v>2.4422764792731453E-2</c:v>
                </c:pt>
                <c:pt idx="535">
                  <c:v>2.4569341017852218E-2</c:v>
                </c:pt>
                <c:pt idx="536">
                  <c:v>2.455970967783163E-2</c:v>
                </c:pt>
                <c:pt idx="537">
                  <c:v>2.3638813540415908E-2</c:v>
                </c:pt>
                <c:pt idx="538">
                  <c:v>2.3935776969416008E-2</c:v>
                </c:pt>
                <c:pt idx="539">
                  <c:v>2.2284625028737855E-2</c:v>
                </c:pt>
                <c:pt idx="540">
                  <c:v>2.2151415852611309E-2</c:v>
                </c:pt>
                <c:pt idx="541">
                  <c:v>2.1989157372377138E-2</c:v>
                </c:pt>
                <c:pt idx="542">
                  <c:v>2.2301178114098812E-2</c:v>
                </c:pt>
                <c:pt idx="543">
                  <c:v>2.2556650898981394E-2</c:v>
                </c:pt>
                <c:pt idx="544">
                  <c:v>2.1962429889254714E-2</c:v>
                </c:pt>
                <c:pt idx="545">
                  <c:v>2.2053909277372694E-2</c:v>
                </c:pt>
                <c:pt idx="546">
                  <c:v>2.2066481915859196E-2</c:v>
                </c:pt>
                <c:pt idx="547">
                  <c:v>2.3210391770494325E-2</c:v>
                </c:pt>
                <c:pt idx="548">
                  <c:v>2.4242292168396705E-2</c:v>
                </c:pt>
                <c:pt idx="549">
                  <c:v>2.4254811737864104E-2</c:v>
                </c:pt>
                <c:pt idx="550">
                  <c:v>2.4063058657990577E-2</c:v>
                </c:pt>
                <c:pt idx="551">
                  <c:v>2.4223475007599853E-2</c:v>
                </c:pt>
                <c:pt idx="552">
                  <c:v>2.4394558921762198E-2</c:v>
                </c:pt>
                <c:pt idx="553">
                  <c:v>2.4331444425479878E-2</c:v>
                </c:pt>
                <c:pt idx="554">
                  <c:v>2.42255359457909E-2</c:v>
                </c:pt>
                <c:pt idx="555">
                  <c:v>2.4497971132112162E-2</c:v>
                </c:pt>
                <c:pt idx="556">
                  <c:v>2.4589442947396862E-2</c:v>
                </c:pt>
                <c:pt idx="557">
                  <c:v>2.4821689967441229E-2</c:v>
                </c:pt>
                <c:pt idx="558">
                  <c:v>2.4973964051279138E-2</c:v>
                </c:pt>
                <c:pt idx="559">
                  <c:v>2.5171908631618341E-2</c:v>
                </c:pt>
                <c:pt idx="560">
                  <c:v>2.5074608897090667E-2</c:v>
                </c:pt>
                <c:pt idx="561">
                  <c:v>2.5201928759251983E-2</c:v>
                </c:pt>
                <c:pt idx="562">
                  <c:v>2.5218963922436284E-2</c:v>
                </c:pt>
                <c:pt idx="563">
                  <c:v>2.5291513873419432E-2</c:v>
                </c:pt>
                <c:pt idx="564">
                  <c:v>2.5444192631005919E-2</c:v>
                </c:pt>
                <c:pt idx="565">
                  <c:v>2.5413151356341653E-2</c:v>
                </c:pt>
                <c:pt idx="566">
                  <c:v>2.5253304839099152E-2</c:v>
                </c:pt>
                <c:pt idx="567">
                  <c:v>2.5351192537514434E-2</c:v>
                </c:pt>
                <c:pt idx="568">
                  <c:v>2.5557350850021414E-2</c:v>
                </c:pt>
                <c:pt idx="569">
                  <c:v>2.5339739544785213E-2</c:v>
                </c:pt>
                <c:pt idx="570">
                  <c:v>2.5344688655327994E-2</c:v>
                </c:pt>
                <c:pt idx="571">
                  <c:v>2.5613197729907011E-2</c:v>
                </c:pt>
                <c:pt idx="572">
                  <c:v>2.556663161794406E-2</c:v>
                </c:pt>
                <c:pt idx="573">
                  <c:v>2.5600179571291667E-2</c:v>
                </c:pt>
                <c:pt idx="574">
                  <c:v>2.56955160883892E-2</c:v>
                </c:pt>
                <c:pt idx="575">
                  <c:v>2.4885148236566249E-2</c:v>
                </c:pt>
                <c:pt idx="576">
                  <c:v>2.4925767081450768E-2</c:v>
                </c:pt>
                <c:pt idx="577">
                  <c:v>2.5091305144772695E-2</c:v>
                </c:pt>
                <c:pt idx="578">
                  <c:v>2.5044093105157757E-2</c:v>
                </c:pt>
                <c:pt idx="579">
                  <c:v>2.5205557778710461E-2</c:v>
                </c:pt>
                <c:pt idx="580">
                  <c:v>2.5254208569103872E-2</c:v>
                </c:pt>
                <c:pt idx="581">
                  <c:v>2.5289040620917694E-2</c:v>
                </c:pt>
                <c:pt idx="582">
                  <c:v>2.5043090897696227E-2</c:v>
                </c:pt>
                <c:pt idx="583">
                  <c:v>2.4791479282985543E-2</c:v>
                </c:pt>
                <c:pt idx="584">
                  <c:v>2.5142864382461588E-2</c:v>
                </c:pt>
                <c:pt idx="585">
                  <c:v>2.5373500293820316E-2</c:v>
                </c:pt>
                <c:pt idx="586">
                  <c:v>2.5177870167753316E-2</c:v>
                </c:pt>
                <c:pt idx="587">
                  <c:v>2.5529998448407032E-2</c:v>
                </c:pt>
                <c:pt idx="588">
                  <c:v>2.555678500988913E-2</c:v>
                </c:pt>
                <c:pt idx="589">
                  <c:v>2.5003647498792175E-2</c:v>
                </c:pt>
                <c:pt idx="590">
                  <c:v>2.4743291425611449E-2</c:v>
                </c:pt>
                <c:pt idx="591">
                  <c:v>2.4650618950054302E-2</c:v>
                </c:pt>
                <c:pt idx="592">
                  <c:v>2.4227238708519363E-2</c:v>
                </c:pt>
                <c:pt idx="593">
                  <c:v>2.4352484161161401E-2</c:v>
                </c:pt>
                <c:pt idx="594">
                  <c:v>2.4229089213517865E-2</c:v>
                </c:pt>
                <c:pt idx="595">
                  <c:v>2.4296809304059627E-2</c:v>
                </c:pt>
                <c:pt idx="596">
                  <c:v>2.4289783043637912E-2</c:v>
                </c:pt>
                <c:pt idx="597">
                  <c:v>2.4376838212406226E-2</c:v>
                </c:pt>
                <c:pt idx="598">
                  <c:v>2.4385778250231308E-2</c:v>
                </c:pt>
                <c:pt idx="599">
                  <c:v>2.4310792988707548E-2</c:v>
                </c:pt>
                <c:pt idx="600">
                  <c:v>2.443885492628127E-2</c:v>
                </c:pt>
                <c:pt idx="601">
                  <c:v>2.4431538721495383E-2</c:v>
                </c:pt>
                <c:pt idx="602">
                  <c:v>2.44797626673669E-2</c:v>
                </c:pt>
                <c:pt idx="603">
                  <c:v>2.4447950436560773E-2</c:v>
                </c:pt>
                <c:pt idx="604">
                  <c:v>2.4506925418470944E-2</c:v>
                </c:pt>
                <c:pt idx="605">
                  <c:v>2.4572372020553766E-2</c:v>
                </c:pt>
                <c:pt idx="606">
                  <c:v>2.4536344268177277E-2</c:v>
                </c:pt>
                <c:pt idx="607">
                  <c:v>2.4385791622170531E-2</c:v>
                </c:pt>
                <c:pt idx="608">
                  <c:v>2.4363440044896847E-2</c:v>
                </c:pt>
                <c:pt idx="609">
                  <c:v>2.4325643986517272E-2</c:v>
                </c:pt>
                <c:pt idx="610">
                  <c:v>2.419314232186591E-2</c:v>
                </c:pt>
                <c:pt idx="611">
                  <c:v>2.4175484876044321E-2</c:v>
                </c:pt>
                <c:pt idx="612">
                  <c:v>2.169467632942804E-2</c:v>
                </c:pt>
                <c:pt idx="613">
                  <c:v>2.1615011587809416E-2</c:v>
                </c:pt>
                <c:pt idx="614">
                  <c:v>2.1468903681034983E-2</c:v>
                </c:pt>
                <c:pt idx="615">
                  <c:v>2.1410197899883788E-2</c:v>
                </c:pt>
                <c:pt idx="616">
                  <c:v>2.1352089144685248E-2</c:v>
                </c:pt>
                <c:pt idx="617">
                  <c:v>2.1058615700065349E-2</c:v>
                </c:pt>
                <c:pt idx="618">
                  <c:v>2.1106168286037084E-2</c:v>
                </c:pt>
                <c:pt idx="619">
                  <c:v>2.1093234098764443E-2</c:v>
                </c:pt>
                <c:pt idx="620">
                  <c:v>2.1004463896204476E-2</c:v>
                </c:pt>
                <c:pt idx="621">
                  <c:v>2.0898634506472464E-2</c:v>
                </c:pt>
                <c:pt idx="622">
                  <c:v>2.0171263474468716E-2</c:v>
                </c:pt>
                <c:pt idx="623">
                  <c:v>2.042965248584527E-2</c:v>
                </c:pt>
                <c:pt idx="624">
                  <c:v>2.0577554389096253E-2</c:v>
                </c:pt>
                <c:pt idx="625">
                  <c:v>2.0426746575205698E-2</c:v>
                </c:pt>
                <c:pt idx="626">
                  <c:v>2.0595815339721324E-2</c:v>
                </c:pt>
                <c:pt idx="627">
                  <c:v>2.0557595674268164E-2</c:v>
                </c:pt>
                <c:pt idx="628">
                  <c:v>2.0468043028315657E-2</c:v>
                </c:pt>
                <c:pt idx="629">
                  <c:v>2.0693808324805992E-2</c:v>
                </c:pt>
                <c:pt idx="630">
                  <c:v>2.0543496076202129E-2</c:v>
                </c:pt>
                <c:pt idx="631">
                  <c:v>2.0036144203905811E-2</c:v>
                </c:pt>
                <c:pt idx="632">
                  <c:v>1.9684548428772573E-2</c:v>
                </c:pt>
                <c:pt idx="633">
                  <c:v>1.9869493879519425E-2</c:v>
                </c:pt>
                <c:pt idx="634">
                  <c:v>2.0448329435138395E-2</c:v>
                </c:pt>
                <c:pt idx="635">
                  <c:v>2.0138279884050179E-2</c:v>
                </c:pt>
                <c:pt idx="636">
                  <c:v>2.0030251659960838E-2</c:v>
                </c:pt>
                <c:pt idx="637">
                  <c:v>2.0004122638950843E-2</c:v>
                </c:pt>
                <c:pt idx="638">
                  <c:v>2.0107247106854947E-2</c:v>
                </c:pt>
                <c:pt idx="639">
                  <c:v>2.0095613791897629E-2</c:v>
                </c:pt>
                <c:pt idx="640">
                  <c:v>1.9974587526100179E-2</c:v>
                </c:pt>
                <c:pt idx="641">
                  <c:v>1.9969478275641859E-2</c:v>
                </c:pt>
                <c:pt idx="642">
                  <c:v>1.999589570066743E-2</c:v>
                </c:pt>
                <c:pt idx="643">
                  <c:v>1.9982418282398037E-2</c:v>
                </c:pt>
                <c:pt idx="644">
                  <c:v>1.9499559825183664E-2</c:v>
                </c:pt>
                <c:pt idx="645">
                  <c:v>1.9443154768340121E-2</c:v>
                </c:pt>
                <c:pt idx="646">
                  <c:v>1.972872110387908E-2</c:v>
                </c:pt>
                <c:pt idx="647">
                  <c:v>2.0371486849370981E-2</c:v>
                </c:pt>
                <c:pt idx="648">
                  <c:v>2.0250965977109164E-2</c:v>
                </c:pt>
                <c:pt idx="649">
                  <c:v>2.0450471776580118E-2</c:v>
                </c:pt>
                <c:pt idx="650">
                  <c:v>2.1016775716141547E-2</c:v>
                </c:pt>
                <c:pt idx="651">
                  <c:v>2.1357061911301812E-2</c:v>
                </c:pt>
                <c:pt idx="652">
                  <c:v>2.174186140991494E-2</c:v>
                </c:pt>
                <c:pt idx="653">
                  <c:v>2.2172797391721597E-2</c:v>
                </c:pt>
                <c:pt idx="654">
                  <c:v>2.2125392578615219E-2</c:v>
                </c:pt>
                <c:pt idx="655">
                  <c:v>2.2196524204100485E-2</c:v>
                </c:pt>
                <c:pt idx="656">
                  <c:v>2.2378935713459558E-2</c:v>
                </c:pt>
                <c:pt idx="657">
                  <c:v>2.2666422963755303E-2</c:v>
                </c:pt>
                <c:pt idx="658">
                  <c:v>2.223361916325E-2</c:v>
                </c:pt>
                <c:pt idx="659">
                  <c:v>2.1947703014176992E-2</c:v>
                </c:pt>
                <c:pt idx="660">
                  <c:v>2.1934533460598697E-2</c:v>
                </c:pt>
                <c:pt idx="661">
                  <c:v>2.1881954894732849E-2</c:v>
                </c:pt>
                <c:pt idx="662">
                  <c:v>2.1927291045839611E-2</c:v>
                </c:pt>
                <c:pt idx="663">
                  <c:v>2.2106593622869118E-2</c:v>
                </c:pt>
                <c:pt idx="664">
                  <c:v>2.2408568735994731E-2</c:v>
                </c:pt>
                <c:pt idx="665">
                  <c:v>2.2466736616714028E-2</c:v>
                </c:pt>
                <c:pt idx="666">
                  <c:v>2.2570629424434895E-2</c:v>
                </c:pt>
                <c:pt idx="667">
                  <c:v>2.2542515497343964E-2</c:v>
                </c:pt>
                <c:pt idx="668">
                  <c:v>2.237322801602732E-2</c:v>
                </c:pt>
                <c:pt idx="669">
                  <c:v>2.2363506225628386E-2</c:v>
                </c:pt>
                <c:pt idx="670">
                  <c:v>2.2286452469697779E-2</c:v>
                </c:pt>
                <c:pt idx="671">
                  <c:v>2.2252155122506567E-2</c:v>
                </c:pt>
                <c:pt idx="672">
                  <c:v>2.2269753744680727E-2</c:v>
                </c:pt>
                <c:pt idx="673">
                  <c:v>2.2059509185782991E-2</c:v>
                </c:pt>
                <c:pt idx="674">
                  <c:v>2.2035935937902863E-2</c:v>
                </c:pt>
                <c:pt idx="675">
                  <c:v>2.2398051700872185E-2</c:v>
                </c:pt>
                <c:pt idx="676">
                  <c:v>2.2370423506146635E-2</c:v>
                </c:pt>
                <c:pt idx="677">
                  <c:v>2.2386433660848588E-2</c:v>
                </c:pt>
                <c:pt idx="678">
                  <c:v>2.2798603494689096E-2</c:v>
                </c:pt>
                <c:pt idx="679">
                  <c:v>2.2938415355329509E-2</c:v>
                </c:pt>
                <c:pt idx="680">
                  <c:v>2.2145663097196851E-2</c:v>
                </c:pt>
                <c:pt idx="681">
                  <c:v>2.2458244643344359E-2</c:v>
                </c:pt>
                <c:pt idx="682">
                  <c:v>2.2611196997793449E-2</c:v>
                </c:pt>
                <c:pt idx="683">
                  <c:v>2.2746392550669462E-2</c:v>
                </c:pt>
                <c:pt idx="684">
                  <c:v>2.3106712753483579E-2</c:v>
                </c:pt>
                <c:pt idx="685">
                  <c:v>2.3094546523093739E-2</c:v>
                </c:pt>
                <c:pt idx="686">
                  <c:v>2.308974292963625E-2</c:v>
                </c:pt>
                <c:pt idx="687">
                  <c:v>2.2921181720226447E-2</c:v>
                </c:pt>
                <c:pt idx="688">
                  <c:v>2.2467281990639121E-2</c:v>
                </c:pt>
                <c:pt idx="689">
                  <c:v>2.1186665258099518E-2</c:v>
                </c:pt>
                <c:pt idx="690">
                  <c:v>2.1583927150903983E-2</c:v>
                </c:pt>
                <c:pt idx="691">
                  <c:v>2.1426852002042876E-2</c:v>
                </c:pt>
                <c:pt idx="692">
                  <c:v>2.1525906355235706E-2</c:v>
                </c:pt>
                <c:pt idx="693">
                  <c:v>2.1537602531249058E-2</c:v>
                </c:pt>
                <c:pt idx="694">
                  <c:v>2.147522445253754E-2</c:v>
                </c:pt>
                <c:pt idx="695">
                  <c:v>2.1708947226836379E-2</c:v>
                </c:pt>
                <c:pt idx="696">
                  <c:v>2.2911390222174085E-2</c:v>
                </c:pt>
                <c:pt idx="697">
                  <c:v>2.2813258308938333E-2</c:v>
                </c:pt>
                <c:pt idx="698">
                  <c:v>2.2851710594518303E-2</c:v>
                </c:pt>
                <c:pt idx="699">
                  <c:v>2.2828272079713649E-2</c:v>
                </c:pt>
                <c:pt idx="700">
                  <c:v>2.2659277710938706E-2</c:v>
                </c:pt>
                <c:pt idx="701">
                  <c:v>2.2738651806066441E-2</c:v>
                </c:pt>
                <c:pt idx="702">
                  <c:v>2.309627081785938E-2</c:v>
                </c:pt>
                <c:pt idx="703">
                  <c:v>2.244773934656857E-2</c:v>
                </c:pt>
                <c:pt idx="704">
                  <c:v>2.2362656332165859E-2</c:v>
                </c:pt>
                <c:pt idx="705">
                  <c:v>2.2357819564034688E-2</c:v>
                </c:pt>
                <c:pt idx="706">
                  <c:v>2.2269923735402097E-2</c:v>
                </c:pt>
                <c:pt idx="707">
                  <c:v>2.1426254582481288E-2</c:v>
                </c:pt>
                <c:pt idx="708">
                  <c:v>2.1347000960449808E-2</c:v>
                </c:pt>
                <c:pt idx="709">
                  <c:v>2.2653424845585732E-2</c:v>
                </c:pt>
                <c:pt idx="710">
                  <c:v>2.285700942436877E-2</c:v>
                </c:pt>
                <c:pt idx="711">
                  <c:v>2.281333668735688E-2</c:v>
                </c:pt>
                <c:pt idx="712">
                  <c:v>2.2788858329686065E-2</c:v>
                </c:pt>
                <c:pt idx="713">
                  <c:v>2.3285047524571834E-2</c:v>
                </c:pt>
                <c:pt idx="714">
                  <c:v>2.2998301112054174E-2</c:v>
                </c:pt>
                <c:pt idx="715">
                  <c:v>1.6927824022867147E-2</c:v>
                </c:pt>
                <c:pt idx="716">
                  <c:v>1.6387312345236268E-2</c:v>
                </c:pt>
                <c:pt idx="717">
                  <c:v>1.6310853219452571E-2</c:v>
                </c:pt>
                <c:pt idx="718">
                  <c:v>1.5394064211594555E-2</c:v>
                </c:pt>
                <c:pt idx="719">
                  <c:v>1.5589787213827058E-2</c:v>
                </c:pt>
                <c:pt idx="720">
                  <c:v>1.5587381626649341E-2</c:v>
                </c:pt>
                <c:pt idx="721">
                  <c:v>1.5089472663330101E-2</c:v>
                </c:pt>
                <c:pt idx="722">
                  <c:v>1.5085234266499974E-2</c:v>
                </c:pt>
                <c:pt idx="723">
                  <c:v>1.4428323994715711E-2</c:v>
                </c:pt>
                <c:pt idx="724">
                  <c:v>1.4283849442140735E-2</c:v>
                </c:pt>
                <c:pt idx="725">
                  <c:v>1.403157264219611E-2</c:v>
                </c:pt>
                <c:pt idx="726">
                  <c:v>1.4043097933099836E-2</c:v>
                </c:pt>
                <c:pt idx="727">
                  <c:v>1.4148768011521543E-2</c:v>
                </c:pt>
                <c:pt idx="728">
                  <c:v>1.457493498566511E-2</c:v>
                </c:pt>
                <c:pt idx="729">
                  <c:v>1.4063944943226821E-2</c:v>
                </c:pt>
                <c:pt idx="730">
                  <c:v>1.3870616716318136E-2</c:v>
                </c:pt>
                <c:pt idx="731">
                  <c:v>1.4096018942072762E-2</c:v>
                </c:pt>
                <c:pt idx="732">
                  <c:v>1.4149998756056128E-2</c:v>
                </c:pt>
                <c:pt idx="733">
                  <c:v>1.3754804107204989E-2</c:v>
                </c:pt>
                <c:pt idx="734">
                  <c:v>1.3715087372324034E-2</c:v>
                </c:pt>
                <c:pt idx="735">
                  <c:v>1.3738274202454564E-2</c:v>
                </c:pt>
                <c:pt idx="736">
                  <c:v>1.342784454666272E-2</c:v>
                </c:pt>
                <c:pt idx="737">
                  <c:v>1.3323463514194165E-2</c:v>
                </c:pt>
                <c:pt idx="738">
                  <c:v>1.3300847484383113E-2</c:v>
                </c:pt>
                <c:pt idx="739">
                  <c:v>1.3283654007668391E-2</c:v>
                </c:pt>
                <c:pt idx="740">
                  <c:v>1.3027418408582512E-2</c:v>
                </c:pt>
                <c:pt idx="741">
                  <c:v>1.3277460203832123E-2</c:v>
                </c:pt>
                <c:pt idx="742">
                  <c:v>1.3352644509609162E-2</c:v>
                </c:pt>
                <c:pt idx="743">
                  <c:v>1.3195656541766722E-2</c:v>
                </c:pt>
                <c:pt idx="744">
                  <c:v>1.3201308205627236E-2</c:v>
                </c:pt>
                <c:pt idx="745">
                  <c:v>1.3123386311223532E-2</c:v>
                </c:pt>
                <c:pt idx="746">
                  <c:v>1.3142052494896377E-2</c:v>
                </c:pt>
                <c:pt idx="747">
                  <c:v>1.2856521963024999E-2</c:v>
                </c:pt>
                <c:pt idx="748">
                  <c:v>1.2855299423683198E-2</c:v>
                </c:pt>
                <c:pt idx="749">
                  <c:v>1.2530904152767265E-2</c:v>
                </c:pt>
                <c:pt idx="750">
                  <c:v>1.2516635959339941E-2</c:v>
                </c:pt>
                <c:pt idx="751">
                  <c:v>1.2279412157486883E-2</c:v>
                </c:pt>
                <c:pt idx="752">
                  <c:v>1.2240884963920324E-2</c:v>
                </c:pt>
                <c:pt idx="753">
                  <c:v>1.2842508945542432E-2</c:v>
                </c:pt>
                <c:pt idx="754">
                  <c:v>1.2853277648437682E-2</c:v>
                </c:pt>
                <c:pt idx="755">
                  <c:v>1.2809366365781153E-2</c:v>
                </c:pt>
                <c:pt idx="756">
                  <c:v>1.3012390534203784E-2</c:v>
                </c:pt>
                <c:pt idx="757">
                  <c:v>1.2952628403960872E-2</c:v>
                </c:pt>
                <c:pt idx="758">
                  <c:v>1.2910949990394802E-2</c:v>
                </c:pt>
                <c:pt idx="759">
                  <c:v>1.2727024546974849E-2</c:v>
                </c:pt>
                <c:pt idx="760">
                  <c:v>1.271830544908539E-2</c:v>
                </c:pt>
                <c:pt idx="761">
                  <c:v>1.2609523444712667E-2</c:v>
                </c:pt>
                <c:pt idx="762">
                  <c:v>1.2175389711928216E-2</c:v>
                </c:pt>
                <c:pt idx="763">
                  <c:v>1.219296515292669E-2</c:v>
                </c:pt>
                <c:pt idx="764">
                  <c:v>1.2232600417037618E-2</c:v>
                </c:pt>
                <c:pt idx="765">
                  <c:v>1.223864587655232E-2</c:v>
                </c:pt>
                <c:pt idx="766">
                  <c:v>1.2220070990764827E-2</c:v>
                </c:pt>
                <c:pt idx="767">
                  <c:v>1.1841076199821901E-2</c:v>
                </c:pt>
                <c:pt idx="768">
                  <c:v>1.0483164254803572E-2</c:v>
                </c:pt>
                <c:pt idx="769">
                  <c:v>8.6808748357859594E-3</c:v>
                </c:pt>
                <c:pt idx="770">
                  <c:v>8.5757449282042077E-3</c:v>
                </c:pt>
                <c:pt idx="771">
                  <c:v>7.7228818575281613E-3</c:v>
                </c:pt>
                <c:pt idx="772">
                  <c:v>7.5923021872796237E-3</c:v>
                </c:pt>
                <c:pt idx="773">
                  <c:v>7.4918990715144981E-3</c:v>
                </c:pt>
                <c:pt idx="774">
                  <c:v>7.5114255413887441E-3</c:v>
                </c:pt>
                <c:pt idx="775">
                  <c:v>7.2738827173909103E-3</c:v>
                </c:pt>
                <c:pt idx="776">
                  <c:v>6.8959655231117054E-3</c:v>
                </c:pt>
                <c:pt idx="777">
                  <c:v>6.8828562164128769E-3</c:v>
                </c:pt>
                <c:pt idx="778">
                  <c:v>6.6692346774120791E-3</c:v>
                </c:pt>
                <c:pt idx="779">
                  <c:v>6.7619438802540358E-3</c:v>
                </c:pt>
                <c:pt idx="780">
                  <c:v>6.5530803533781334E-3</c:v>
                </c:pt>
                <c:pt idx="781">
                  <c:v>6.4811222457581714E-3</c:v>
                </c:pt>
                <c:pt idx="782">
                  <c:v>6.1461079784960772E-3</c:v>
                </c:pt>
                <c:pt idx="783">
                  <c:v>5.4771855496181503E-3</c:v>
                </c:pt>
                <c:pt idx="784">
                  <c:v>5.8687066867782736E-3</c:v>
                </c:pt>
                <c:pt idx="785">
                  <c:v>5.8525083651012394E-3</c:v>
                </c:pt>
                <c:pt idx="786">
                  <c:v>5.7640016999193017E-3</c:v>
                </c:pt>
                <c:pt idx="787">
                  <c:v>5.7184904565617204E-3</c:v>
                </c:pt>
                <c:pt idx="788">
                  <c:v>5.6827602195716406E-3</c:v>
                </c:pt>
                <c:pt idx="789">
                  <c:v>5.5452342438756684E-3</c:v>
                </c:pt>
                <c:pt idx="790">
                  <c:v>5.6366696587946147E-3</c:v>
                </c:pt>
                <c:pt idx="791">
                  <c:v>5.5490798503687174E-3</c:v>
                </c:pt>
                <c:pt idx="792">
                  <c:v>5.4816056696577421E-3</c:v>
                </c:pt>
                <c:pt idx="793">
                  <c:v>5.4407282658150086E-3</c:v>
                </c:pt>
                <c:pt idx="794">
                  <c:v>5.3448645338356748E-3</c:v>
                </c:pt>
                <c:pt idx="795">
                  <c:v>5.2924091225438688E-3</c:v>
                </c:pt>
                <c:pt idx="796">
                  <c:v>5.4082168807417829E-3</c:v>
                </c:pt>
                <c:pt idx="797">
                  <c:v>5.6210702031246496E-3</c:v>
                </c:pt>
                <c:pt idx="798">
                  <c:v>4.9092495784388169E-3</c:v>
                </c:pt>
                <c:pt idx="799">
                  <c:v>4.3712176769833012E-3</c:v>
                </c:pt>
                <c:pt idx="800">
                  <c:v>4.3395091930357801E-3</c:v>
                </c:pt>
                <c:pt idx="801">
                  <c:v>4.3663550304240944E-3</c:v>
                </c:pt>
                <c:pt idx="802">
                  <c:v>4.2633949235732164E-3</c:v>
                </c:pt>
                <c:pt idx="803">
                  <c:v>4.2498298885055297E-3</c:v>
                </c:pt>
                <c:pt idx="804">
                  <c:v>4.273537704250931E-3</c:v>
                </c:pt>
                <c:pt idx="805">
                  <c:v>4.3144009820372626E-3</c:v>
                </c:pt>
                <c:pt idx="806">
                  <c:v>4.1535514724414845E-3</c:v>
                </c:pt>
                <c:pt idx="807">
                  <c:v>4.369226664952504E-3</c:v>
                </c:pt>
                <c:pt idx="808">
                  <c:v>4.2796383817699565E-3</c:v>
                </c:pt>
                <c:pt idx="809">
                  <c:v>4.3095710837054583E-3</c:v>
                </c:pt>
                <c:pt idx="810">
                  <c:v>4.2165268233779803E-3</c:v>
                </c:pt>
                <c:pt idx="811">
                  <c:v>4.2158548281704218E-3</c:v>
                </c:pt>
                <c:pt idx="812">
                  <c:v>4.1229047995371033E-3</c:v>
                </c:pt>
                <c:pt idx="813">
                  <c:v>4.1623993705890731E-3</c:v>
                </c:pt>
                <c:pt idx="814">
                  <c:v>4.2174773192376466E-3</c:v>
                </c:pt>
                <c:pt idx="815">
                  <c:v>4.216896318927724E-3</c:v>
                </c:pt>
                <c:pt idx="816">
                  <c:v>4.2697922416367537E-3</c:v>
                </c:pt>
                <c:pt idx="817">
                  <c:v>4.2675615373840327E-3</c:v>
                </c:pt>
                <c:pt idx="818">
                  <c:v>9.4803025355658252E-2</c:v>
                </c:pt>
                <c:pt idx="819">
                  <c:v>9.5032484670487957E-2</c:v>
                </c:pt>
                <c:pt idx="820">
                  <c:v>9.5125334959027072E-2</c:v>
                </c:pt>
                <c:pt idx="821">
                  <c:v>9.5546544406828735E-2</c:v>
                </c:pt>
                <c:pt idx="822">
                  <c:v>9.6067512862329452E-2</c:v>
                </c:pt>
                <c:pt idx="823">
                  <c:v>0.11573170095872976</c:v>
                </c:pt>
                <c:pt idx="824">
                  <c:v>0.11669193710915629</c:v>
                </c:pt>
                <c:pt idx="825">
                  <c:v>0.11825417941735485</c:v>
                </c:pt>
                <c:pt idx="826">
                  <c:v>0.12513828185444054</c:v>
                </c:pt>
                <c:pt idx="827">
                  <c:v>0.12568680404666763</c:v>
                </c:pt>
                <c:pt idx="828">
                  <c:v>0.12647181891377193</c:v>
                </c:pt>
                <c:pt idx="829">
                  <c:v>0.14058650165653622</c:v>
                </c:pt>
                <c:pt idx="830">
                  <c:v>0.14038689540900007</c:v>
                </c:pt>
                <c:pt idx="831">
                  <c:v>0.14032936279688835</c:v>
                </c:pt>
                <c:pt idx="832">
                  <c:v>0.1408114497251271</c:v>
                </c:pt>
                <c:pt idx="833">
                  <c:v>0.14110479876270504</c:v>
                </c:pt>
                <c:pt idx="834">
                  <c:v>0.14211846878206433</c:v>
                </c:pt>
                <c:pt idx="835">
                  <c:v>0.14196062265716525</c:v>
                </c:pt>
                <c:pt idx="836">
                  <c:v>0.14226424203202845</c:v>
                </c:pt>
                <c:pt idx="837">
                  <c:v>0.1422662575886994</c:v>
                </c:pt>
                <c:pt idx="838">
                  <c:v>0.14207882557447951</c:v>
                </c:pt>
                <c:pt idx="839">
                  <c:v>0.14143769693095681</c:v>
                </c:pt>
                <c:pt idx="840">
                  <c:v>0.14192182181400426</c:v>
                </c:pt>
                <c:pt idx="841">
                  <c:v>0.14203613165513487</c:v>
                </c:pt>
                <c:pt idx="842">
                  <c:v>0.14291722160667153</c:v>
                </c:pt>
                <c:pt idx="843">
                  <c:v>0.14310370688140991</c:v>
                </c:pt>
                <c:pt idx="844">
                  <c:v>0.14364406861541798</c:v>
                </c:pt>
                <c:pt idx="845">
                  <c:v>0.14366779824505466</c:v>
                </c:pt>
                <c:pt idx="846">
                  <c:v>0.14383247869479224</c:v>
                </c:pt>
                <c:pt idx="847">
                  <c:v>0.17039417288317846</c:v>
                </c:pt>
                <c:pt idx="848">
                  <c:v>0.19097447845241389</c:v>
                </c:pt>
                <c:pt idx="849">
                  <c:v>0.19151188264861316</c:v>
                </c:pt>
                <c:pt idx="850">
                  <c:v>0.19128846474636921</c:v>
                </c:pt>
                <c:pt idx="851">
                  <c:v>0.19233780757318766</c:v>
                </c:pt>
                <c:pt idx="852">
                  <c:v>0.19219398134020635</c:v>
                </c:pt>
                <c:pt idx="853">
                  <c:v>0.19239644259421204</c:v>
                </c:pt>
                <c:pt idx="854">
                  <c:v>0.1925935364287302</c:v>
                </c:pt>
                <c:pt idx="855">
                  <c:v>0.19246339304197579</c:v>
                </c:pt>
                <c:pt idx="856">
                  <c:v>0.19247065427811652</c:v>
                </c:pt>
                <c:pt idx="857">
                  <c:v>0.19262768318021611</c:v>
                </c:pt>
                <c:pt idx="858">
                  <c:v>0.19276015570443739</c:v>
                </c:pt>
                <c:pt idx="859">
                  <c:v>0.19259481662819608</c:v>
                </c:pt>
                <c:pt idx="860">
                  <c:v>0.19268381349221361</c:v>
                </c:pt>
                <c:pt idx="861">
                  <c:v>0.19278916127342136</c:v>
                </c:pt>
                <c:pt idx="862">
                  <c:v>0.1930546293889191</c:v>
                </c:pt>
                <c:pt idx="863">
                  <c:v>0.19315654545494354</c:v>
                </c:pt>
                <c:pt idx="864">
                  <c:v>0.19323360419713323</c:v>
                </c:pt>
                <c:pt idx="865">
                  <c:v>0.19744326014976954</c:v>
                </c:pt>
                <c:pt idx="866">
                  <c:v>0.20313989387021608</c:v>
                </c:pt>
                <c:pt idx="867">
                  <c:v>0.20332492275451489</c:v>
                </c:pt>
                <c:pt idx="868">
                  <c:v>0.20328113240912835</c:v>
                </c:pt>
                <c:pt idx="869">
                  <c:v>0.20303054017797587</c:v>
                </c:pt>
                <c:pt idx="870">
                  <c:v>0.2029625133290946</c:v>
                </c:pt>
                <c:pt idx="871">
                  <c:v>0.20295124432574049</c:v>
                </c:pt>
                <c:pt idx="872">
                  <c:v>0.20307217563806165</c:v>
                </c:pt>
                <c:pt idx="873">
                  <c:v>0.20309638941468197</c:v>
                </c:pt>
                <c:pt idx="874">
                  <c:v>0.20316393322691167</c:v>
                </c:pt>
                <c:pt idx="875">
                  <c:v>0.2088991435271999</c:v>
                </c:pt>
                <c:pt idx="876">
                  <c:v>0.21416488796772135</c:v>
                </c:pt>
                <c:pt idx="877">
                  <c:v>0.21409333717521634</c:v>
                </c:pt>
                <c:pt idx="878">
                  <c:v>0.21405575283199174</c:v>
                </c:pt>
                <c:pt idx="879">
                  <c:v>0.21404050235045827</c:v>
                </c:pt>
                <c:pt idx="880">
                  <c:v>0.21389774405215073</c:v>
                </c:pt>
                <c:pt idx="881">
                  <c:v>0.21402601757575693</c:v>
                </c:pt>
                <c:pt idx="882">
                  <c:v>0.21438615049128851</c:v>
                </c:pt>
                <c:pt idx="883">
                  <c:v>0.21440219276321013</c:v>
                </c:pt>
                <c:pt idx="884">
                  <c:v>0.21426972139813036</c:v>
                </c:pt>
                <c:pt idx="885">
                  <c:v>0.21428572177696495</c:v>
                </c:pt>
                <c:pt idx="886">
                  <c:v>0.21445370834957592</c:v>
                </c:pt>
                <c:pt idx="887">
                  <c:v>0.21440721248969027</c:v>
                </c:pt>
                <c:pt idx="888">
                  <c:v>0.21438589186265655</c:v>
                </c:pt>
                <c:pt idx="889">
                  <c:v>0.21410763316181997</c:v>
                </c:pt>
                <c:pt idx="890">
                  <c:v>0.21456243519754592</c:v>
                </c:pt>
                <c:pt idx="891">
                  <c:v>0.2147345547933259</c:v>
                </c:pt>
                <c:pt idx="892">
                  <c:v>0.21415195571807974</c:v>
                </c:pt>
                <c:pt idx="893">
                  <c:v>0.21401611065104989</c:v>
                </c:pt>
                <c:pt idx="894">
                  <c:v>0.21413649152398145</c:v>
                </c:pt>
                <c:pt idx="895">
                  <c:v>0.21403236553301797</c:v>
                </c:pt>
                <c:pt idx="896">
                  <c:v>0.21397036634016584</c:v>
                </c:pt>
                <c:pt idx="897">
                  <c:v>0.21404252406383925</c:v>
                </c:pt>
                <c:pt idx="898">
                  <c:v>0.21450677649597291</c:v>
                </c:pt>
                <c:pt idx="899">
                  <c:v>0.21463738869589763</c:v>
                </c:pt>
                <c:pt idx="900">
                  <c:v>0.21452359878402416</c:v>
                </c:pt>
                <c:pt idx="901">
                  <c:v>0.2144944956523879</c:v>
                </c:pt>
                <c:pt idx="902">
                  <c:v>0.21431201577348896</c:v>
                </c:pt>
                <c:pt idx="903">
                  <c:v>0.21431930562056598</c:v>
                </c:pt>
                <c:pt idx="904">
                  <c:v>0.21432587291142446</c:v>
                </c:pt>
                <c:pt idx="905">
                  <c:v>0.21429582696997268</c:v>
                </c:pt>
                <c:pt idx="906">
                  <c:v>0.21440775319340508</c:v>
                </c:pt>
                <c:pt idx="907">
                  <c:v>0.21436538145949388</c:v>
                </c:pt>
                <c:pt idx="908">
                  <c:v>0.21432493183551904</c:v>
                </c:pt>
                <c:pt idx="909">
                  <c:v>0.2146382211830053</c:v>
                </c:pt>
                <c:pt idx="910">
                  <c:v>0.21479704652587869</c:v>
                </c:pt>
                <c:pt idx="911">
                  <c:v>0.2146308963061247</c:v>
                </c:pt>
                <c:pt idx="912">
                  <c:v>0.21508728288751119</c:v>
                </c:pt>
                <c:pt idx="913">
                  <c:v>0.21499495057529344</c:v>
                </c:pt>
                <c:pt idx="914">
                  <c:v>0.21495895258228523</c:v>
                </c:pt>
                <c:pt idx="915">
                  <c:v>0.2147772592554785</c:v>
                </c:pt>
                <c:pt idx="916">
                  <c:v>0.2147775766216895</c:v>
                </c:pt>
                <c:pt idx="917">
                  <c:v>0.21476301879614654</c:v>
                </c:pt>
                <c:pt idx="918">
                  <c:v>0.21470734440677988</c:v>
                </c:pt>
                <c:pt idx="919">
                  <c:v>0.214840486594049</c:v>
                </c:pt>
                <c:pt idx="920">
                  <c:v>0.21476310090383091</c:v>
                </c:pt>
                <c:pt idx="921">
                  <c:v>0.21469941636608258</c:v>
                </c:pt>
                <c:pt idx="922">
                  <c:v>0.21501233258424141</c:v>
                </c:pt>
                <c:pt idx="923">
                  <c:v>0.21512380626988226</c:v>
                </c:pt>
                <c:pt idx="924">
                  <c:v>0.2150790555438456</c:v>
                </c:pt>
                <c:pt idx="925">
                  <c:v>0.21501271973701003</c:v>
                </c:pt>
                <c:pt idx="926">
                  <c:v>0.21502803230455259</c:v>
                </c:pt>
                <c:pt idx="927">
                  <c:v>0.21510946668553688</c:v>
                </c:pt>
                <c:pt idx="928">
                  <c:v>0.21515777095300478</c:v>
                </c:pt>
                <c:pt idx="929">
                  <c:v>0.21545060184261264</c:v>
                </c:pt>
                <c:pt idx="930">
                  <c:v>0.21551953432311036</c:v>
                </c:pt>
                <c:pt idx="931">
                  <c:v>0.21577509746000778</c:v>
                </c:pt>
                <c:pt idx="932">
                  <c:v>0.21545998451583209</c:v>
                </c:pt>
                <c:pt idx="933">
                  <c:v>0.21564795209225826</c:v>
                </c:pt>
                <c:pt idx="934">
                  <c:v>0.21560938224781567</c:v>
                </c:pt>
                <c:pt idx="935">
                  <c:v>0.21560133229687986</c:v>
                </c:pt>
                <c:pt idx="936">
                  <c:v>0.22202655756264658</c:v>
                </c:pt>
                <c:pt idx="937">
                  <c:v>0.22749566419790013</c:v>
                </c:pt>
                <c:pt idx="938">
                  <c:v>0.22749574021156704</c:v>
                </c:pt>
                <c:pt idx="939">
                  <c:v>0.22754166719683491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E2-824A-8AD0-3452986815E9}"/>
            </c:ext>
          </c:extLst>
        </c:ser>
        <c:ser>
          <c:idx val="1"/>
          <c:order val="1"/>
          <c:tx>
            <c:strRef>
              <c:f>PD!$BL$1</c:f>
              <c:strCache>
                <c:ptCount val="1"/>
                <c:pt idx="0">
                  <c:v>ФСК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PD!$BJ$2:$BJ$941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PD!$BL$2:$BL$941</c:f>
              <c:numCache>
                <c:formatCode>0.00%</c:formatCode>
                <c:ptCount val="940"/>
                <c:pt idx="0">
                  <c:v>0.34213080498239634</c:v>
                </c:pt>
                <c:pt idx="1">
                  <c:v>0.3112724008001363</c:v>
                </c:pt>
                <c:pt idx="2">
                  <c:v>0.30520960153155241</c:v>
                </c:pt>
                <c:pt idx="3">
                  <c:v>0.32331006423684894</c:v>
                </c:pt>
                <c:pt idx="4">
                  <c:v>0.37602689237539505</c:v>
                </c:pt>
                <c:pt idx="5">
                  <c:v>0.3903862771213647</c:v>
                </c:pt>
                <c:pt idx="6">
                  <c:v>0.34050140208472779</c:v>
                </c:pt>
                <c:pt idx="7">
                  <c:v>0.31448278430386739</c:v>
                </c:pt>
                <c:pt idx="8">
                  <c:v>0.29950467839555467</c:v>
                </c:pt>
                <c:pt idx="9">
                  <c:v>0.30691726647199602</c:v>
                </c:pt>
                <c:pt idx="10">
                  <c:v>0.31315720651602796</c:v>
                </c:pt>
                <c:pt idx="11">
                  <c:v>0.30918609874511993</c:v>
                </c:pt>
                <c:pt idx="12">
                  <c:v>0.2968495908299903</c:v>
                </c:pt>
                <c:pt idx="13">
                  <c:v>0.30193649411449741</c:v>
                </c:pt>
                <c:pt idx="14">
                  <c:v>0.33734815565016063</c:v>
                </c:pt>
                <c:pt idx="15">
                  <c:v>0.33786425517047453</c:v>
                </c:pt>
                <c:pt idx="16">
                  <c:v>0.33442588503214182</c:v>
                </c:pt>
                <c:pt idx="17">
                  <c:v>0.34521618190017922</c:v>
                </c:pt>
                <c:pt idx="18">
                  <c:v>0.31646130218956148</c:v>
                </c:pt>
                <c:pt idx="19">
                  <c:v>0.30768394455174253</c:v>
                </c:pt>
                <c:pt idx="20">
                  <c:v>0.29919835079720608</c:v>
                </c:pt>
                <c:pt idx="21">
                  <c:v>0.29430458281723121</c:v>
                </c:pt>
                <c:pt idx="22">
                  <c:v>0.28250046749292523</c:v>
                </c:pt>
                <c:pt idx="23">
                  <c:v>0.2523252488798613</c:v>
                </c:pt>
                <c:pt idx="24">
                  <c:v>0.23618061039996163</c:v>
                </c:pt>
                <c:pt idx="25">
                  <c:v>0.2369351991191388</c:v>
                </c:pt>
                <c:pt idx="26">
                  <c:v>0.23168309012385735</c:v>
                </c:pt>
                <c:pt idx="27">
                  <c:v>0.21120965770517003</c:v>
                </c:pt>
                <c:pt idx="28">
                  <c:v>0.175165049455004</c:v>
                </c:pt>
                <c:pt idx="29">
                  <c:v>0.16698947502338765</c:v>
                </c:pt>
                <c:pt idx="30">
                  <c:v>0.17940790772948975</c:v>
                </c:pt>
                <c:pt idx="31">
                  <c:v>0.1637648968849201</c:v>
                </c:pt>
                <c:pt idx="32">
                  <c:v>0.18082550925490373</c:v>
                </c:pt>
                <c:pt idx="33">
                  <c:v>0.17225658037797983</c:v>
                </c:pt>
                <c:pt idx="34">
                  <c:v>0.19355176858324111</c:v>
                </c:pt>
                <c:pt idx="35">
                  <c:v>0.18047186213352973</c:v>
                </c:pt>
                <c:pt idx="36">
                  <c:v>0.16820032764086931</c:v>
                </c:pt>
                <c:pt idx="37">
                  <c:v>0.17116876862129798</c:v>
                </c:pt>
                <c:pt idx="38">
                  <c:v>0.17593515468084439</c:v>
                </c:pt>
                <c:pt idx="39">
                  <c:v>0.16406198596782248</c:v>
                </c:pt>
                <c:pt idx="40">
                  <c:v>0.13718053402051178</c:v>
                </c:pt>
                <c:pt idx="41">
                  <c:v>0.13328997582456659</c:v>
                </c:pt>
                <c:pt idx="42">
                  <c:v>0.13422614066151772</c:v>
                </c:pt>
                <c:pt idx="43">
                  <c:v>0.15636444855116191</c:v>
                </c:pt>
                <c:pt idx="44">
                  <c:v>0.14381454978648234</c:v>
                </c:pt>
                <c:pt idx="45">
                  <c:v>0.12995320746143066</c:v>
                </c:pt>
                <c:pt idx="46">
                  <c:v>0.1384901780842491</c:v>
                </c:pt>
                <c:pt idx="47">
                  <c:v>0.14617519170385673</c:v>
                </c:pt>
                <c:pt idx="48">
                  <c:v>0.13728168988133541</c:v>
                </c:pt>
                <c:pt idx="49">
                  <c:v>0.14419040518339762</c:v>
                </c:pt>
                <c:pt idx="50">
                  <c:v>0.14481089341642836</c:v>
                </c:pt>
                <c:pt idx="51">
                  <c:v>0.15952996563204097</c:v>
                </c:pt>
                <c:pt idx="52">
                  <c:v>0.17718112198135039</c:v>
                </c:pt>
                <c:pt idx="53">
                  <c:v>0.1614208865894976</c:v>
                </c:pt>
                <c:pt idx="54">
                  <c:v>0.15383043882820172</c:v>
                </c:pt>
                <c:pt idx="55">
                  <c:v>0.15845056554296116</c:v>
                </c:pt>
                <c:pt idx="56">
                  <c:v>0.16733165380354192</c:v>
                </c:pt>
                <c:pt idx="57">
                  <c:v>0.1708094874612138</c:v>
                </c:pt>
                <c:pt idx="58">
                  <c:v>0.15918380039630303</c:v>
                </c:pt>
                <c:pt idx="59">
                  <c:v>0.14775172143441767</c:v>
                </c:pt>
                <c:pt idx="60">
                  <c:v>0.14404761535272062</c:v>
                </c:pt>
                <c:pt idx="61">
                  <c:v>0.14410116130759409</c:v>
                </c:pt>
                <c:pt idx="62">
                  <c:v>0.13845777822761479</c:v>
                </c:pt>
                <c:pt idx="63">
                  <c:v>0.14074868861439466</c:v>
                </c:pt>
                <c:pt idx="64">
                  <c:v>0.13646391397109933</c:v>
                </c:pt>
                <c:pt idx="65">
                  <c:v>0.14028756061593514</c:v>
                </c:pt>
                <c:pt idx="66">
                  <c:v>0.14522728929298395</c:v>
                </c:pt>
                <c:pt idx="67">
                  <c:v>0.14160503789933601</c:v>
                </c:pt>
                <c:pt idx="68">
                  <c:v>0.14742895740910952</c:v>
                </c:pt>
                <c:pt idx="69">
                  <c:v>0.14328099347258771</c:v>
                </c:pt>
                <c:pt idx="70">
                  <c:v>0.14243195483944168</c:v>
                </c:pt>
                <c:pt idx="71">
                  <c:v>0.14961777392971487</c:v>
                </c:pt>
                <c:pt idx="72">
                  <c:v>0.14997334639777252</c:v>
                </c:pt>
                <c:pt idx="73">
                  <c:v>0.14377063492067996</c:v>
                </c:pt>
                <c:pt idx="74">
                  <c:v>0.14839488354138872</c:v>
                </c:pt>
                <c:pt idx="75">
                  <c:v>0.14397707501341195</c:v>
                </c:pt>
                <c:pt idx="76">
                  <c:v>0.14243142865614278</c:v>
                </c:pt>
                <c:pt idx="77">
                  <c:v>0.14052848955622782</c:v>
                </c:pt>
                <c:pt idx="78">
                  <c:v>0.13773820522483113</c:v>
                </c:pt>
                <c:pt idx="79">
                  <c:v>0.13437459842657254</c:v>
                </c:pt>
                <c:pt idx="80">
                  <c:v>0.11113339631033518</c:v>
                </c:pt>
                <c:pt idx="81">
                  <c:v>0.11114795831955357</c:v>
                </c:pt>
                <c:pt idx="82">
                  <c:v>0.11576666758225505</c:v>
                </c:pt>
                <c:pt idx="83">
                  <c:v>0.1142813360791446</c:v>
                </c:pt>
                <c:pt idx="84">
                  <c:v>0.11297039722585515</c:v>
                </c:pt>
                <c:pt idx="85">
                  <c:v>0.11756185666827886</c:v>
                </c:pt>
                <c:pt idx="86">
                  <c:v>0.11794919521447747</c:v>
                </c:pt>
                <c:pt idx="87">
                  <c:v>0.11903387496254707</c:v>
                </c:pt>
                <c:pt idx="88">
                  <c:v>0.11699745034013476</c:v>
                </c:pt>
                <c:pt idx="89">
                  <c:v>0.11608135932353071</c:v>
                </c:pt>
                <c:pt idx="90">
                  <c:v>0.12234370872374273</c:v>
                </c:pt>
                <c:pt idx="91">
                  <c:v>0.12116597041799113</c:v>
                </c:pt>
                <c:pt idx="92">
                  <c:v>0.11795399025207931</c:v>
                </c:pt>
                <c:pt idx="93">
                  <c:v>0.11840574242549048</c:v>
                </c:pt>
                <c:pt idx="94">
                  <c:v>0.1173892594628597</c:v>
                </c:pt>
                <c:pt idx="95">
                  <c:v>0.12499969689976104</c:v>
                </c:pt>
                <c:pt idx="96">
                  <c:v>0.12131054204328719</c:v>
                </c:pt>
                <c:pt idx="97">
                  <c:v>0.12140565853815122</c:v>
                </c:pt>
                <c:pt idx="98">
                  <c:v>0.1239118160027481</c:v>
                </c:pt>
                <c:pt idx="99">
                  <c:v>0.12616880397443914</c:v>
                </c:pt>
                <c:pt idx="100">
                  <c:v>0.12498487660774221</c:v>
                </c:pt>
                <c:pt idx="101">
                  <c:v>0.12658302952635903</c:v>
                </c:pt>
                <c:pt idx="102">
                  <c:v>0.1261096769261919</c:v>
                </c:pt>
                <c:pt idx="103">
                  <c:v>0.12382675586169871</c:v>
                </c:pt>
                <c:pt idx="104">
                  <c:v>0.12268448087186669</c:v>
                </c:pt>
                <c:pt idx="105">
                  <c:v>0.12441587028637718</c:v>
                </c:pt>
                <c:pt idx="106">
                  <c:v>0.12011724500631031</c:v>
                </c:pt>
                <c:pt idx="107">
                  <c:v>0.12239752776469175</c:v>
                </c:pt>
                <c:pt idx="108">
                  <c:v>0.12110725130631464</c:v>
                </c:pt>
                <c:pt idx="109">
                  <c:v>0.12571015165784019</c:v>
                </c:pt>
                <c:pt idx="110">
                  <c:v>0.1243915827894054</c:v>
                </c:pt>
                <c:pt idx="111">
                  <c:v>0.11906033064937506</c:v>
                </c:pt>
                <c:pt idx="112">
                  <c:v>0.12129295983543073</c:v>
                </c:pt>
                <c:pt idx="113">
                  <c:v>0.12125494017420628</c:v>
                </c:pt>
                <c:pt idx="114">
                  <c:v>0.1216628468626996</c:v>
                </c:pt>
                <c:pt idx="115">
                  <c:v>0.12430296047746733</c:v>
                </c:pt>
                <c:pt idx="116">
                  <c:v>0.12322524602103682</c:v>
                </c:pt>
                <c:pt idx="117">
                  <c:v>0.12843356344925472</c:v>
                </c:pt>
                <c:pt idx="118">
                  <c:v>0.1321199500904531</c:v>
                </c:pt>
                <c:pt idx="119">
                  <c:v>0.12716189312098686</c:v>
                </c:pt>
                <c:pt idx="120">
                  <c:v>0.12534316178292926</c:v>
                </c:pt>
                <c:pt idx="121">
                  <c:v>0.12710291143804775</c:v>
                </c:pt>
                <c:pt idx="122">
                  <c:v>0.12788029466201362</c:v>
                </c:pt>
                <c:pt idx="123">
                  <c:v>0.13308760236074429</c:v>
                </c:pt>
                <c:pt idx="124">
                  <c:v>0.12808224256666498</c:v>
                </c:pt>
                <c:pt idx="125">
                  <c:v>0.13593749493351631</c:v>
                </c:pt>
                <c:pt idx="126">
                  <c:v>0.13015137713483782</c:v>
                </c:pt>
                <c:pt idx="127">
                  <c:v>0.13034767617607035</c:v>
                </c:pt>
                <c:pt idx="128">
                  <c:v>0.12937480545412683</c:v>
                </c:pt>
                <c:pt idx="129">
                  <c:v>0.12820266572699163</c:v>
                </c:pt>
                <c:pt idx="130">
                  <c:v>0.12354836758869613</c:v>
                </c:pt>
                <c:pt idx="131">
                  <c:v>0.11822783980144556</c:v>
                </c:pt>
                <c:pt idx="132">
                  <c:v>0.11947684049309254</c:v>
                </c:pt>
                <c:pt idx="133">
                  <c:v>0.12222948720666324</c:v>
                </c:pt>
                <c:pt idx="134">
                  <c:v>0.11126453227244698</c:v>
                </c:pt>
                <c:pt idx="135">
                  <c:v>0.11820329388692881</c:v>
                </c:pt>
                <c:pt idx="136">
                  <c:v>0.12008893844192151</c:v>
                </c:pt>
                <c:pt idx="137">
                  <c:v>0.1166345518572315</c:v>
                </c:pt>
                <c:pt idx="138">
                  <c:v>0.12388463857403478</c:v>
                </c:pt>
                <c:pt idx="139">
                  <c:v>0.12499841601550121</c:v>
                </c:pt>
                <c:pt idx="140">
                  <c:v>0.11699194014054484</c:v>
                </c:pt>
                <c:pt idx="141">
                  <c:v>0.11535991244050797</c:v>
                </c:pt>
                <c:pt idx="142">
                  <c:v>0.11330048222073973</c:v>
                </c:pt>
                <c:pt idx="143">
                  <c:v>0.11657863239469503</c:v>
                </c:pt>
                <c:pt idx="144">
                  <c:v>0.12120983430658154</c:v>
                </c:pt>
                <c:pt idx="145">
                  <c:v>0.1192647446119295</c:v>
                </c:pt>
                <c:pt idx="146">
                  <c:v>0.12075912575853047</c:v>
                </c:pt>
                <c:pt idx="147">
                  <c:v>0.12031160422546387</c:v>
                </c:pt>
                <c:pt idx="148">
                  <c:v>0.11666899857413775</c:v>
                </c:pt>
                <c:pt idx="149">
                  <c:v>0.12064807534000395</c:v>
                </c:pt>
                <c:pt idx="150">
                  <c:v>0.11967394867444453</c:v>
                </c:pt>
                <c:pt idx="151">
                  <c:v>0.12011618380523664</c:v>
                </c:pt>
                <c:pt idx="152">
                  <c:v>0.12083442986173494</c:v>
                </c:pt>
                <c:pt idx="153">
                  <c:v>0.12652603605925064</c:v>
                </c:pt>
                <c:pt idx="154">
                  <c:v>0.12628186321170212</c:v>
                </c:pt>
                <c:pt idx="155">
                  <c:v>0.13236318261357644</c:v>
                </c:pt>
                <c:pt idx="156">
                  <c:v>0.13577609360578582</c:v>
                </c:pt>
                <c:pt idx="157">
                  <c:v>0.1451697495825304</c:v>
                </c:pt>
                <c:pt idx="158">
                  <c:v>0.15846341395382066</c:v>
                </c:pt>
                <c:pt idx="159">
                  <c:v>0.1447228407309987</c:v>
                </c:pt>
                <c:pt idx="160">
                  <c:v>0.14369057672105431</c:v>
                </c:pt>
                <c:pt idx="161">
                  <c:v>0.13652870309724072</c:v>
                </c:pt>
                <c:pt idx="162">
                  <c:v>0.13657745387907722</c:v>
                </c:pt>
                <c:pt idx="163">
                  <c:v>0.13866901010446914</c:v>
                </c:pt>
                <c:pt idx="164">
                  <c:v>0.13698547813674905</c:v>
                </c:pt>
                <c:pt idx="165">
                  <c:v>0.14194533149193603</c:v>
                </c:pt>
                <c:pt idx="166">
                  <c:v>0.13804064249988518</c:v>
                </c:pt>
                <c:pt idx="167">
                  <c:v>0.1381545459703957</c:v>
                </c:pt>
                <c:pt idx="168">
                  <c:v>0.1400878878298871</c:v>
                </c:pt>
                <c:pt idx="169">
                  <c:v>0.13696869612462342</c:v>
                </c:pt>
                <c:pt idx="170">
                  <c:v>0.13453031254345424</c:v>
                </c:pt>
                <c:pt idx="171">
                  <c:v>0.13514771604823272</c:v>
                </c:pt>
                <c:pt idx="172">
                  <c:v>0.13899026011433474</c:v>
                </c:pt>
                <c:pt idx="173">
                  <c:v>0.13572014919807043</c:v>
                </c:pt>
                <c:pt idx="174">
                  <c:v>0.13839999383915907</c:v>
                </c:pt>
                <c:pt idx="175">
                  <c:v>0.13976617273333442</c:v>
                </c:pt>
                <c:pt idx="176">
                  <c:v>0.13882459307631484</c:v>
                </c:pt>
                <c:pt idx="177">
                  <c:v>0.15937934424326292</c:v>
                </c:pt>
                <c:pt idx="178">
                  <c:v>0.14830435133924877</c:v>
                </c:pt>
                <c:pt idx="179">
                  <c:v>0.15213485250748096</c:v>
                </c:pt>
                <c:pt idx="180">
                  <c:v>0.15641379226778701</c:v>
                </c:pt>
                <c:pt idx="181">
                  <c:v>0.15960683861231389</c:v>
                </c:pt>
                <c:pt idx="182">
                  <c:v>0.15286884955905267</c:v>
                </c:pt>
                <c:pt idx="183">
                  <c:v>0.16120266321023627</c:v>
                </c:pt>
                <c:pt idx="184">
                  <c:v>0.16022515776123761</c:v>
                </c:pt>
                <c:pt idx="185">
                  <c:v>0.15955209434090656</c:v>
                </c:pt>
                <c:pt idx="186">
                  <c:v>0.15174888535209463</c:v>
                </c:pt>
                <c:pt idx="187">
                  <c:v>0.15970450589121604</c:v>
                </c:pt>
                <c:pt idx="188">
                  <c:v>0.14826956114567394</c:v>
                </c:pt>
                <c:pt idx="189">
                  <c:v>0.14846039979941494</c:v>
                </c:pt>
                <c:pt idx="190">
                  <c:v>0.14775905000468589</c:v>
                </c:pt>
                <c:pt idx="191">
                  <c:v>0.1463071907285966</c:v>
                </c:pt>
                <c:pt idx="192">
                  <c:v>0.13662242582931983</c:v>
                </c:pt>
                <c:pt idx="193">
                  <c:v>0.13900236114829892</c:v>
                </c:pt>
                <c:pt idx="194">
                  <c:v>0.14098563223286842</c:v>
                </c:pt>
                <c:pt idx="195">
                  <c:v>0.14497975109082425</c:v>
                </c:pt>
                <c:pt idx="196">
                  <c:v>0.14231468834086808</c:v>
                </c:pt>
                <c:pt idx="197">
                  <c:v>0.13842824409691215</c:v>
                </c:pt>
                <c:pt idx="198">
                  <c:v>0.14218233545981723</c:v>
                </c:pt>
                <c:pt idx="199">
                  <c:v>0.14145493047394286</c:v>
                </c:pt>
                <c:pt idx="200">
                  <c:v>0.128993462808419</c:v>
                </c:pt>
                <c:pt idx="201">
                  <c:v>0.13331704845362569</c:v>
                </c:pt>
                <c:pt idx="202">
                  <c:v>0.13228783416686202</c:v>
                </c:pt>
                <c:pt idx="203">
                  <c:v>0.13949538092743219</c:v>
                </c:pt>
                <c:pt idx="204">
                  <c:v>0.13973725911681595</c:v>
                </c:pt>
                <c:pt idx="205">
                  <c:v>0.1381897972839421</c:v>
                </c:pt>
                <c:pt idx="206">
                  <c:v>0.1346237572761369</c:v>
                </c:pt>
                <c:pt idx="207">
                  <c:v>0.1387461978087714</c:v>
                </c:pt>
                <c:pt idx="208">
                  <c:v>0.13520282999560515</c:v>
                </c:pt>
                <c:pt idx="209">
                  <c:v>0.1319288860515464</c:v>
                </c:pt>
                <c:pt idx="210">
                  <c:v>0.13435948645907123</c:v>
                </c:pt>
                <c:pt idx="211">
                  <c:v>0.13594653708828078</c:v>
                </c:pt>
                <c:pt idx="212">
                  <c:v>0.13978391854161124</c:v>
                </c:pt>
                <c:pt idx="213">
                  <c:v>0.13553389384385442</c:v>
                </c:pt>
                <c:pt idx="214">
                  <c:v>0.13724398109605968</c:v>
                </c:pt>
                <c:pt idx="215">
                  <c:v>0.14035197457917542</c:v>
                </c:pt>
                <c:pt idx="216">
                  <c:v>0.14595448071974076</c:v>
                </c:pt>
                <c:pt idx="217">
                  <c:v>0.14601400389327018</c:v>
                </c:pt>
                <c:pt idx="218">
                  <c:v>0.14116179615705068</c:v>
                </c:pt>
                <c:pt idx="219">
                  <c:v>0.13582160581256822</c:v>
                </c:pt>
                <c:pt idx="220">
                  <c:v>0.13643416559532212</c:v>
                </c:pt>
                <c:pt idx="221">
                  <c:v>0.13605673868813237</c:v>
                </c:pt>
                <c:pt idx="222">
                  <c:v>0.13311609081267087</c:v>
                </c:pt>
                <c:pt idx="223">
                  <c:v>0.14745278780745127</c:v>
                </c:pt>
                <c:pt idx="224">
                  <c:v>0.14475868675326484</c:v>
                </c:pt>
                <c:pt idx="225">
                  <c:v>0.1402638812585443</c:v>
                </c:pt>
                <c:pt idx="226">
                  <c:v>0.1454908720861916</c:v>
                </c:pt>
                <c:pt idx="227">
                  <c:v>0.1417546939332763</c:v>
                </c:pt>
                <c:pt idx="228">
                  <c:v>0.14400290387289241</c:v>
                </c:pt>
                <c:pt idx="229">
                  <c:v>0.14307471478914521</c:v>
                </c:pt>
                <c:pt idx="230">
                  <c:v>0.14423090698518273</c:v>
                </c:pt>
                <c:pt idx="231">
                  <c:v>0.14561912266703755</c:v>
                </c:pt>
                <c:pt idx="232">
                  <c:v>0.15103081468464413</c:v>
                </c:pt>
                <c:pt idx="233">
                  <c:v>0.15498901418048877</c:v>
                </c:pt>
                <c:pt idx="234">
                  <c:v>0.14945515355908093</c:v>
                </c:pt>
                <c:pt idx="235">
                  <c:v>0.15095718399866306</c:v>
                </c:pt>
                <c:pt idx="236">
                  <c:v>0.15591126611483458</c:v>
                </c:pt>
                <c:pt idx="237">
                  <c:v>0.15784249604204995</c:v>
                </c:pt>
                <c:pt idx="238">
                  <c:v>0.15550576165156532</c:v>
                </c:pt>
                <c:pt idx="239">
                  <c:v>0.14270058272480635</c:v>
                </c:pt>
                <c:pt idx="240">
                  <c:v>0.13138031278081394</c:v>
                </c:pt>
                <c:pt idx="241">
                  <c:v>0.13099550816489566</c:v>
                </c:pt>
                <c:pt idx="242">
                  <c:v>0.13071652677424173</c:v>
                </c:pt>
                <c:pt idx="243">
                  <c:v>0.13078223313206908</c:v>
                </c:pt>
                <c:pt idx="244">
                  <c:v>0.12040909707232136</c:v>
                </c:pt>
                <c:pt idx="245">
                  <c:v>0.11713015329068252</c:v>
                </c:pt>
                <c:pt idx="246">
                  <c:v>0.11907615278511038</c:v>
                </c:pt>
                <c:pt idx="247">
                  <c:v>0.11877395127577169</c:v>
                </c:pt>
                <c:pt idx="248">
                  <c:v>0.11475274726220046</c:v>
                </c:pt>
                <c:pt idx="249">
                  <c:v>0.10913263820229553</c:v>
                </c:pt>
                <c:pt idx="250">
                  <c:v>0.10320149232221122</c:v>
                </c:pt>
                <c:pt idx="251">
                  <c:v>9.6846524819155594E-2</c:v>
                </c:pt>
                <c:pt idx="252">
                  <c:v>9.8016487580940018E-2</c:v>
                </c:pt>
                <c:pt idx="253">
                  <c:v>0.12011353178986296</c:v>
                </c:pt>
                <c:pt idx="254">
                  <c:v>0.1208938982000605</c:v>
                </c:pt>
                <c:pt idx="255">
                  <c:v>0.12140378865388117</c:v>
                </c:pt>
                <c:pt idx="256">
                  <c:v>0.12176080594051654</c:v>
                </c:pt>
                <c:pt idx="257">
                  <c:v>0.13477161146440261</c:v>
                </c:pt>
                <c:pt idx="258">
                  <c:v>0.1329367281551678</c:v>
                </c:pt>
                <c:pt idx="259">
                  <c:v>0.12538740352825314</c:v>
                </c:pt>
                <c:pt idx="260">
                  <c:v>0.13070789125362867</c:v>
                </c:pt>
                <c:pt idx="261">
                  <c:v>0.12386906960953713</c:v>
                </c:pt>
                <c:pt idx="262">
                  <c:v>0.11363858664575134</c:v>
                </c:pt>
                <c:pt idx="263">
                  <c:v>0.11657910886574055</c:v>
                </c:pt>
                <c:pt idx="264">
                  <c:v>0.11228428160207743</c:v>
                </c:pt>
                <c:pt idx="265">
                  <c:v>0.10888555194052564</c:v>
                </c:pt>
                <c:pt idx="266">
                  <c:v>0.10495726030605002</c:v>
                </c:pt>
                <c:pt idx="267">
                  <c:v>0.10774582335682972</c:v>
                </c:pt>
                <c:pt idx="268">
                  <c:v>0.10688508385055702</c:v>
                </c:pt>
                <c:pt idx="269">
                  <c:v>0.10834961970368512</c:v>
                </c:pt>
                <c:pt idx="270">
                  <c:v>0.10029774801751028</c:v>
                </c:pt>
                <c:pt idx="271">
                  <c:v>9.6471043874439596E-2</c:v>
                </c:pt>
                <c:pt idx="272">
                  <c:v>9.7561920809269967E-2</c:v>
                </c:pt>
                <c:pt idx="273">
                  <c:v>0.10030441878161371</c:v>
                </c:pt>
                <c:pt idx="274">
                  <c:v>9.4173855811530649E-2</c:v>
                </c:pt>
                <c:pt idx="275">
                  <c:v>9.3517120227022243E-2</c:v>
                </c:pt>
                <c:pt idx="276">
                  <c:v>9.6845424981148273E-2</c:v>
                </c:pt>
                <c:pt idx="277">
                  <c:v>9.5461606415075714E-2</c:v>
                </c:pt>
                <c:pt idx="278">
                  <c:v>9.3373013357118118E-2</c:v>
                </c:pt>
                <c:pt idx="279">
                  <c:v>7.6237657806793716E-2</c:v>
                </c:pt>
                <c:pt idx="280">
                  <c:v>7.9713475361657404E-2</c:v>
                </c:pt>
                <c:pt idx="281">
                  <c:v>7.1957397902509004E-2</c:v>
                </c:pt>
                <c:pt idx="282">
                  <c:v>7.0921460060979533E-2</c:v>
                </c:pt>
                <c:pt idx="283">
                  <c:v>6.6720499066497616E-2</c:v>
                </c:pt>
                <c:pt idx="284">
                  <c:v>6.8197596857476755E-2</c:v>
                </c:pt>
                <c:pt idx="285">
                  <c:v>6.3242834844659923E-2</c:v>
                </c:pt>
                <c:pt idx="286">
                  <c:v>5.697795446941014E-2</c:v>
                </c:pt>
                <c:pt idx="287">
                  <c:v>4.9866735332528743E-2</c:v>
                </c:pt>
                <c:pt idx="288">
                  <c:v>4.8557021806973966E-2</c:v>
                </c:pt>
                <c:pt idx="289">
                  <c:v>4.9978571945610326E-2</c:v>
                </c:pt>
                <c:pt idx="290">
                  <c:v>4.7616188824836841E-2</c:v>
                </c:pt>
                <c:pt idx="291">
                  <c:v>4.5953852628535102E-2</c:v>
                </c:pt>
                <c:pt idx="292">
                  <c:v>4.6307418575245826E-2</c:v>
                </c:pt>
                <c:pt idx="293">
                  <c:v>4.5926016964509077E-2</c:v>
                </c:pt>
                <c:pt idx="294">
                  <c:v>4.4215545827073467E-2</c:v>
                </c:pt>
                <c:pt idx="295">
                  <c:v>4.0455398093462554E-2</c:v>
                </c:pt>
                <c:pt idx="296">
                  <c:v>3.940895836476549E-2</c:v>
                </c:pt>
                <c:pt idx="297">
                  <c:v>3.8508505163794907E-2</c:v>
                </c:pt>
                <c:pt idx="298">
                  <c:v>3.4469846386427229E-2</c:v>
                </c:pt>
                <c:pt idx="299">
                  <c:v>3.0960925937004176E-2</c:v>
                </c:pt>
                <c:pt idx="300">
                  <c:v>2.7768752389120768E-2</c:v>
                </c:pt>
                <c:pt idx="301">
                  <c:v>2.6586037815759841E-2</c:v>
                </c:pt>
                <c:pt idx="302">
                  <c:v>2.2679677465504089E-2</c:v>
                </c:pt>
                <c:pt idx="303">
                  <c:v>2.0813819832614312E-2</c:v>
                </c:pt>
                <c:pt idx="304">
                  <c:v>1.9945483844246079E-2</c:v>
                </c:pt>
                <c:pt idx="305">
                  <c:v>1.9289881055651322E-2</c:v>
                </c:pt>
                <c:pt idx="306">
                  <c:v>1.7986369713568578E-2</c:v>
                </c:pt>
                <c:pt idx="307">
                  <c:v>1.9510751497680019E-2</c:v>
                </c:pt>
                <c:pt idx="308">
                  <c:v>1.8689855443887897E-2</c:v>
                </c:pt>
                <c:pt idx="309">
                  <c:v>1.8779837830978006E-2</c:v>
                </c:pt>
                <c:pt idx="310">
                  <c:v>1.7314800456831564E-2</c:v>
                </c:pt>
                <c:pt idx="311">
                  <c:v>1.6230988562887506E-2</c:v>
                </c:pt>
                <c:pt idx="312">
                  <c:v>1.5446166518700285E-2</c:v>
                </c:pt>
                <c:pt idx="313">
                  <c:v>1.4336463429728271E-2</c:v>
                </c:pt>
                <c:pt idx="314">
                  <c:v>1.4252274572983959E-2</c:v>
                </c:pt>
                <c:pt idx="315">
                  <c:v>1.4972402178633125E-2</c:v>
                </c:pt>
                <c:pt idx="316">
                  <c:v>1.3487398097186189E-2</c:v>
                </c:pt>
                <c:pt idx="317">
                  <c:v>1.2714128138367276E-2</c:v>
                </c:pt>
                <c:pt idx="318">
                  <c:v>1.2116312163456915E-2</c:v>
                </c:pt>
                <c:pt idx="319">
                  <c:v>1.3404677737804257E-2</c:v>
                </c:pt>
                <c:pt idx="320">
                  <c:v>1.8717664044305617E-2</c:v>
                </c:pt>
                <c:pt idx="321">
                  <c:v>1.7867811568782883E-2</c:v>
                </c:pt>
                <c:pt idx="322">
                  <c:v>1.6843129905234788E-2</c:v>
                </c:pt>
                <c:pt idx="323">
                  <c:v>1.6097158255087497E-2</c:v>
                </c:pt>
                <c:pt idx="324">
                  <c:v>1.6294468576648503E-2</c:v>
                </c:pt>
                <c:pt idx="325">
                  <c:v>1.5774313068247107E-2</c:v>
                </c:pt>
                <c:pt idx="326">
                  <c:v>1.5356135602552948E-2</c:v>
                </c:pt>
                <c:pt idx="327">
                  <c:v>1.588346423186603E-2</c:v>
                </c:pt>
                <c:pt idx="328">
                  <c:v>1.6281744052426005E-2</c:v>
                </c:pt>
                <c:pt idx="329">
                  <c:v>1.5449004973436223E-2</c:v>
                </c:pt>
                <c:pt idx="330">
                  <c:v>1.4795175482121481E-2</c:v>
                </c:pt>
                <c:pt idx="331">
                  <c:v>1.1723578658223908E-2</c:v>
                </c:pt>
                <c:pt idx="332">
                  <c:v>1.1258483774819821E-2</c:v>
                </c:pt>
                <c:pt idx="333">
                  <c:v>1.1252455103047121E-2</c:v>
                </c:pt>
                <c:pt idx="334">
                  <c:v>1.1151181011915626E-2</c:v>
                </c:pt>
                <c:pt idx="335">
                  <c:v>1.0867783638793184E-2</c:v>
                </c:pt>
                <c:pt idx="336">
                  <c:v>1.0511548414939386E-2</c:v>
                </c:pt>
                <c:pt idx="337">
                  <c:v>1.0471144239552824E-2</c:v>
                </c:pt>
                <c:pt idx="338">
                  <c:v>1.0343175542726438E-2</c:v>
                </c:pt>
                <c:pt idx="339">
                  <c:v>1.0498669657734803E-2</c:v>
                </c:pt>
                <c:pt idx="340">
                  <c:v>1.0268955832617103E-2</c:v>
                </c:pt>
                <c:pt idx="341">
                  <c:v>1.076904115041802E-2</c:v>
                </c:pt>
                <c:pt idx="342">
                  <c:v>1.0240289238665323E-2</c:v>
                </c:pt>
                <c:pt idx="343">
                  <c:v>1.0038085845802723E-2</c:v>
                </c:pt>
                <c:pt idx="344">
                  <c:v>9.8080673572667476E-3</c:v>
                </c:pt>
                <c:pt idx="345">
                  <c:v>9.5646260005602581E-3</c:v>
                </c:pt>
                <c:pt idx="346">
                  <c:v>9.3498336517412097E-3</c:v>
                </c:pt>
                <c:pt idx="347">
                  <c:v>9.322585297925557E-3</c:v>
                </c:pt>
                <c:pt idx="348">
                  <c:v>9.0657263185775459E-3</c:v>
                </c:pt>
                <c:pt idx="349">
                  <c:v>8.8012377411313368E-3</c:v>
                </c:pt>
                <c:pt idx="350">
                  <c:v>9.1130084262839896E-3</c:v>
                </c:pt>
                <c:pt idx="351">
                  <c:v>9.1833135899722206E-3</c:v>
                </c:pt>
                <c:pt idx="352">
                  <c:v>9.0828759257462009E-3</c:v>
                </c:pt>
                <c:pt idx="353">
                  <c:v>1.2712759169731505E-2</c:v>
                </c:pt>
                <c:pt idx="354">
                  <c:v>1.2419823124172349E-2</c:v>
                </c:pt>
                <c:pt idx="355">
                  <c:v>1.278149595467769E-2</c:v>
                </c:pt>
                <c:pt idx="356">
                  <c:v>1.4688270024622934E-2</c:v>
                </c:pt>
                <c:pt idx="357">
                  <c:v>1.4149598190351059E-2</c:v>
                </c:pt>
                <c:pt idx="358">
                  <c:v>1.383398916767027E-2</c:v>
                </c:pt>
                <c:pt idx="359">
                  <c:v>1.3750308113917316E-2</c:v>
                </c:pt>
                <c:pt idx="360">
                  <c:v>1.3337820970382035E-2</c:v>
                </c:pt>
                <c:pt idx="361">
                  <c:v>1.4295762374237127E-2</c:v>
                </c:pt>
                <c:pt idx="362">
                  <c:v>1.406174698009781E-2</c:v>
                </c:pt>
                <c:pt idx="363">
                  <c:v>1.3907428888067428E-2</c:v>
                </c:pt>
                <c:pt idx="364">
                  <c:v>1.4242779304028617E-2</c:v>
                </c:pt>
                <c:pt idx="365">
                  <c:v>1.4089591060925504E-2</c:v>
                </c:pt>
                <c:pt idx="366">
                  <c:v>1.3879761159693842E-2</c:v>
                </c:pt>
                <c:pt idx="367">
                  <c:v>1.3478401239226468E-2</c:v>
                </c:pt>
                <c:pt idx="368">
                  <c:v>1.3058364307989651E-2</c:v>
                </c:pt>
                <c:pt idx="369">
                  <c:v>1.3005257358981104E-2</c:v>
                </c:pt>
                <c:pt idx="370">
                  <c:v>1.2728436132633159E-2</c:v>
                </c:pt>
                <c:pt idx="371">
                  <c:v>1.2243021598268376E-2</c:v>
                </c:pt>
                <c:pt idx="372">
                  <c:v>1.2179175565721647E-2</c:v>
                </c:pt>
                <c:pt idx="373">
                  <c:v>1.2309645081984531E-2</c:v>
                </c:pt>
                <c:pt idx="374">
                  <c:v>1.2427676419312653E-2</c:v>
                </c:pt>
                <c:pt idx="375">
                  <c:v>1.2252500429774842E-2</c:v>
                </c:pt>
                <c:pt idx="376">
                  <c:v>1.3236731708570622E-2</c:v>
                </c:pt>
                <c:pt idx="377">
                  <c:v>1.4202117467792904E-2</c:v>
                </c:pt>
                <c:pt idx="378">
                  <c:v>1.5696743975179749E-2</c:v>
                </c:pt>
                <c:pt idx="379">
                  <c:v>1.5936739784962618E-2</c:v>
                </c:pt>
                <c:pt idx="380">
                  <c:v>1.5648138490294918E-2</c:v>
                </c:pt>
                <c:pt idx="381">
                  <c:v>1.6116921229494173E-2</c:v>
                </c:pt>
                <c:pt idx="382">
                  <c:v>1.5948767873354974E-2</c:v>
                </c:pt>
                <c:pt idx="383">
                  <c:v>1.5971450886166461E-2</c:v>
                </c:pt>
                <c:pt idx="384">
                  <c:v>1.5835249018352461E-2</c:v>
                </c:pt>
                <c:pt idx="385">
                  <c:v>1.4547676722364141E-2</c:v>
                </c:pt>
                <c:pt idx="386">
                  <c:v>1.3869512532134655E-2</c:v>
                </c:pt>
                <c:pt idx="387">
                  <c:v>1.3619440668878203E-2</c:v>
                </c:pt>
                <c:pt idx="388">
                  <c:v>1.3767059422554764E-2</c:v>
                </c:pt>
                <c:pt idx="389">
                  <c:v>1.3803834044130485E-2</c:v>
                </c:pt>
                <c:pt idx="390">
                  <c:v>1.3520211966187658E-2</c:v>
                </c:pt>
                <c:pt idx="391">
                  <c:v>1.3222117366863269E-2</c:v>
                </c:pt>
                <c:pt idx="392">
                  <c:v>1.3055996230549656E-2</c:v>
                </c:pt>
                <c:pt idx="393">
                  <c:v>1.3449672588640518E-2</c:v>
                </c:pt>
                <c:pt idx="394">
                  <c:v>1.3360543745425937E-2</c:v>
                </c:pt>
                <c:pt idx="395">
                  <c:v>1.3000330797606508E-2</c:v>
                </c:pt>
                <c:pt idx="396">
                  <c:v>1.3449221447361376E-2</c:v>
                </c:pt>
                <c:pt idx="397">
                  <c:v>1.4693027803007002E-2</c:v>
                </c:pt>
                <c:pt idx="398">
                  <c:v>1.4427742470923356E-2</c:v>
                </c:pt>
                <c:pt idx="399">
                  <c:v>1.4495122700711262E-2</c:v>
                </c:pt>
                <c:pt idx="400">
                  <c:v>1.4123010484133071E-2</c:v>
                </c:pt>
                <c:pt idx="401">
                  <c:v>1.4193686351341061E-2</c:v>
                </c:pt>
                <c:pt idx="402">
                  <c:v>1.4236197711605019E-2</c:v>
                </c:pt>
                <c:pt idx="403">
                  <c:v>1.4651150973560444E-2</c:v>
                </c:pt>
                <c:pt idx="404">
                  <c:v>1.4655319886583806E-2</c:v>
                </c:pt>
                <c:pt idx="405">
                  <c:v>1.4667691510692873E-2</c:v>
                </c:pt>
                <c:pt idx="406">
                  <c:v>1.4188848863463745E-2</c:v>
                </c:pt>
                <c:pt idx="407">
                  <c:v>1.4097058281714918E-2</c:v>
                </c:pt>
                <c:pt idx="408">
                  <c:v>1.3733473007054749E-2</c:v>
                </c:pt>
                <c:pt idx="409">
                  <c:v>1.2949754139012155E-2</c:v>
                </c:pt>
                <c:pt idx="410">
                  <c:v>1.2400183989434278E-2</c:v>
                </c:pt>
                <c:pt idx="411">
                  <c:v>1.2069646231190534E-2</c:v>
                </c:pt>
                <c:pt idx="412">
                  <c:v>1.1570831101817182E-2</c:v>
                </c:pt>
                <c:pt idx="413">
                  <c:v>1.1690626819327274E-2</c:v>
                </c:pt>
                <c:pt idx="414">
                  <c:v>1.1416429331311888E-2</c:v>
                </c:pt>
                <c:pt idx="415">
                  <c:v>1.153075292042364E-2</c:v>
                </c:pt>
                <c:pt idx="416">
                  <c:v>1.1522688234196851E-2</c:v>
                </c:pt>
                <c:pt idx="417">
                  <c:v>1.1404294530230433E-2</c:v>
                </c:pt>
                <c:pt idx="418">
                  <c:v>1.136611744490367E-2</c:v>
                </c:pt>
                <c:pt idx="419">
                  <c:v>1.1288711777423951E-2</c:v>
                </c:pt>
                <c:pt idx="420">
                  <c:v>1.119422505426586E-2</c:v>
                </c:pt>
                <c:pt idx="421">
                  <c:v>1.1309699483001593E-2</c:v>
                </c:pt>
                <c:pt idx="422">
                  <c:v>1.1276802649522221E-2</c:v>
                </c:pt>
                <c:pt idx="423">
                  <c:v>1.1401476097432207E-2</c:v>
                </c:pt>
                <c:pt idx="424">
                  <c:v>1.1823018650016635E-2</c:v>
                </c:pt>
                <c:pt idx="425">
                  <c:v>1.1931840291454478E-2</c:v>
                </c:pt>
                <c:pt idx="426">
                  <c:v>1.3601173805364741E-2</c:v>
                </c:pt>
                <c:pt idx="427">
                  <c:v>1.3416212511001823E-2</c:v>
                </c:pt>
                <c:pt idx="428">
                  <c:v>1.209674112507402E-2</c:v>
                </c:pt>
                <c:pt idx="429">
                  <c:v>1.1361925957290025E-2</c:v>
                </c:pt>
                <c:pt idx="430">
                  <c:v>1.1298513212694953E-2</c:v>
                </c:pt>
                <c:pt idx="431">
                  <c:v>1.1071950794182574E-2</c:v>
                </c:pt>
                <c:pt idx="432">
                  <c:v>1.0997018227617276E-2</c:v>
                </c:pt>
                <c:pt idx="433">
                  <c:v>1.1263654775878193E-2</c:v>
                </c:pt>
                <c:pt idx="434">
                  <c:v>1.0746139316379228E-2</c:v>
                </c:pt>
                <c:pt idx="435">
                  <c:v>1.0769024433916618E-2</c:v>
                </c:pt>
                <c:pt idx="436">
                  <c:v>1.0576857511613937E-2</c:v>
                </c:pt>
                <c:pt idx="437">
                  <c:v>1.0474130767410456E-2</c:v>
                </c:pt>
                <c:pt idx="438">
                  <c:v>1.0694129882712938E-2</c:v>
                </c:pt>
                <c:pt idx="439">
                  <c:v>1.1665619641780521E-2</c:v>
                </c:pt>
                <c:pt idx="440">
                  <c:v>1.1696294750001664E-2</c:v>
                </c:pt>
                <c:pt idx="441">
                  <c:v>1.1507316769030308E-2</c:v>
                </c:pt>
                <c:pt idx="442">
                  <c:v>1.1302136186339941E-2</c:v>
                </c:pt>
                <c:pt idx="443">
                  <c:v>1.1795537288590736E-2</c:v>
                </c:pt>
                <c:pt idx="444">
                  <c:v>1.1664148821446311E-2</c:v>
                </c:pt>
                <c:pt idx="445">
                  <c:v>1.2012400413540769E-2</c:v>
                </c:pt>
                <c:pt idx="446">
                  <c:v>1.235801013434275E-2</c:v>
                </c:pt>
                <c:pt idx="447">
                  <c:v>1.2382517818106575E-2</c:v>
                </c:pt>
                <c:pt idx="448">
                  <c:v>1.2159712342705421E-2</c:v>
                </c:pt>
                <c:pt idx="449">
                  <c:v>1.2017804856469905E-2</c:v>
                </c:pt>
                <c:pt idx="450">
                  <c:v>1.2172813976601681E-2</c:v>
                </c:pt>
                <c:pt idx="451">
                  <c:v>1.1430039000153439E-2</c:v>
                </c:pt>
                <c:pt idx="452">
                  <c:v>1.1236668728956987E-2</c:v>
                </c:pt>
                <c:pt idx="453">
                  <c:v>1.1065370493152316E-2</c:v>
                </c:pt>
                <c:pt idx="454">
                  <c:v>1.054041532335598E-2</c:v>
                </c:pt>
                <c:pt idx="455">
                  <c:v>1.0882718491974207E-2</c:v>
                </c:pt>
                <c:pt idx="456">
                  <c:v>1.0892153281938355E-2</c:v>
                </c:pt>
                <c:pt idx="457">
                  <c:v>1.0846002478891736E-2</c:v>
                </c:pt>
                <c:pt idx="458">
                  <c:v>1.0943208386025098E-2</c:v>
                </c:pt>
                <c:pt idx="459">
                  <c:v>1.1321587225898199E-2</c:v>
                </c:pt>
                <c:pt idx="460">
                  <c:v>1.1371162022791776E-2</c:v>
                </c:pt>
                <c:pt idx="461">
                  <c:v>1.2038284948322861E-2</c:v>
                </c:pt>
                <c:pt idx="462">
                  <c:v>1.2007115575001994E-2</c:v>
                </c:pt>
                <c:pt idx="463">
                  <c:v>1.1625002346192641E-2</c:v>
                </c:pt>
                <c:pt idx="464">
                  <c:v>1.1400641460522451E-2</c:v>
                </c:pt>
                <c:pt idx="465">
                  <c:v>1.1487446512387495E-2</c:v>
                </c:pt>
                <c:pt idx="466">
                  <c:v>1.128514732031519E-2</c:v>
                </c:pt>
                <c:pt idx="467">
                  <c:v>1.1025609020329567E-2</c:v>
                </c:pt>
                <c:pt idx="468">
                  <c:v>1.0999262806224827E-2</c:v>
                </c:pt>
                <c:pt idx="469">
                  <c:v>1.0988023072742149E-2</c:v>
                </c:pt>
                <c:pt idx="470">
                  <c:v>1.1177596209463224E-2</c:v>
                </c:pt>
                <c:pt idx="471">
                  <c:v>1.105196231295924E-2</c:v>
                </c:pt>
                <c:pt idx="472">
                  <c:v>1.1292281019589102E-2</c:v>
                </c:pt>
                <c:pt idx="473">
                  <c:v>1.1108504117335726E-2</c:v>
                </c:pt>
                <c:pt idx="474">
                  <c:v>1.0455514598971826E-2</c:v>
                </c:pt>
                <c:pt idx="475">
                  <c:v>1.0373665748908117E-2</c:v>
                </c:pt>
                <c:pt idx="476">
                  <c:v>1.0218509856913078E-2</c:v>
                </c:pt>
                <c:pt idx="477">
                  <c:v>1.0431968760727937E-2</c:v>
                </c:pt>
                <c:pt idx="478">
                  <c:v>1.0326927653576878E-2</c:v>
                </c:pt>
                <c:pt idx="479">
                  <c:v>1.0436484395921307E-2</c:v>
                </c:pt>
                <c:pt idx="480">
                  <c:v>1.0868937219644013E-2</c:v>
                </c:pt>
                <c:pt idx="481">
                  <c:v>1.0742790300137632E-2</c:v>
                </c:pt>
                <c:pt idx="482">
                  <c:v>1.0825623594476834E-2</c:v>
                </c:pt>
                <c:pt idx="483">
                  <c:v>1.0686738310736889E-2</c:v>
                </c:pt>
                <c:pt idx="484">
                  <c:v>1.0454539422587212E-2</c:v>
                </c:pt>
                <c:pt idx="485">
                  <c:v>1.0327129165825117E-2</c:v>
                </c:pt>
                <c:pt idx="486">
                  <c:v>1.0237419056415167E-2</c:v>
                </c:pt>
                <c:pt idx="487">
                  <c:v>1.0116950521232251E-2</c:v>
                </c:pt>
                <c:pt idx="488">
                  <c:v>1.0142306749290153E-2</c:v>
                </c:pt>
                <c:pt idx="489">
                  <c:v>1.0149410275367823E-2</c:v>
                </c:pt>
                <c:pt idx="490">
                  <c:v>1.0119802262033278E-2</c:v>
                </c:pt>
                <c:pt idx="491">
                  <c:v>1.0204134338981935E-2</c:v>
                </c:pt>
                <c:pt idx="492">
                  <c:v>1.0270065803329561E-2</c:v>
                </c:pt>
                <c:pt idx="493">
                  <c:v>1.0623844386580233E-2</c:v>
                </c:pt>
                <c:pt idx="494">
                  <c:v>1.0642022041092478E-2</c:v>
                </c:pt>
                <c:pt idx="495">
                  <c:v>1.0804720003049672E-2</c:v>
                </c:pt>
                <c:pt idx="496">
                  <c:v>1.073636200431614E-2</c:v>
                </c:pt>
                <c:pt idx="497">
                  <c:v>1.05759407824311E-2</c:v>
                </c:pt>
                <c:pt idx="498">
                  <c:v>1.0539196673232465E-2</c:v>
                </c:pt>
                <c:pt idx="499">
                  <c:v>1.0495148834801564E-2</c:v>
                </c:pt>
                <c:pt idx="500">
                  <c:v>1.0314711945200906E-2</c:v>
                </c:pt>
                <c:pt idx="501">
                  <c:v>1.0255673788221722E-2</c:v>
                </c:pt>
                <c:pt idx="502">
                  <c:v>1.0193855996188883E-2</c:v>
                </c:pt>
                <c:pt idx="503">
                  <c:v>1.0226671047439144E-2</c:v>
                </c:pt>
                <c:pt idx="504">
                  <c:v>9.8546580250716866E-3</c:v>
                </c:pt>
                <c:pt idx="505">
                  <c:v>9.973119645211621E-3</c:v>
                </c:pt>
                <c:pt idx="506">
                  <c:v>9.9000690793625713E-3</c:v>
                </c:pt>
                <c:pt idx="507">
                  <c:v>9.887349886593946E-3</c:v>
                </c:pt>
                <c:pt idx="508">
                  <c:v>9.1800975056223443E-3</c:v>
                </c:pt>
                <c:pt idx="509">
                  <c:v>9.3361891752561325E-3</c:v>
                </c:pt>
                <c:pt idx="510">
                  <c:v>9.1968565949926608E-3</c:v>
                </c:pt>
                <c:pt idx="511">
                  <c:v>9.263600574409862E-3</c:v>
                </c:pt>
                <c:pt idx="512">
                  <c:v>9.570980716230108E-3</c:v>
                </c:pt>
                <c:pt idx="513">
                  <c:v>1.0038063812897286E-2</c:v>
                </c:pt>
                <c:pt idx="514">
                  <c:v>1.0129433358550431E-2</c:v>
                </c:pt>
                <c:pt idx="515">
                  <c:v>1.0012542346216553E-2</c:v>
                </c:pt>
                <c:pt idx="516">
                  <c:v>9.950123753747344E-3</c:v>
                </c:pt>
                <c:pt idx="517">
                  <c:v>1.0103070332890519E-2</c:v>
                </c:pt>
                <c:pt idx="518">
                  <c:v>1.0205815624116002E-2</c:v>
                </c:pt>
                <c:pt idx="519">
                  <c:v>1.0029397419743237E-2</c:v>
                </c:pt>
                <c:pt idx="520">
                  <c:v>9.8816490750627227E-3</c:v>
                </c:pt>
                <c:pt idx="521">
                  <c:v>1.0026293970896603E-2</c:v>
                </c:pt>
                <c:pt idx="522">
                  <c:v>9.838324595339093E-3</c:v>
                </c:pt>
                <c:pt idx="523">
                  <c:v>9.6292994918983268E-3</c:v>
                </c:pt>
                <c:pt idx="524">
                  <c:v>9.5438494743648097E-3</c:v>
                </c:pt>
                <c:pt idx="525">
                  <c:v>9.7503600190684669E-3</c:v>
                </c:pt>
                <c:pt idx="526">
                  <c:v>9.664421823573929E-3</c:v>
                </c:pt>
                <c:pt idx="527">
                  <c:v>9.4840283294529409E-3</c:v>
                </c:pt>
                <c:pt idx="528">
                  <c:v>9.5224898518500526E-3</c:v>
                </c:pt>
                <c:pt idx="529">
                  <c:v>9.53291068171838E-3</c:v>
                </c:pt>
                <c:pt idx="530">
                  <c:v>9.4577522489907601E-3</c:v>
                </c:pt>
                <c:pt idx="531">
                  <c:v>9.3697402092085512E-3</c:v>
                </c:pt>
                <c:pt idx="532">
                  <c:v>9.343002667613582E-3</c:v>
                </c:pt>
                <c:pt idx="533">
                  <c:v>9.6275801490411771E-3</c:v>
                </c:pt>
                <c:pt idx="534">
                  <c:v>9.6995027957251633E-3</c:v>
                </c:pt>
                <c:pt idx="535">
                  <c:v>1.0546136093511922E-2</c:v>
                </c:pt>
                <c:pt idx="536">
                  <c:v>1.0376541454672698E-2</c:v>
                </c:pt>
                <c:pt idx="537">
                  <c:v>1.1525691325085017E-2</c:v>
                </c:pt>
                <c:pt idx="538">
                  <c:v>1.2179005107123343E-2</c:v>
                </c:pt>
                <c:pt idx="539">
                  <c:v>1.5428787725064695E-2</c:v>
                </c:pt>
                <c:pt idx="540">
                  <c:v>1.5320497375794153E-2</c:v>
                </c:pt>
                <c:pt idx="541">
                  <c:v>1.515620871641429E-2</c:v>
                </c:pt>
                <c:pt idx="542">
                  <c:v>1.7055755181336854E-2</c:v>
                </c:pt>
                <c:pt idx="543">
                  <c:v>1.6935724700994918E-2</c:v>
                </c:pt>
                <c:pt idx="544">
                  <c:v>1.7027920835747331E-2</c:v>
                </c:pt>
                <c:pt idx="545">
                  <c:v>1.8171518614497451E-2</c:v>
                </c:pt>
                <c:pt idx="546">
                  <c:v>3.2622787374037447E-2</c:v>
                </c:pt>
                <c:pt idx="547">
                  <c:v>3.222395500289147E-2</c:v>
                </c:pt>
                <c:pt idx="548">
                  <c:v>3.1852945822515716E-2</c:v>
                </c:pt>
                <c:pt idx="549">
                  <c:v>3.0700191152579898E-2</c:v>
                </c:pt>
                <c:pt idx="550">
                  <c:v>3.0662178521242096E-2</c:v>
                </c:pt>
                <c:pt idx="551">
                  <c:v>2.9909004754980869E-2</c:v>
                </c:pt>
                <c:pt idx="552">
                  <c:v>2.9761053408615828E-2</c:v>
                </c:pt>
                <c:pt idx="553">
                  <c:v>2.8850140713285972E-2</c:v>
                </c:pt>
                <c:pt idx="554">
                  <c:v>2.9969662146977358E-2</c:v>
                </c:pt>
                <c:pt idx="555">
                  <c:v>2.9580847505893407E-2</c:v>
                </c:pt>
                <c:pt idx="556">
                  <c:v>3.0417973839188917E-2</c:v>
                </c:pt>
                <c:pt idx="557">
                  <c:v>3.0029407047613942E-2</c:v>
                </c:pt>
                <c:pt idx="558">
                  <c:v>3.2109027474091389E-2</c:v>
                </c:pt>
                <c:pt idx="559">
                  <c:v>3.3376968043801546E-2</c:v>
                </c:pt>
                <c:pt idx="560">
                  <c:v>3.3079306630298032E-2</c:v>
                </c:pt>
                <c:pt idx="561">
                  <c:v>3.2428640668853412E-2</c:v>
                </c:pt>
                <c:pt idx="562">
                  <c:v>3.3005381146113906E-2</c:v>
                </c:pt>
                <c:pt idx="563">
                  <c:v>3.2999092443781859E-2</c:v>
                </c:pt>
                <c:pt idx="564">
                  <c:v>3.1653760508906253E-2</c:v>
                </c:pt>
                <c:pt idx="565">
                  <c:v>3.1599742896527824E-2</c:v>
                </c:pt>
                <c:pt idx="566">
                  <c:v>3.194588045255585E-2</c:v>
                </c:pt>
                <c:pt idx="567">
                  <c:v>3.3245558053753781E-2</c:v>
                </c:pt>
                <c:pt idx="568">
                  <c:v>3.4847483391143089E-2</c:v>
                </c:pt>
                <c:pt idx="569">
                  <c:v>3.420592074451663E-2</c:v>
                </c:pt>
                <c:pt idx="570">
                  <c:v>3.3694407469980495E-2</c:v>
                </c:pt>
                <c:pt idx="571">
                  <c:v>3.152426508373158E-2</c:v>
                </c:pt>
                <c:pt idx="572">
                  <c:v>3.1276797297594784E-2</c:v>
                </c:pt>
                <c:pt idx="573">
                  <c:v>2.9764659701732119E-2</c:v>
                </c:pt>
                <c:pt idx="574">
                  <c:v>3.0940515484181211E-2</c:v>
                </c:pt>
                <c:pt idx="575">
                  <c:v>3.0536806029726755E-2</c:v>
                </c:pt>
                <c:pt idx="576">
                  <c:v>3.0448756840149627E-2</c:v>
                </c:pt>
                <c:pt idx="577">
                  <c:v>3.001477880561108E-2</c:v>
                </c:pt>
                <c:pt idx="578">
                  <c:v>3.006405773987263E-2</c:v>
                </c:pt>
                <c:pt idx="579">
                  <c:v>2.998921278475386E-2</c:v>
                </c:pt>
                <c:pt idx="580">
                  <c:v>2.999970384291439E-2</c:v>
                </c:pt>
                <c:pt idx="581">
                  <c:v>3.0003195998071362E-2</c:v>
                </c:pt>
                <c:pt idx="582">
                  <c:v>2.8478635598165731E-2</c:v>
                </c:pt>
                <c:pt idx="583">
                  <c:v>2.8618199586707662E-2</c:v>
                </c:pt>
                <c:pt idx="584">
                  <c:v>2.8541770407640582E-2</c:v>
                </c:pt>
                <c:pt idx="585">
                  <c:v>2.8937939900439205E-2</c:v>
                </c:pt>
                <c:pt idx="586">
                  <c:v>2.9206239591665031E-2</c:v>
                </c:pt>
                <c:pt idx="587">
                  <c:v>2.8848117944710996E-2</c:v>
                </c:pt>
                <c:pt idx="588">
                  <c:v>2.8773978897973434E-2</c:v>
                </c:pt>
                <c:pt idx="589">
                  <c:v>2.8520746724362181E-2</c:v>
                </c:pt>
                <c:pt idx="590">
                  <c:v>2.9226410017775283E-2</c:v>
                </c:pt>
                <c:pt idx="591">
                  <c:v>3.0100880135403976E-2</c:v>
                </c:pt>
                <c:pt idx="592">
                  <c:v>2.9651692847123653E-2</c:v>
                </c:pt>
                <c:pt idx="593">
                  <c:v>2.9689557365979891E-2</c:v>
                </c:pt>
                <c:pt idx="594">
                  <c:v>3.0274032960502704E-2</c:v>
                </c:pt>
                <c:pt idx="595">
                  <c:v>3.035994483637916E-2</c:v>
                </c:pt>
                <c:pt idx="596">
                  <c:v>3.0023081580458265E-2</c:v>
                </c:pt>
                <c:pt idx="597">
                  <c:v>2.9782357702556349E-2</c:v>
                </c:pt>
                <c:pt idx="598">
                  <c:v>3.1061162362167185E-2</c:v>
                </c:pt>
                <c:pt idx="599">
                  <c:v>3.0976335265991004E-2</c:v>
                </c:pt>
                <c:pt idx="600">
                  <c:v>3.1540743350095296E-2</c:v>
                </c:pt>
                <c:pt idx="601">
                  <c:v>3.1320328397977423E-2</c:v>
                </c:pt>
                <c:pt idx="602">
                  <c:v>3.1726624164472424E-2</c:v>
                </c:pt>
                <c:pt idx="603">
                  <c:v>3.1723332316031236E-2</c:v>
                </c:pt>
                <c:pt idx="604">
                  <c:v>2.9110458398777919E-2</c:v>
                </c:pt>
                <c:pt idx="605">
                  <c:v>2.9062472282640334E-2</c:v>
                </c:pt>
                <c:pt idx="606">
                  <c:v>2.8668078516879247E-2</c:v>
                </c:pt>
                <c:pt idx="607">
                  <c:v>2.7973211747587063E-2</c:v>
                </c:pt>
                <c:pt idx="608">
                  <c:v>2.8388873785021716E-2</c:v>
                </c:pt>
                <c:pt idx="609">
                  <c:v>2.7208554801395491E-2</c:v>
                </c:pt>
                <c:pt idx="610">
                  <c:v>2.6096427151800491E-2</c:v>
                </c:pt>
                <c:pt idx="611">
                  <c:v>2.5883532640832742E-2</c:v>
                </c:pt>
                <c:pt idx="612">
                  <c:v>2.6775452701968593E-2</c:v>
                </c:pt>
                <c:pt idx="613">
                  <c:v>2.6650422336125811E-2</c:v>
                </c:pt>
                <c:pt idx="614">
                  <c:v>2.6917009785760504E-2</c:v>
                </c:pt>
                <c:pt idx="615">
                  <c:v>2.6670568716441235E-2</c:v>
                </c:pt>
                <c:pt idx="616">
                  <c:v>2.6287668570101022E-2</c:v>
                </c:pt>
                <c:pt idx="617">
                  <c:v>2.5817007647595196E-2</c:v>
                </c:pt>
                <c:pt idx="618">
                  <c:v>2.4925347143143775E-2</c:v>
                </c:pt>
                <c:pt idx="619">
                  <c:v>2.4880038834926576E-2</c:v>
                </c:pt>
                <c:pt idx="620">
                  <c:v>2.4713361663845544E-2</c:v>
                </c:pt>
                <c:pt idx="621">
                  <c:v>2.4468451104338103E-2</c:v>
                </c:pt>
                <c:pt idx="622">
                  <c:v>2.4362888084118975E-2</c:v>
                </c:pt>
                <c:pt idx="623">
                  <c:v>2.3384859352258675E-2</c:v>
                </c:pt>
                <c:pt idx="624">
                  <c:v>2.300567638352468E-2</c:v>
                </c:pt>
                <c:pt idx="625">
                  <c:v>2.2728038053485729E-2</c:v>
                </c:pt>
                <c:pt idx="626">
                  <c:v>2.2905434023466474E-2</c:v>
                </c:pt>
                <c:pt idx="627">
                  <c:v>2.2434375599871062E-2</c:v>
                </c:pt>
                <c:pt idx="628">
                  <c:v>2.1981103413534965E-2</c:v>
                </c:pt>
                <c:pt idx="629">
                  <c:v>2.1048829932999374E-2</c:v>
                </c:pt>
                <c:pt idx="630">
                  <c:v>2.0973603719174207E-2</c:v>
                </c:pt>
                <c:pt idx="631">
                  <c:v>2.036513833688337E-2</c:v>
                </c:pt>
                <c:pt idx="632">
                  <c:v>2.0150794279710654E-2</c:v>
                </c:pt>
                <c:pt idx="633">
                  <c:v>2.0163665668183488E-2</c:v>
                </c:pt>
                <c:pt idx="634">
                  <c:v>2.0450245058218887E-2</c:v>
                </c:pt>
                <c:pt idx="635">
                  <c:v>2.1721034298495458E-2</c:v>
                </c:pt>
                <c:pt idx="636">
                  <c:v>2.1446758223209416E-2</c:v>
                </c:pt>
                <c:pt idx="637">
                  <c:v>2.1372085236935682E-2</c:v>
                </c:pt>
                <c:pt idx="638">
                  <c:v>2.1025313638518388E-2</c:v>
                </c:pt>
                <c:pt idx="639">
                  <c:v>2.11911030314746E-2</c:v>
                </c:pt>
                <c:pt idx="640">
                  <c:v>2.1050083599348863E-2</c:v>
                </c:pt>
                <c:pt idx="641">
                  <c:v>2.0903976780842663E-2</c:v>
                </c:pt>
                <c:pt idx="642">
                  <c:v>2.0665623270684486E-2</c:v>
                </c:pt>
                <c:pt idx="643">
                  <c:v>2.0818882861426934E-2</c:v>
                </c:pt>
                <c:pt idx="644">
                  <c:v>2.1020964969197257E-2</c:v>
                </c:pt>
                <c:pt idx="645">
                  <c:v>2.0905131438882261E-2</c:v>
                </c:pt>
                <c:pt idx="646">
                  <c:v>2.0825122209170197E-2</c:v>
                </c:pt>
                <c:pt idx="647">
                  <c:v>2.0639953801952292E-2</c:v>
                </c:pt>
                <c:pt idx="648">
                  <c:v>1.9947489414237175E-2</c:v>
                </c:pt>
                <c:pt idx="649">
                  <c:v>1.9524883504851806E-2</c:v>
                </c:pt>
                <c:pt idx="650">
                  <c:v>1.937771216379508E-2</c:v>
                </c:pt>
                <c:pt idx="651">
                  <c:v>1.9440675831643502E-2</c:v>
                </c:pt>
                <c:pt idx="652">
                  <c:v>1.9775576857872235E-2</c:v>
                </c:pt>
                <c:pt idx="653">
                  <c:v>1.9606270268650101E-2</c:v>
                </c:pt>
                <c:pt idx="654">
                  <c:v>1.9465083040623516E-2</c:v>
                </c:pt>
                <c:pt idx="655">
                  <c:v>1.929980203074879E-2</c:v>
                </c:pt>
                <c:pt idx="656">
                  <c:v>1.9245164219327787E-2</c:v>
                </c:pt>
                <c:pt idx="657">
                  <c:v>1.9158785968600094E-2</c:v>
                </c:pt>
                <c:pt idx="658">
                  <c:v>1.9351977103585501E-2</c:v>
                </c:pt>
                <c:pt idx="659">
                  <c:v>1.8844531426663782E-2</c:v>
                </c:pt>
                <c:pt idx="660">
                  <c:v>1.8784651573429893E-2</c:v>
                </c:pt>
                <c:pt idx="661">
                  <c:v>1.8793826628803523E-2</c:v>
                </c:pt>
                <c:pt idx="662">
                  <c:v>1.8563613371585058E-2</c:v>
                </c:pt>
                <c:pt idx="663">
                  <c:v>1.8408092877241898E-2</c:v>
                </c:pt>
                <c:pt idx="664">
                  <c:v>1.823290302390156E-2</c:v>
                </c:pt>
                <c:pt idx="665">
                  <c:v>1.8177153965972387E-2</c:v>
                </c:pt>
                <c:pt idx="666">
                  <c:v>1.8196954092073992E-2</c:v>
                </c:pt>
                <c:pt idx="667">
                  <c:v>1.8011518902451142E-2</c:v>
                </c:pt>
                <c:pt idx="668">
                  <c:v>1.7505695848196799E-2</c:v>
                </c:pt>
                <c:pt idx="669">
                  <c:v>1.7590723701013403E-2</c:v>
                </c:pt>
                <c:pt idx="670">
                  <c:v>1.7823257835938414E-2</c:v>
                </c:pt>
                <c:pt idx="671">
                  <c:v>1.7762124788250008E-2</c:v>
                </c:pt>
                <c:pt idx="672">
                  <c:v>1.782702487367668E-2</c:v>
                </c:pt>
                <c:pt idx="673">
                  <c:v>1.7700829877772817E-2</c:v>
                </c:pt>
                <c:pt idx="674">
                  <c:v>1.7578018190442427E-2</c:v>
                </c:pt>
                <c:pt idx="675">
                  <c:v>1.7398531595395814E-2</c:v>
                </c:pt>
                <c:pt idx="676">
                  <c:v>1.7332292163617622E-2</c:v>
                </c:pt>
                <c:pt idx="677">
                  <c:v>1.6638111413820336E-2</c:v>
                </c:pt>
                <c:pt idx="678">
                  <c:v>1.6192980627459698E-2</c:v>
                </c:pt>
                <c:pt idx="679">
                  <c:v>1.6180609181881779E-2</c:v>
                </c:pt>
                <c:pt idx="680">
                  <c:v>1.6275760201834324E-2</c:v>
                </c:pt>
                <c:pt idx="681">
                  <c:v>1.6225983315835961E-2</c:v>
                </c:pt>
                <c:pt idx="682">
                  <c:v>1.6239358735543864E-2</c:v>
                </c:pt>
                <c:pt idx="683">
                  <c:v>1.6033955813803267E-2</c:v>
                </c:pt>
                <c:pt idx="684">
                  <c:v>1.5911813911987493E-2</c:v>
                </c:pt>
                <c:pt idx="685">
                  <c:v>1.589247155493927E-2</c:v>
                </c:pt>
                <c:pt idx="686">
                  <c:v>1.5893915778457286E-2</c:v>
                </c:pt>
                <c:pt idx="687">
                  <c:v>1.5907420203875249E-2</c:v>
                </c:pt>
                <c:pt idx="688">
                  <c:v>1.5941143411950815E-2</c:v>
                </c:pt>
                <c:pt idx="689">
                  <c:v>1.6782394594196455E-2</c:v>
                </c:pt>
                <c:pt idx="690">
                  <c:v>1.6311436075984669E-2</c:v>
                </c:pt>
                <c:pt idx="691">
                  <c:v>1.6252699001108501E-2</c:v>
                </c:pt>
                <c:pt idx="692">
                  <c:v>1.6193677058640707E-2</c:v>
                </c:pt>
                <c:pt idx="693">
                  <c:v>1.6112005715336799E-2</c:v>
                </c:pt>
                <c:pt idx="694">
                  <c:v>1.5742340000163446E-2</c:v>
                </c:pt>
                <c:pt idx="695">
                  <c:v>1.5871546449455206E-2</c:v>
                </c:pt>
                <c:pt idx="696">
                  <c:v>1.5694218266682332E-2</c:v>
                </c:pt>
                <c:pt idx="697">
                  <c:v>1.5754759186307893E-2</c:v>
                </c:pt>
                <c:pt idx="698">
                  <c:v>1.5607783440646072E-2</c:v>
                </c:pt>
                <c:pt idx="699">
                  <c:v>1.5445259537106681E-2</c:v>
                </c:pt>
                <c:pt idx="700">
                  <c:v>1.562885357003526E-2</c:v>
                </c:pt>
                <c:pt idx="701">
                  <c:v>1.557361290355712E-2</c:v>
                </c:pt>
                <c:pt idx="702">
                  <c:v>1.5917767296720325E-2</c:v>
                </c:pt>
                <c:pt idx="703">
                  <c:v>1.5989377605398467E-2</c:v>
                </c:pt>
                <c:pt idx="704">
                  <c:v>1.6439134602861838E-2</c:v>
                </c:pt>
                <c:pt idx="705">
                  <c:v>1.6242655618377178E-2</c:v>
                </c:pt>
                <c:pt idx="706">
                  <c:v>1.6357687672295985E-2</c:v>
                </c:pt>
                <c:pt idx="707">
                  <c:v>1.6253142976030064E-2</c:v>
                </c:pt>
                <c:pt idx="708">
                  <c:v>1.6414631775359727E-2</c:v>
                </c:pt>
                <c:pt idx="709">
                  <c:v>1.6484628404230418E-2</c:v>
                </c:pt>
                <c:pt idx="710">
                  <c:v>1.6823486716735333E-2</c:v>
                </c:pt>
                <c:pt idx="711">
                  <c:v>1.653962209035342E-2</c:v>
                </c:pt>
                <c:pt idx="712">
                  <c:v>1.629183839913094E-2</c:v>
                </c:pt>
                <c:pt idx="713">
                  <c:v>1.6210317293913923E-2</c:v>
                </c:pt>
                <c:pt idx="714">
                  <c:v>1.603675069075285E-2</c:v>
                </c:pt>
                <c:pt idx="715">
                  <c:v>1.603680825528641E-2</c:v>
                </c:pt>
                <c:pt idx="716">
                  <c:v>1.6009002301301967E-2</c:v>
                </c:pt>
                <c:pt idx="717">
                  <c:v>1.560740216991203E-2</c:v>
                </c:pt>
                <c:pt idx="718">
                  <c:v>1.5544152290536973E-2</c:v>
                </c:pt>
                <c:pt idx="719">
                  <c:v>1.5662965497024235E-2</c:v>
                </c:pt>
                <c:pt idx="720">
                  <c:v>1.5040601477876905E-2</c:v>
                </c:pt>
                <c:pt idx="721">
                  <c:v>1.4719363494060188E-2</c:v>
                </c:pt>
                <c:pt idx="722">
                  <c:v>1.4836690063840205E-2</c:v>
                </c:pt>
                <c:pt idx="723">
                  <c:v>1.4699985517925446E-2</c:v>
                </c:pt>
                <c:pt idx="724">
                  <c:v>1.468827415477663E-2</c:v>
                </c:pt>
                <c:pt idx="725">
                  <c:v>1.4571422139465677E-2</c:v>
                </c:pt>
                <c:pt idx="726">
                  <c:v>1.4511960947683021E-2</c:v>
                </c:pt>
                <c:pt idx="727">
                  <c:v>1.4207167534854563E-2</c:v>
                </c:pt>
                <c:pt idx="728">
                  <c:v>1.4250437164129281E-2</c:v>
                </c:pt>
                <c:pt idx="729">
                  <c:v>1.3680792682026408E-2</c:v>
                </c:pt>
                <c:pt idx="730">
                  <c:v>1.3811013042469582E-2</c:v>
                </c:pt>
                <c:pt idx="731">
                  <c:v>1.3699962822238784E-2</c:v>
                </c:pt>
                <c:pt idx="732">
                  <c:v>1.3272695125434414E-2</c:v>
                </c:pt>
                <c:pt idx="733">
                  <c:v>1.3318123804666666E-2</c:v>
                </c:pt>
                <c:pt idx="734">
                  <c:v>1.3544388198179382E-2</c:v>
                </c:pt>
                <c:pt idx="735">
                  <c:v>1.3396453444810627E-2</c:v>
                </c:pt>
                <c:pt idx="736">
                  <c:v>1.3386749184071777E-2</c:v>
                </c:pt>
                <c:pt idx="737">
                  <c:v>1.3486754011150001E-2</c:v>
                </c:pt>
                <c:pt idx="738">
                  <c:v>1.3347510891524332E-2</c:v>
                </c:pt>
                <c:pt idx="739">
                  <c:v>1.332189580492584E-2</c:v>
                </c:pt>
                <c:pt idx="740">
                  <c:v>1.3294672542552444E-2</c:v>
                </c:pt>
                <c:pt idx="741">
                  <c:v>1.328185999134108E-2</c:v>
                </c:pt>
                <c:pt idx="742">
                  <c:v>1.304335376117958E-2</c:v>
                </c:pt>
                <c:pt idx="743">
                  <c:v>1.3105709847868803E-2</c:v>
                </c:pt>
                <c:pt idx="744">
                  <c:v>1.2936522423146423E-2</c:v>
                </c:pt>
                <c:pt idx="745">
                  <c:v>1.2801450411877517E-2</c:v>
                </c:pt>
                <c:pt idx="746">
                  <c:v>1.2707222869612055E-2</c:v>
                </c:pt>
                <c:pt idx="747">
                  <c:v>1.2526144667449432E-2</c:v>
                </c:pt>
                <c:pt idx="748">
                  <c:v>1.211231018908707E-2</c:v>
                </c:pt>
                <c:pt idx="749">
                  <c:v>1.2329306492377142E-2</c:v>
                </c:pt>
                <c:pt idx="750">
                  <c:v>1.2277937041574236E-2</c:v>
                </c:pt>
                <c:pt idx="751">
                  <c:v>1.2003347699275965E-2</c:v>
                </c:pt>
                <c:pt idx="752">
                  <c:v>1.2095947246477596E-2</c:v>
                </c:pt>
                <c:pt idx="753">
                  <c:v>1.1806063086322677E-2</c:v>
                </c:pt>
                <c:pt idx="754">
                  <c:v>1.1583686087706954E-2</c:v>
                </c:pt>
                <c:pt idx="755">
                  <c:v>1.1797091452920355E-2</c:v>
                </c:pt>
                <c:pt idx="756">
                  <c:v>1.1747314738426155E-2</c:v>
                </c:pt>
                <c:pt idx="757">
                  <c:v>1.1850532211476719E-2</c:v>
                </c:pt>
                <c:pt idx="758">
                  <c:v>1.1917395286865418E-2</c:v>
                </c:pt>
                <c:pt idx="759">
                  <c:v>1.196064960279249E-2</c:v>
                </c:pt>
                <c:pt idx="760">
                  <c:v>1.2054813358704753E-2</c:v>
                </c:pt>
                <c:pt idx="761">
                  <c:v>1.2038112073044007E-2</c:v>
                </c:pt>
                <c:pt idx="762">
                  <c:v>1.2043698956133924E-2</c:v>
                </c:pt>
                <c:pt idx="763">
                  <c:v>1.074740363822557E-2</c:v>
                </c:pt>
                <c:pt idx="764">
                  <c:v>1.1373995235333943E-2</c:v>
                </c:pt>
                <c:pt idx="765">
                  <c:v>1.1303408275006244E-2</c:v>
                </c:pt>
                <c:pt idx="766">
                  <c:v>1.1854571083678619E-2</c:v>
                </c:pt>
                <c:pt idx="767">
                  <c:v>1.1582850345276981E-2</c:v>
                </c:pt>
                <c:pt idx="768">
                  <c:v>1.1815608058944729E-2</c:v>
                </c:pt>
                <c:pt idx="769">
                  <c:v>1.178135481033666E-2</c:v>
                </c:pt>
                <c:pt idx="770">
                  <c:v>1.1659932443340498E-2</c:v>
                </c:pt>
                <c:pt idx="771">
                  <c:v>1.1377484853187472E-2</c:v>
                </c:pt>
                <c:pt idx="772">
                  <c:v>1.1533661566807966E-2</c:v>
                </c:pt>
                <c:pt idx="773">
                  <c:v>1.1488084446390136E-2</c:v>
                </c:pt>
                <c:pt idx="774">
                  <c:v>1.1318531890995475E-2</c:v>
                </c:pt>
                <c:pt idx="775">
                  <c:v>1.1091359590602498E-2</c:v>
                </c:pt>
                <c:pt idx="776">
                  <c:v>1.1828592531496466E-2</c:v>
                </c:pt>
                <c:pt idx="777">
                  <c:v>1.1591520721099509E-2</c:v>
                </c:pt>
                <c:pt idx="778">
                  <c:v>1.1306133533212546E-2</c:v>
                </c:pt>
                <c:pt idx="779">
                  <c:v>1.1235959364120361E-2</c:v>
                </c:pt>
                <c:pt idx="780">
                  <c:v>1.1105799711304116E-2</c:v>
                </c:pt>
                <c:pt idx="781">
                  <c:v>1.0932469223551428E-2</c:v>
                </c:pt>
                <c:pt idx="782">
                  <c:v>1.0800252412522157E-2</c:v>
                </c:pt>
                <c:pt idx="783">
                  <c:v>1.0739259582989576E-2</c:v>
                </c:pt>
                <c:pt idx="784">
                  <c:v>1.0674996305003324E-2</c:v>
                </c:pt>
                <c:pt idx="785">
                  <c:v>1.0791534594124351E-2</c:v>
                </c:pt>
                <c:pt idx="786">
                  <c:v>1.026730601363816E-2</c:v>
                </c:pt>
                <c:pt idx="787">
                  <c:v>9.8715107538642714E-3</c:v>
                </c:pt>
                <c:pt idx="788">
                  <c:v>9.5020247284432358E-3</c:v>
                </c:pt>
                <c:pt idx="789">
                  <c:v>9.0158583251750569E-3</c:v>
                </c:pt>
                <c:pt idx="790">
                  <c:v>7.4445802101998039E-3</c:v>
                </c:pt>
                <c:pt idx="791">
                  <c:v>7.1473069645260536E-3</c:v>
                </c:pt>
                <c:pt idx="792">
                  <c:v>7.0129852849116032E-3</c:v>
                </c:pt>
                <c:pt idx="793">
                  <c:v>6.3061652674276606E-3</c:v>
                </c:pt>
                <c:pt idx="794">
                  <c:v>6.2437853027164569E-3</c:v>
                </c:pt>
                <c:pt idx="795">
                  <c:v>6.2033068185129193E-3</c:v>
                </c:pt>
                <c:pt idx="796">
                  <c:v>5.8638987754428091E-3</c:v>
                </c:pt>
                <c:pt idx="797">
                  <c:v>1.400516344556027E-3</c:v>
                </c:pt>
                <c:pt idx="798">
                  <c:v>1.107908236516909E-3</c:v>
                </c:pt>
                <c:pt idx="799">
                  <c:v>1.0979916586036015E-3</c:v>
                </c:pt>
                <c:pt idx="800">
                  <c:v>1.1732189219981312E-3</c:v>
                </c:pt>
                <c:pt idx="801">
                  <c:v>1.1669482165865936E-3</c:v>
                </c:pt>
                <c:pt idx="802">
                  <c:v>9.6073846859960892E-4</c:v>
                </c:pt>
                <c:pt idx="803">
                  <c:v>9.8017476581437296E-4</c:v>
                </c:pt>
                <c:pt idx="804">
                  <c:v>9.4803891200247658E-4</c:v>
                </c:pt>
                <c:pt idx="805">
                  <c:v>8.6740334306073671E-4</c:v>
                </c:pt>
                <c:pt idx="806">
                  <c:v>8.0418692335304173E-4</c:v>
                </c:pt>
                <c:pt idx="807">
                  <c:v>7.6984392698777461E-4</c:v>
                </c:pt>
                <c:pt idx="808">
                  <c:v>7.819510941791221E-4</c:v>
                </c:pt>
                <c:pt idx="809">
                  <c:v>6.035936095620453E-4</c:v>
                </c:pt>
                <c:pt idx="810">
                  <c:v>5.4771737969019647E-4</c:v>
                </c:pt>
                <c:pt idx="811">
                  <c:v>5.2813571978790246E-4</c:v>
                </c:pt>
                <c:pt idx="812">
                  <c:v>4.0619933777735821E-4</c:v>
                </c:pt>
                <c:pt idx="813">
                  <c:v>3.7096776207176787E-4</c:v>
                </c:pt>
                <c:pt idx="814">
                  <c:v>3.5031893047593552E-4</c:v>
                </c:pt>
                <c:pt idx="815">
                  <c:v>3.2826205879921908E-4</c:v>
                </c:pt>
                <c:pt idx="816">
                  <c:v>3.354726540446346E-4</c:v>
                </c:pt>
                <c:pt idx="817">
                  <c:v>3.2422723814691588E-4</c:v>
                </c:pt>
                <c:pt idx="818">
                  <c:v>4.4281608566852805E-4</c:v>
                </c:pt>
                <c:pt idx="819">
                  <c:v>4.3455505196140142E-4</c:v>
                </c:pt>
                <c:pt idx="820">
                  <c:v>4.1119640480646375E-4</c:v>
                </c:pt>
                <c:pt idx="821">
                  <c:v>3.9234196407215207E-4</c:v>
                </c:pt>
                <c:pt idx="822">
                  <c:v>4.2300551368128642E-4</c:v>
                </c:pt>
                <c:pt idx="823">
                  <c:v>4.2255298161039695E-4</c:v>
                </c:pt>
                <c:pt idx="824">
                  <c:v>3.9396536558522672E-4</c:v>
                </c:pt>
                <c:pt idx="825">
                  <c:v>3.4940827964515702E-4</c:v>
                </c:pt>
                <c:pt idx="826">
                  <c:v>3.4642981205448587E-4</c:v>
                </c:pt>
                <c:pt idx="827">
                  <c:v>3.380453989543641E-4</c:v>
                </c:pt>
                <c:pt idx="828">
                  <c:v>3.3957433277722498E-4</c:v>
                </c:pt>
                <c:pt idx="829">
                  <c:v>1.5296935325972657E-4</c:v>
                </c:pt>
                <c:pt idx="830">
                  <c:v>1.5559372551860899E-4</c:v>
                </c:pt>
                <c:pt idx="831">
                  <c:v>1.5346637373823467E-4</c:v>
                </c:pt>
                <c:pt idx="832">
                  <c:v>1.5135418391756664E-4</c:v>
                </c:pt>
                <c:pt idx="833">
                  <c:v>1.323995615163912E-4</c:v>
                </c:pt>
                <c:pt idx="834">
                  <c:v>1.3639204761774614E-4</c:v>
                </c:pt>
                <c:pt idx="835">
                  <c:v>1.3860536838584481E-4</c:v>
                </c:pt>
                <c:pt idx="836">
                  <c:v>1.3161056308045108E-4</c:v>
                </c:pt>
                <c:pt idx="837">
                  <c:v>1.2892737235419382E-4</c:v>
                </c:pt>
                <c:pt idx="838">
                  <c:v>1.3092217507241648E-4</c:v>
                </c:pt>
                <c:pt idx="839">
                  <c:v>1.2825876193825657E-4</c:v>
                </c:pt>
                <c:pt idx="840">
                  <c:v>1.2380530988308479E-4</c:v>
                </c:pt>
                <c:pt idx="841">
                  <c:v>1.1763856128381646E-4</c:v>
                </c:pt>
                <c:pt idx="842">
                  <c:v>1.0862658742591286E-4</c:v>
                </c:pt>
                <c:pt idx="843">
                  <c:v>9.3477102873185569E-5</c:v>
                </c:pt>
                <c:pt idx="844">
                  <c:v>9.3243066063808302E-5</c:v>
                </c:pt>
                <c:pt idx="845">
                  <c:v>8.6863875693682537E-5</c:v>
                </c:pt>
                <c:pt idx="846">
                  <c:v>8.3302061906614746E-5</c:v>
                </c:pt>
                <c:pt idx="847">
                  <c:v>7.8760332547365077E-5</c:v>
                </c:pt>
                <c:pt idx="848">
                  <c:v>7.718144178722874E-5</c:v>
                </c:pt>
                <c:pt idx="849">
                  <c:v>6.1926700826804524E-5</c:v>
                </c:pt>
                <c:pt idx="850">
                  <c:v>6.3643240216629357E-5</c:v>
                </c:pt>
                <c:pt idx="851">
                  <c:v>5.5791353419496029E-5</c:v>
                </c:pt>
                <c:pt idx="852">
                  <c:v>5.3524932498489542E-5</c:v>
                </c:pt>
                <c:pt idx="853">
                  <c:v>3.5140099563544521E-5</c:v>
                </c:pt>
                <c:pt idx="854">
                  <c:v>3.4921256201877449E-5</c:v>
                </c:pt>
                <c:pt idx="855">
                  <c:v>3.3786617318953617E-5</c:v>
                </c:pt>
                <c:pt idx="856">
                  <c:v>3.383261388764727E-5</c:v>
                </c:pt>
                <c:pt idx="857">
                  <c:v>3.5506839585535754E-5</c:v>
                </c:pt>
                <c:pt idx="858">
                  <c:v>3.512881180078679E-5</c:v>
                </c:pt>
                <c:pt idx="859">
                  <c:v>3.2696323065520686E-5</c:v>
                </c:pt>
                <c:pt idx="860">
                  <c:v>3.0423812354901297E-5</c:v>
                </c:pt>
                <c:pt idx="861">
                  <c:v>3.0970711797088037E-5</c:v>
                </c:pt>
                <c:pt idx="862">
                  <c:v>2.8342205177701795E-5</c:v>
                </c:pt>
                <c:pt idx="863">
                  <c:v>2.3251613282467228E-5</c:v>
                </c:pt>
                <c:pt idx="864">
                  <c:v>2.4904595781436231E-5</c:v>
                </c:pt>
                <c:pt idx="865">
                  <c:v>2.4772499096176709E-5</c:v>
                </c:pt>
                <c:pt idx="866">
                  <c:v>2.6325375113751052E-5</c:v>
                </c:pt>
                <c:pt idx="867">
                  <c:v>2.2792760079854225E-5</c:v>
                </c:pt>
                <c:pt idx="868">
                  <c:v>1.8615359201024086E-5</c:v>
                </c:pt>
                <c:pt idx="869">
                  <c:v>1.8834415277323359E-5</c:v>
                </c:pt>
                <c:pt idx="870">
                  <c:v>1.8445761356884707E-5</c:v>
                </c:pt>
                <c:pt idx="871">
                  <c:v>1.7483716764817351E-5</c:v>
                </c:pt>
                <c:pt idx="872">
                  <c:v>1.7262029041647473E-5</c:v>
                </c:pt>
                <c:pt idx="873">
                  <c:v>1.6505636388500577E-5</c:v>
                </c:pt>
                <c:pt idx="874">
                  <c:v>1.5992768744184722E-5</c:v>
                </c:pt>
                <c:pt idx="875">
                  <c:v>1.4410586554486204E-5</c:v>
                </c:pt>
                <c:pt idx="876">
                  <c:v>1.3529331454988011E-5</c:v>
                </c:pt>
                <c:pt idx="877">
                  <c:v>1.3177780739556877E-5</c:v>
                </c:pt>
                <c:pt idx="878">
                  <c:v>1.2983300287776645E-5</c:v>
                </c:pt>
                <c:pt idx="879">
                  <c:v>1.2931064426999155E-5</c:v>
                </c:pt>
                <c:pt idx="880">
                  <c:v>1.1575580018553069E-5</c:v>
                </c:pt>
                <c:pt idx="881">
                  <c:v>1.1642548990906124E-5</c:v>
                </c:pt>
                <c:pt idx="882">
                  <c:v>1.2193312962191779E-5</c:v>
                </c:pt>
                <c:pt idx="883">
                  <c:v>1.2609576380732494E-5</c:v>
                </c:pt>
                <c:pt idx="884">
                  <c:v>1.2481891493753579E-5</c:v>
                </c:pt>
                <c:pt idx="885">
                  <c:v>1.178333135075082E-5</c:v>
                </c:pt>
                <c:pt idx="886">
                  <c:v>3.0318512929855525E-5</c:v>
                </c:pt>
                <c:pt idx="887">
                  <c:v>2.8865778656663631E-5</c:v>
                </c:pt>
                <c:pt idx="888">
                  <c:v>2.9448606730876345E-5</c:v>
                </c:pt>
                <c:pt idx="889">
                  <c:v>3.4283698629369237E-5</c:v>
                </c:pt>
                <c:pt idx="890">
                  <c:v>3.3866027193622222E-5</c:v>
                </c:pt>
                <c:pt idx="891">
                  <c:v>3.2991502475576199E-5</c:v>
                </c:pt>
                <c:pt idx="892">
                  <c:v>3.4601316372712082E-5</c:v>
                </c:pt>
                <c:pt idx="893">
                  <c:v>3.1399821826635528E-5</c:v>
                </c:pt>
                <c:pt idx="894">
                  <c:v>3.3539816008685988E-5</c:v>
                </c:pt>
                <c:pt idx="895">
                  <c:v>3.3429476733449559E-5</c:v>
                </c:pt>
                <c:pt idx="896">
                  <c:v>3.335085859624587E-5</c:v>
                </c:pt>
                <c:pt idx="897">
                  <c:v>3.409697718868264E-5</c:v>
                </c:pt>
                <c:pt idx="898">
                  <c:v>3.8815092959592328E-5</c:v>
                </c:pt>
                <c:pt idx="899">
                  <c:v>3.9862537100951678E-5</c:v>
                </c:pt>
                <c:pt idx="900">
                  <c:v>4.1484491328854634E-5</c:v>
                </c:pt>
                <c:pt idx="901">
                  <c:v>3.7978564314874894E-5</c:v>
                </c:pt>
                <c:pt idx="902">
                  <c:v>4.3654428914237541E-5</c:v>
                </c:pt>
                <c:pt idx="903">
                  <c:v>4.2372129255934711E-5</c:v>
                </c:pt>
                <c:pt idx="904">
                  <c:v>5.1566425103934537E-5</c:v>
                </c:pt>
                <c:pt idx="905">
                  <c:v>5.5062611957207783E-5</c:v>
                </c:pt>
                <c:pt idx="906">
                  <c:v>5.3586841067219612E-5</c:v>
                </c:pt>
                <c:pt idx="907">
                  <c:v>5.9499146478469329E-5</c:v>
                </c:pt>
                <c:pt idx="908">
                  <c:v>5.9372187869059427E-5</c:v>
                </c:pt>
                <c:pt idx="909">
                  <c:v>6.0814441889805425E-5</c:v>
                </c:pt>
                <c:pt idx="910">
                  <c:v>5.8010338618292249E-5</c:v>
                </c:pt>
                <c:pt idx="911">
                  <c:v>5.8157193737614146E-5</c:v>
                </c:pt>
                <c:pt idx="912">
                  <c:v>5.9909751528908792E-5</c:v>
                </c:pt>
                <c:pt idx="913">
                  <c:v>6.1090052990549407E-5</c:v>
                </c:pt>
                <c:pt idx="914">
                  <c:v>6.1881540931857059E-5</c:v>
                </c:pt>
                <c:pt idx="915">
                  <c:v>5.9079654310320959E-5</c:v>
                </c:pt>
                <c:pt idx="916">
                  <c:v>6.1688065197130311E-5</c:v>
                </c:pt>
                <c:pt idx="917">
                  <c:v>6.2216482583421942E-5</c:v>
                </c:pt>
                <c:pt idx="918">
                  <c:v>5.5306075150418923E-5</c:v>
                </c:pt>
                <c:pt idx="919">
                  <c:v>8.1908470101493963E-5</c:v>
                </c:pt>
                <c:pt idx="920">
                  <c:v>8.7439286389537086E-5</c:v>
                </c:pt>
                <c:pt idx="921">
                  <c:v>9.4568896812140195E-5</c:v>
                </c:pt>
                <c:pt idx="922">
                  <c:v>9.5918973069612407E-5</c:v>
                </c:pt>
                <c:pt idx="923">
                  <c:v>1.053256291369088E-4</c:v>
                </c:pt>
                <c:pt idx="924">
                  <c:v>1.0484764828487482E-4</c:v>
                </c:pt>
                <c:pt idx="925">
                  <c:v>1.1026390834727394E-4</c:v>
                </c:pt>
                <c:pt idx="926">
                  <c:v>1.0299901335465792E-4</c:v>
                </c:pt>
                <c:pt idx="927">
                  <c:v>1.0276023976790194E-4</c:v>
                </c:pt>
                <c:pt idx="928">
                  <c:v>1.0098888906710782E-4</c:v>
                </c:pt>
                <c:pt idx="929">
                  <c:v>1.0992292048434696E-4</c:v>
                </c:pt>
                <c:pt idx="930">
                  <c:v>1.1493852312095445E-4</c:v>
                </c:pt>
                <c:pt idx="931">
                  <c:v>1.1349555526743838E-4</c:v>
                </c:pt>
                <c:pt idx="932">
                  <c:v>1.1422187927912368E-4</c:v>
                </c:pt>
                <c:pt idx="933">
                  <c:v>1.1116449477046511E-4</c:v>
                </c:pt>
                <c:pt idx="934">
                  <c:v>1.0066614492359542E-4</c:v>
                </c:pt>
                <c:pt idx="935">
                  <c:v>1.086589257145225E-4</c:v>
                </c:pt>
                <c:pt idx="936">
                  <c:v>1.0476685889702611E-4</c:v>
                </c:pt>
                <c:pt idx="937">
                  <c:v>1.0317986917308716E-4</c:v>
                </c:pt>
                <c:pt idx="938">
                  <c:v>9.9918618388303591E-5</c:v>
                </c:pt>
                <c:pt idx="939">
                  <c:v>1.0032991458203114E-4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6E2-824A-8AD0-3452986815E9}"/>
            </c:ext>
          </c:extLst>
        </c:ser>
        <c:ser>
          <c:idx val="2"/>
          <c:order val="2"/>
          <c:tx>
            <c:strRef>
              <c:f>PD!$BM$1</c:f>
              <c:strCache>
                <c:ptCount val="1"/>
                <c:pt idx="0">
                  <c:v>Аэрофлот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PD!$BJ$2:$BJ$941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PD!$BM$2:$BM$941</c:f>
              <c:numCache>
                <c:formatCode>0.00%</c:formatCode>
                <c:ptCount val="940"/>
                <c:pt idx="0">
                  <c:v>0.63021853762757629</c:v>
                </c:pt>
                <c:pt idx="1">
                  <c:v>0.60728889203222602</c:v>
                </c:pt>
                <c:pt idx="2">
                  <c:v>0.57101029772714562</c:v>
                </c:pt>
                <c:pt idx="3">
                  <c:v>0.6097650396350065</c:v>
                </c:pt>
                <c:pt idx="4">
                  <c:v>0.69441833003310593</c:v>
                </c:pt>
                <c:pt idx="5">
                  <c:v>0.71297721211352549</c:v>
                </c:pt>
                <c:pt idx="6">
                  <c:v>0.63396326002301018</c:v>
                </c:pt>
                <c:pt idx="7">
                  <c:v>0.56463068576512909</c:v>
                </c:pt>
                <c:pt idx="8">
                  <c:v>0.56878873130915242</c:v>
                </c:pt>
                <c:pt idx="9">
                  <c:v>0.55871487274295606</c:v>
                </c:pt>
                <c:pt idx="10">
                  <c:v>0.56586935392923599</c:v>
                </c:pt>
                <c:pt idx="11">
                  <c:v>0.54550053316333602</c:v>
                </c:pt>
                <c:pt idx="12">
                  <c:v>0.49551352509452734</c:v>
                </c:pt>
                <c:pt idx="13">
                  <c:v>0.48216229696602331</c:v>
                </c:pt>
                <c:pt idx="14">
                  <c:v>0.55765764212900759</c:v>
                </c:pt>
                <c:pt idx="15">
                  <c:v>0.56296538495952952</c:v>
                </c:pt>
                <c:pt idx="16">
                  <c:v>0.56142711316167415</c:v>
                </c:pt>
                <c:pt idx="17">
                  <c:v>0.57532446588938269</c:v>
                </c:pt>
                <c:pt idx="18">
                  <c:v>0.5128006851483411</c:v>
                </c:pt>
                <c:pt idx="19">
                  <c:v>0.50725933144090951</c:v>
                </c:pt>
                <c:pt idx="20">
                  <c:v>0.4848646753839686</c:v>
                </c:pt>
                <c:pt idx="21">
                  <c:v>0.49794284339944733</c:v>
                </c:pt>
                <c:pt idx="22">
                  <c:v>0.47046949980854086</c:v>
                </c:pt>
                <c:pt idx="23">
                  <c:v>0.44386117569977895</c:v>
                </c:pt>
                <c:pt idx="24">
                  <c:v>0.44228456250059028</c:v>
                </c:pt>
                <c:pt idx="25">
                  <c:v>0.43722878816528654</c:v>
                </c:pt>
                <c:pt idx="26">
                  <c:v>0.43411748438147146</c:v>
                </c:pt>
                <c:pt idx="27">
                  <c:v>0.40177183253085136</c:v>
                </c:pt>
                <c:pt idx="28">
                  <c:v>0.37994231989599059</c:v>
                </c:pt>
                <c:pt idx="29">
                  <c:v>0.36281652699708944</c:v>
                </c:pt>
                <c:pt idx="30">
                  <c:v>0.35996409883713382</c:v>
                </c:pt>
                <c:pt idx="31">
                  <c:v>0.33483694356921267</c:v>
                </c:pt>
                <c:pt idx="32">
                  <c:v>0.37422251040950572</c:v>
                </c:pt>
                <c:pt idx="33">
                  <c:v>0.37393510046866041</c:v>
                </c:pt>
                <c:pt idx="34">
                  <c:v>0.43130361819897606</c:v>
                </c:pt>
                <c:pt idx="35">
                  <c:v>0.45435324901528223</c:v>
                </c:pt>
                <c:pt idx="36">
                  <c:v>0.44318249632355922</c:v>
                </c:pt>
                <c:pt idx="37">
                  <c:v>0.45289420868888847</c:v>
                </c:pt>
                <c:pt idx="38">
                  <c:v>0.46060747564548149</c:v>
                </c:pt>
                <c:pt idx="39">
                  <c:v>0.42049687254953749</c:v>
                </c:pt>
                <c:pt idx="40">
                  <c:v>0.44928572833518926</c:v>
                </c:pt>
                <c:pt idx="41">
                  <c:v>0.44031297624898413</c:v>
                </c:pt>
                <c:pt idx="42">
                  <c:v>0.41179018627726638</c:v>
                </c:pt>
                <c:pt idx="43">
                  <c:v>0.484853743814671</c:v>
                </c:pt>
                <c:pt idx="44">
                  <c:v>0.48162950820039158</c:v>
                </c:pt>
                <c:pt idx="45">
                  <c:v>0.42333128607021908</c:v>
                </c:pt>
                <c:pt idx="46">
                  <c:v>0.46255656735175532</c:v>
                </c:pt>
                <c:pt idx="47">
                  <c:v>0.4833714426692497</c:v>
                </c:pt>
                <c:pt idx="48">
                  <c:v>0.54155781951786564</c:v>
                </c:pt>
                <c:pt idx="49">
                  <c:v>0.53528467173126826</c:v>
                </c:pt>
                <c:pt idx="50">
                  <c:v>0.52179434150415105</c:v>
                </c:pt>
                <c:pt idx="51">
                  <c:v>0.55937729635729716</c:v>
                </c:pt>
                <c:pt idx="52">
                  <c:v>0.542147722322735</c:v>
                </c:pt>
                <c:pt idx="53">
                  <c:v>0.52555217507047236</c:v>
                </c:pt>
                <c:pt idx="54">
                  <c:v>0.49733580383921522</c:v>
                </c:pt>
                <c:pt idx="55">
                  <c:v>0.5193361520069828</c:v>
                </c:pt>
                <c:pt idx="56">
                  <c:v>0.51441191268375674</c:v>
                </c:pt>
                <c:pt idx="57">
                  <c:v>0.50769709441095712</c:v>
                </c:pt>
                <c:pt idx="58">
                  <c:v>0.51299898532542343</c:v>
                </c:pt>
                <c:pt idx="59">
                  <c:v>0.44118794269073736</c:v>
                </c:pt>
                <c:pt idx="60">
                  <c:v>0.45089466523949945</c:v>
                </c:pt>
                <c:pt idx="61">
                  <c:v>0.44883418708089745</c:v>
                </c:pt>
                <c:pt idx="62">
                  <c:v>0.43238875060817505</c:v>
                </c:pt>
                <c:pt idx="63">
                  <c:v>0.4327172516711178</c:v>
                </c:pt>
                <c:pt idx="64">
                  <c:v>0.4504833529171593</c:v>
                </c:pt>
                <c:pt idx="65">
                  <c:v>0.44304378953784274</c:v>
                </c:pt>
                <c:pt idx="66">
                  <c:v>0.35511659690220454</c:v>
                </c:pt>
                <c:pt idx="67">
                  <c:v>0.3812334199804972</c:v>
                </c:pt>
                <c:pt idx="68">
                  <c:v>0.36309740947923663</c:v>
                </c:pt>
                <c:pt idx="69">
                  <c:v>0.33912727911398732</c:v>
                </c:pt>
                <c:pt idx="70">
                  <c:v>0.32208476196386038</c:v>
                </c:pt>
                <c:pt idx="71">
                  <c:v>0.3640894076815917</c:v>
                </c:pt>
                <c:pt idx="72">
                  <c:v>0.38516069959262506</c:v>
                </c:pt>
                <c:pt idx="73">
                  <c:v>0.37395115517249339</c:v>
                </c:pt>
                <c:pt idx="74">
                  <c:v>0.339094161159051</c:v>
                </c:pt>
                <c:pt idx="75">
                  <c:v>0.33822415493600672</c:v>
                </c:pt>
                <c:pt idx="76">
                  <c:v>0.32713563464916118</c:v>
                </c:pt>
                <c:pt idx="77">
                  <c:v>0.33252864063747783</c:v>
                </c:pt>
                <c:pt idx="78">
                  <c:v>0.31661223668052563</c:v>
                </c:pt>
                <c:pt idx="79">
                  <c:v>0.30547451583401741</c:v>
                </c:pt>
                <c:pt idx="80">
                  <c:v>0.29447365349387383</c:v>
                </c:pt>
                <c:pt idx="81">
                  <c:v>0.25608039769549795</c:v>
                </c:pt>
                <c:pt idx="82">
                  <c:v>0.25202473746335641</c:v>
                </c:pt>
                <c:pt idx="83">
                  <c:v>0.25449041672015615</c:v>
                </c:pt>
                <c:pt idx="84">
                  <c:v>0.23640355340964872</c:v>
                </c:pt>
                <c:pt idx="85">
                  <c:v>0.24700764343255333</c:v>
                </c:pt>
                <c:pt idx="86">
                  <c:v>0.22891618572609018</c:v>
                </c:pt>
                <c:pt idx="87">
                  <c:v>0.24593917597613441</c:v>
                </c:pt>
                <c:pt idx="88">
                  <c:v>0.25463063878864522</c:v>
                </c:pt>
                <c:pt idx="89">
                  <c:v>0.24490582101874198</c:v>
                </c:pt>
                <c:pt idx="90">
                  <c:v>0.26407918011309045</c:v>
                </c:pt>
                <c:pt idx="91">
                  <c:v>0.29293147632412375</c:v>
                </c:pt>
                <c:pt idx="92">
                  <c:v>0.27406624053721368</c:v>
                </c:pt>
                <c:pt idx="93">
                  <c:v>0.24556045515662039</c:v>
                </c:pt>
                <c:pt idx="94">
                  <c:v>0.24597916318125007</c:v>
                </c:pt>
                <c:pt idx="95">
                  <c:v>0.26798890062787634</c:v>
                </c:pt>
                <c:pt idx="96">
                  <c:v>0.26372829586108232</c:v>
                </c:pt>
                <c:pt idx="97">
                  <c:v>0.2630530457194693</c:v>
                </c:pt>
                <c:pt idx="98">
                  <c:v>0.25459638839144622</c:v>
                </c:pt>
                <c:pt idx="99">
                  <c:v>0.26691388952167394</c:v>
                </c:pt>
                <c:pt idx="100">
                  <c:v>0.27459193492448725</c:v>
                </c:pt>
                <c:pt idx="101">
                  <c:v>0.28776537165021354</c:v>
                </c:pt>
                <c:pt idx="102">
                  <c:v>0.28336411438776143</c:v>
                </c:pt>
                <c:pt idx="103">
                  <c:v>0.28285749573572716</c:v>
                </c:pt>
                <c:pt idx="104">
                  <c:v>0.28115768778385442</c:v>
                </c:pt>
                <c:pt idx="105">
                  <c:v>0.26107152402059397</c:v>
                </c:pt>
                <c:pt idx="106">
                  <c:v>0.24986025793038086</c:v>
                </c:pt>
                <c:pt idx="107">
                  <c:v>0.27008139916307305</c:v>
                </c:pt>
                <c:pt idx="108">
                  <c:v>0.28343162068181105</c:v>
                </c:pt>
                <c:pt idx="109">
                  <c:v>0.28875229372991595</c:v>
                </c:pt>
                <c:pt idx="110">
                  <c:v>0.29602640001753222</c:v>
                </c:pt>
                <c:pt idx="111">
                  <c:v>0.28367136221223499</c:v>
                </c:pt>
                <c:pt idx="112">
                  <c:v>0.31094797171270139</c:v>
                </c:pt>
                <c:pt idx="113">
                  <c:v>0.29618379088938146</c:v>
                </c:pt>
                <c:pt idx="114">
                  <c:v>0.28864646112637593</c:v>
                </c:pt>
                <c:pt idx="115">
                  <c:v>0.29442250143240006</c:v>
                </c:pt>
                <c:pt idx="116">
                  <c:v>0.29816110160223647</c:v>
                </c:pt>
                <c:pt idx="117">
                  <c:v>0.28805013438845239</c:v>
                </c:pt>
                <c:pt idx="118">
                  <c:v>0.31518735927351077</c:v>
                </c:pt>
                <c:pt idx="119">
                  <c:v>0.30038797176674481</c:v>
                </c:pt>
                <c:pt idx="120">
                  <c:v>0.34410053156938913</c:v>
                </c:pt>
                <c:pt idx="121">
                  <c:v>0.34496808623009145</c:v>
                </c:pt>
                <c:pt idx="122">
                  <c:v>0.34160603008802171</c:v>
                </c:pt>
                <c:pt idx="123">
                  <c:v>0.35129903161466214</c:v>
                </c:pt>
                <c:pt idx="124">
                  <c:v>0.35070734399527714</c:v>
                </c:pt>
                <c:pt idx="125">
                  <c:v>0.32514067951368747</c:v>
                </c:pt>
                <c:pt idx="126">
                  <c:v>0.31161378395802652</c:v>
                </c:pt>
                <c:pt idx="127">
                  <c:v>0.30547660635982388</c:v>
                </c:pt>
                <c:pt idx="128">
                  <c:v>0.30271573446068367</c:v>
                </c:pt>
                <c:pt idx="129">
                  <c:v>0.28334527319673064</c:v>
                </c:pt>
                <c:pt idx="130">
                  <c:v>0.27965453155129544</c:v>
                </c:pt>
                <c:pt idx="131">
                  <c:v>0.25800782829123836</c:v>
                </c:pt>
                <c:pt idx="132">
                  <c:v>0.26249490599095082</c:v>
                </c:pt>
                <c:pt idx="133">
                  <c:v>0.27439924462518728</c:v>
                </c:pt>
                <c:pt idx="134">
                  <c:v>0.2620343354653849</c:v>
                </c:pt>
                <c:pt idx="135">
                  <c:v>0.26399402996363958</c:v>
                </c:pt>
                <c:pt idx="136">
                  <c:v>0.26019448592812411</c:v>
                </c:pt>
                <c:pt idx="137">
                  <c:v>0.26740550277452091</c:v>
                </c:pt>
                <c:pt idx="138">
                  <c:v>0.28393506163778959</c:v>
                </c:pt>
                <c:pt idx="139">
                  <c:v>0.29509792056257333</c:v>
                </c:pt>
                <c:pt idx="140">
                  <c:v>0.25899663781602439</c:v>
                </c:pt>
                <c:pt idx="141">
                  <c:v>0.25837745322840056</c:v>
                </c:pt>
                <c:pt idx="142">
                  <c:v>0.26289516201664553</c:v>
                </c:pt>
                <c:pt idx="143">
                  <c:v>0.27033554963160156</c:v>
                </c:pt>
                <c:pt idx="144">
                  <c:v>0.26423129991319155</c:v>
                </c:pt>
                <c:pt idx="145">
                  <c:v>0.24633651611973922</c:v>
                </c:pt>
                <c:pt idx="146">
                  <c:v>0.25468291194341242</c:v>
                </c:pt>
                <c:pt idx="147">
                  <c:v>0.24574404058509874</c:v>
                </c:pt>
                <c:pt idx="148">
                  <c:v>0.24641485345464376</c:v>
                </c:pt>
                <c:pt idx="149">
                  <c:v>0.24702896351835546</c:v>
                </c:pt>
                <c:pt idx="150">
                  <c:v>0.24535658212214445</c:v>
                </c:pt>
                <c:pt idx="151">
                  <c:v>0.2472509723430959</c:v>
                </c:pt>
                <c:pt idx="152">
                  <c:v>0.25422539302187896</c:v>
                </c:pt>
                <c:pt idx="153">
                  <c:v>0.26617243201651714</c:v>
                </c:pt>
                <c:pt idx="154">
                  <c:v>0.25975588557535134</c:v>
                </c:pt>
                <c:pt idx="155">
                  <c:v>0.26772686434379223</c:v>
                </c:pt>
                <c:pt idx="156">
                  <c:v>0.28347438698859406</c:v>
                </c:pt>
                <c:pt idx="157">
                  <c:v>0.31478767584570877</c:v>
                </c:pt>
                <c:pt idx="158">
                  <c:v>0.34992053232524545</c:v>
                </c:pt>
                <c:pt idx="159">
                  <c:v>0.31605342307117501</c:v>
                </c:pt>
                <c:pt idx="160">
                  <c:v>0.30184234420572886</c:v>
                </c:pt>
                <c:pt idx="161">
                  <c:v>0.30589242981300901</c:v>
                </c:pt>
                <c:pt idx="162">
                  <c:v>0.30701974814187971</c:v>
                </c:pt>
                <c:pt idx="163">
                  <c:v>0.29170419303869466</c:v>
                </c:pt>
                <c:pt idx="164">
                  <c:v>0.32913659021030783</c:v>
                </c:pt>
                <c:pt idx="165">
                  <c:v>0.36500406974261179</c:v>
                </c:pt>
                <c:pt idx="166">
                  <c:v>0.3752905906863977</c:v>
                </c:pt>
                <c:pt idx="167">
                  <c:v>0.39217455903016002</c:v>
                </c:pt>
                <c:pt idx="168">
                  <c:v>0.41906829322214334</c:v>
                </c:pt>
                <c:pt idx="169">
                  <c:v>0.43647565897124563</c:v>
                </c:pt>
                <c:pt idx="170">
                  <c:v>0.38772944781923718</c:v>
                </c:pt>
                <c:pt idx="171">
                  <c:v>0.37170582184284856</c:v>
                </c:pt>
                <c:pt idx="172">
                  <c:v>0.37759475225803202</c:v>
                </c:pt>
                <c:pt idx="173">
                  <c:v>0.35613889611649652</c:v>
                </c:pt>
                <c:pt idx="174">
                  <c:v>0.35165209106297768</c:v>
                </c:pt>
                <c:pt idx="175">
                  <c:v>0.3503899526616534</c:v>
                </c:pt>
                <c:pt idx="176">
                  <c:v>0.35207662724242539</c:v>
                </c:pt>
                <c:pt idx="177">
                  <c:v>0.34737665234049742</c:v>
                </c:pt>
                <c:pt idx="178">
                  <c:v>0.35494165562197955</c:v>
                </c:pt>
                <c:pt idx="179">
                  <c:v>0.36435669631728057</c:v>
                </c:pt>
                <c:pt idx="180">
                  <c:v>0.36906656467731447</c:v>
                </c:pt>
                <c:pt idx="181">
                  <c:v>0.38400670903478368</c:v>
                </c:pt>
                <c:pt idx="182">
                  <c:v>0.36946847071398647</c:v>
                </c:pt>
                <c:pt idx="183">
                  <c:v>0.39097770052905401</c:v>
                </c:pt>
                <c:pt idx="184">
                  <c:v>0.38908808630232727</c:v>
                </c:pt>
                <c:pt idx="185">
                  <c:v>0.36376103348603017</c:v>
                </c:pt>
                <c:pt idx="186">
                  <c:v>0.33025682038411924</c:v>
                </c:pt>
                <c:pt idx="187">
                  <c:v>0.29145714658745658</c:v>
                </c:pt>
                <c:pt idx="188">
                  <c:v>0.26950821195139346</c:v>
                </c:pt>
                <c:pt idx="189">
                  <c:v>0.26327282083275749</c:v>
                </c:pt>
                <c:pt idx="190">
                  <c:v>0.23465337391650995</c:v>
                </c:pt>
                <c:pt idx="191">
                  <c:v>0.22812601892008386</c:v>
                </c:pt>
                <c:pt idx="192">
                  <c:v>0.19823122748898495</c:v>
                </c:pt>
                <c:pt idx="193">
                  <c:v>0.1880491998060099</c:v>
                </c:pt>
                <c:pt idx="194">
                  <c:v>0.18803979703445342</c:v>
                </c:pt>
                <c:pt idx="195">
                  <c:v>0.16779225313386809</c:v>
                </c:pt>
                <c:pt idx="196">
                  <c:v>0.15241122275666946</c:v>
                </c:pt>
                <c:pt idx="197">
                  <c:v>0.14421581206451731</c:v>
                </c:pt>
                <c:pt idx="198">
                  <c:v>0.1524077309012126</c:v>
                </c:pt>
                <c:pt idx="199">
                  <c:v>0.14606131969434272</c:v>
                </c:pt>
                <c:pt idx="200">
                  <c:v>0.15392064547876905</c:v>
                </c:pt>
                <c:pt idx="201">
                  <c:v>0.1463128775261622</c:v>
                </c:pt>
                <c:pt idx="202">
                  <c:v>0.15077609725693128</c:v>
                </c:pt>
                <c:pt idx="203">
                  <c:v>0.15310060828888858</c:v>
                </c:pt>
                <c:pt idx="204">
                  <c:v>0.16319345834496818</c:v>
                </c:pt>
                <c:pt idx="205">
                  <c:v>0.15694419255822487</c:v>
                </c:pt>
                <c:pt idx="206">
                  <c:v>0.15526908658663024</c:v>
                </c:pt>
                <c:pt idx="207">
                  <c:v>0.1484154037729925</c:v>
                </c:pt>
                <c:pt idx="208">
                  <c:v>0.14544714812105664</c:v>
                </c:pt>
                <c:pt idx="209">
                  <c:v>0.12355210828312838</c:v>
                </c:pt>
                <c:pt idx="210">
                  <c:v>0.12928988165018124</c:v>
                </c:pt>
                <c:pt idx="211">
                  <c:v>0.12842746173243338</c:v>
                </c:pt>
                <c:pt idx="212">
                  <c:v>0.12437623642018934</c:v>
                </c:pt>
                <c:pt idx="213">
                  <c:v>0.12657483484952209</c:v>
                </c:pt>
                <c:pt idx="214">
                  <c:v>0.11635421091302717</c:v>
                </c:pt>
                <c:pt idx="215">
                  <c:v>0.12001713936312855</c:v>
                </c:pt>
                <c:pt idx="216">
                  <c:v>0.12042185833441124</c:v>
                </c:pt>
                <c:pt idx="217">
                  <c:v>0.12548363421848033</c:v>
                </c:pt>
                <c:pt idx="218">
                  <c:v>0.11133173021816102</c:v>
                </c:pt>
                <c:pt idx="219">
                  <c:v>0.10281344025458213</c:v>
                </c:pt>
                <c:pt idx="220">
                  <c:v>0.10245099397138441</c:v>
                </c:pt>
                <c:pt idx="221">
                  <c:v>9.8290259140755884E-2</c:v>
                </c:pt>
                <c:pt idx="222">
                  <c:v>9.6268969534169371E-2</c:v>
                </c:pt>
                <c:pt idx="223">
                  <c:v>0.10870545245649538</c:v>
                </c:pt>
                <c:pt idx="224">
                  <c:v>0.10553053224712507</c:v>
                </c:pt>
                <c:pt idx="225">
                  <c:v>0.10694603974228759</c:v>
                </c:pt>
                <c:pt idx="226">
                  <c:v>0.11058426563720233</c:v>
                </c:pt>
                <c:pt idx="227">
                  <c:v>9.4515151651040463E-2</c:v>
                </c:pt>
                <c:pt idx="228">
                  <c:v>9.0652961721510467E-2</c:v>
                </c:pt>
                <c:pt idx="229">
                  <c:v>0.10227856761275884</c:v>
                </c:pt>
                <c:pt idx="230">
                  <c:v>0.10590183628488627</c:v>
                </c:pt>
                <c:pt idx="231">
                  <c:v>0.1026754549498383</c:v>
                </c:pt>
                <c:pt idx="232">
                  <c:v>9.8621489724625033E-2</c:v>
                </c:pt>
                <c:pt idx="233">
                  <c:v>0.10585812197353238</c:v>
                </c:pt>
                <c:pt idx="234">
                  <c:v>0.10067500031944351</c:v>
                </c:pt>
                <c:pt idx="235">
                  <c:v>9.647357185236656E-2</c:v>
                </c:pt>
                <c:pt idx="236">
                  <c:v>0.10360807500839064</c:v>
                </c:pt>
                <c:pt idx="237">
                  <c:v>0.10668544057807937</c:v>
                </c:pt>
                <c:pt idx="238">
                  <c:v>0.11125162631950393</c:v>
                </c:pt>
                <c:pt idx="239">
                  <c:v>0.10790430248971264</c:v>
                </c:pt>
                <c:pt idx="240">
                  <c:v>8.4088593857352414E-2</c:v>
                </c:pt>
                <c:pt idx="241">
                  <c:v>8.6396687603792724E-2</c:v>
                </c:pt>
                <c:pt idx="242">
                  <c:v>8.4013673763977378E-2</c:v>
                </c:pt>
                <c:pt idx="243">
                  <c:v>8.1131494382331554E-2</c:v>
                </c:pt>
                <c:pt idx="244">
                  <c:v>8.0743027013790283E-2</c:v>
                </c:pt>
                <c:pt idx="245">
                  <c:v>8.0023905799856646E-2</c:v>
                </c:pt>
                <c:pt idx="246">
                  <c:v>7.8166358474728817E-2</c:v>
                </c:pt>
                <c:pt idx="247">
                  <c:v>7.7568902351766431E-2</c:v>
                </c:pt>
                <c:pt idx="248">
                  <c:v>7.6131919451237526E-2</c:v>
                </c:pt>
                <c:pt idx="249">
                  <c:v>7.3113900310963445E-2</c:v>
                </c:pt>
                <c:pt idx="250">
                  <c:v>5.829472858573579E-2</c:v>
                </c:pt>
                <c:pt idx="251">
                  <c:v>6.1669300033541569E-2</c:v>
                </c:pt>
                <c:pt idx="252">
                  <c:v>6.322583928375751E-2</c:v>
                </c:pt>
                <c:pt idx="253">
                  <c:v>8.1854039321260869E-2</c:v>
                </c:pt>
                <c:pt idx="254">
                  <c:v>7.82253607481323E-2</c:v>
                </c:pt>
                <c:pt idx="255">
                  <c:v>7.0499268312667146E-2</c:v>
                </c:pt>
                <c:pt idx="256">
                  <c:v>7.4470773311724664E-2</c:v>
                </c:pt>
                <c:pt idx="257">
                  <c:v>8.0297929088871831E-2</c:v>
                </c:pt>
                <c:pt idx="258">
                  <c:v>8.7725857678579197E-2</c:v>
                </c:pt>
                <c:pt idx="259">
                  <c:v>7.9413809623700343E-2</c:v>
                </c:pt>
                <c:pt idx="260">
                  <c:v>8.093431968157784E-2</c:v>
                </c:pt>
                <c:pt idx="261">
                  <c:v>8.3864677885344019E-2</c:v>
                </c:pt>
                <c:pt idx="262">
                  <c:v>7.3657520242247601E-2</c:v>
                </c:pt>
                <c:pt idx="263">
                  <c:v>7.7885762041535495E-2</c:v>
                </c:pt>
                <c:pt idx="264">
                  <c:v>7.4523351509224803E-2</c:v>
                </c:pt>
                <c:pt idx="265">
                  <c:v>7.3054434306213556E-2</c:v>
                </c:pt>
                <c:pt idx="266">
                  <c:v>7.1120249011620854E-2</c:v>
                </c:pt>
                <c:pt idx="267">
                  <c:v>7.3692445123778566E-2</c:v>
                </c:pt>
                <c:pt idx="268">
                  <c:v>6.4582495575903412E-2</c:v>
                </c:pt>
                <c:pt idx="269">
                  <c:v>6.5344801684781864E-2</c:v>
                </c:pt>
                <c:pt idx="270">
                  <c:v>6.4250508348204921E-2</c:v>
                </c:pt>
                <c:pt idx="271">
                  <c:v>6.2052027054031123E-2</c:v>
                </c:pt>
                <c:pt idx="272">
                  <c:v>5.6772150727253404E-2</c:v>
                </c:pt>
                <c:pt idx="273">
                  <c:v>5.640929986855011E-2</c:v>
                </c:pt>
                <c:pt idx="274">
                  <c:v>5.8355077974569396E-2</c:v>
                </c:pt>
                <c:pt idx="275">
                  <c:v>6.0665534481700839E-2</c:v>
                </c:pt>
                <c:pt idx="276">
                  <c:v>6.7422582765663153E-2</c:v>
                </c:pt>
                <c:pt idx="277">
                  <c:v>6.5673302758529686E-2</c:v>
                </c:pt>
                <c:pt idx="278">
                  <c:v>6.5543326406202557E-2</c:v>
                </c:pt>
                <c:pt idx="279">
                  <c:v>6.4493504431988785E-2</c:v>
                </c:pt>
                <c:pt idx="280">
                  <c:v>6.6732405694248542E-2</c:v>
                </c:pt>
                <c:pt idx="281">
                  <c:v>6.306825627686577E-2</c:v>
                </c:pt>
                <c:pt idx="282">
                  <c:v>6.4949702968643719E-2</c:v>
                </c:pt>
                <c:pt idx="283">
                  <c:v>5.8160625527120646E-2</c:v>
                </c:pt>
                <c:pt idx="284">
                  <c:v>6.4280421616791331E-2</c:v>
                </c:pt>
                <c:pt idx="285">
                  <c:v>6.2338310882967575E-2</c:v>
                </c:pt>
                <c:pt idx="286">
                  <c:v>5.7824295844693153E-2</c:v>
                </c:pt>
                <c:pt idx="287">
                  <c:v>5.2751382759222275E-2</c:v>
                </c:pt>
                <c:pt idx="288">
                  <c:v>4.6117087559827484E-2</c:v>
                </c:pt>
                <c:pt idx="289">
                  <c:v>4.6185925053758334E-2</c:v>
                </c:pt>
                <c:pt idx="290">
                  <c:v>4.4272466926948473E-2</c:v>
                </c:pt>
                <c:pt idx="291">
                  <c:v>3.9556053781764314E-2</c:v>
                </c:pt>
                <c:pt idx="292">
                  <c:v>3.9765376996353456E-2</c:v>
                </c:pt>
                <c:pt idx="293">
                  <c:v>4.6078742766880579E-2</c:v>
                </c:pt>
                <c:pt idx="294">
                  <c:v>4.2482004239647611E-2</c:v>
                </c:pt>
                <c:pt idx="295">
                  <c:v>4.0663522860244786E-2</c:v>
                </c:pt>
                <c:pt idx="296">
                  <c:v>3.9406692156092438E-2</c:v>
                </c:pt>
                <c:pt idx="297">
                  <c:v>3.8442108309970191E-2</c:v>
                </c:pt>
                <c:pt idx="298">
                  <c:v>3.5504973730116747E-2</c:v>
                </c:pt>
                <c:pt idx="299">
                  <c:v>3.3488446936975953E-2</c:v>
                </c:pt>
                <c:pt idx="300">
                  <c:v>3.2945422824009175E-2</c:v>
                </c:pt>
                <c:pt idx="301">
                  <c:v>3.1536065155995864E-2</c:v>
                </c:pt>
                <c:pt idx="302">
                  <c:v>3.0549562915647466E-2</c:v>
                </c:pt>
                <c:pt idx="303">
                  <c:v>3.1921902322672183E-2</c:v>
                </c:pt>
                <c:pt idx="304">
                  <c:v>3.1300300027163219E-2</c:v>
                </c:pt>
                <c:pt idx="305">
                  <c:v>3.1669883031956225E-2</c:v>
                </c:pt>
                <c:pt idx="306">
                  <c:v>3.1546528193771156E-2</c:v>
                </c:pt>
                <c:pt idx="307">
                  <c:v>3.077829870149883E-2</c:v>
                </c:pt>
                <c:pt idx="308">
                  <c:v>2.9842670751947888E-2</c:v>
                </c:pt>
                <c:pt idx="309">
                  <c:v>3.069893721037302E-2</c:v>
                </c:pt>
                <c:pt idx="310">
                  <c:v>2.8828592904731519E-2</c:v>
                </c:pt>
                <c:pt idx="311">
                  <c:v>2.8693471290949672E-2</c:v>
                </c:pt>
                <c:pt idx="312">
                  <c:v>2.7938330803586427E-2</c:v>
                </c:pt>
                <c:pt idx="313">
                  <c:v>2.6069938199696531E-2</c:v>
                </c:pt>
                <c:pt idx="314">
                  <c:v>2.6737091633579887E-2</c:v>
                </c:pt>
                <c:pt idx="315">
                  <c:v>2.580552775876746E-2</c:v>
                </c:pt>
                <c:pt idx="316">
                  <c:v>2.3881057880393963E-2</c:v>
                </c:pt>
                <c:pt idx="317">
                  <c:v>2.3719521979153398E-2</c:v>
                </c:pt>
                <c:pt idx="318">
                  <c:v>2.3964022657741977E-2</c:v>
                </c:pt>
                <c:pt idx="319">
                  <c:v>2.3775864798861377E-2</c:v>
                </c:pt>
                <c:pt idx="320">
                  <c:v>2.4333287098008909E-2</c:v>
                </c:pt>
                <c:pt idx="321">
                  <c:v>2.5001926572346785E-2</c:v>
                </c:pt>
                <c:pt idx="322">
                  <c:v>2.3937669750232926E-2</c:v>
                </c:pt>
                <c:pt idx="323">
                  <c:v>2.3523272566342467E-2</c:v>
                </c:pt>
                <c:pt idx="324">
                  <c:v>2.5691130297479582E-2</c:v>
                </c:pt>
                <c:pt idx="325">
                  <c:v>2.4036208980374882E-2</c:v>
                </c:pt>
                <c:pt idx="326">
                  <c:v>2.5681958424023633E-2</c:v>
                </c:pt>
                <c:pt idx="327">
                  <c:v>2.6644834728665856E-2</c:v>
                </c:pt>
                <c:pt idx="328">
                  <c:v>2.6563608546470212E-2</c:v>
                </c:pt>
                <c:pt idx="329">
                  <c:v>2.5725209071545855E-2</c:v>
                </c:pt>
                <c:pt idx="330">
                  <c:v>2.4701698583990399E-2</c:v>
                </c:pt>
                <c:pt idx="331">
                  <c:v>2.4727938839904436E-2</c:v>
                </c:pt>
                <c:pt idx="332">
                  <c:v>2.2486956272464345E-2</c:v>
                </c:pt>
                <c:pt idx="333">
                  <c:v>2.2168851469482782E-2</c:v>
                </c:pt>
                <c:pt idx="334">
                  <c:v>2.1630026738702963E-2</c:v>
                </c:pt>
                <c:pt idx="335">
                  <c:v>2.1936592866618563E-2</c:v>
                </c:pt>
                <c:pt idx="336">
                  <c:v>2.087982294307773E-2</c:v>
                </c:pt>
                <c:pt idx="337">
                  <c:v>2.0982003556698086E-2</c:v>
                </c:pt>
                <c:pt idx="338">
                  <c:v>2.0273800404778029E-2</c:v>
                </c:pt>
                <c:pt idx="339">
                  <c:v>2.0920013736594134E-2</c:v>
                </c:pt>
                <c:pt idx="340">
                  <c:v>2.2200617273985181E-2</c:v>
                </c:pt>
                <c:pt idx="341">
                  <c:v>2.2493624692680479E-2</c:v>
                </c:pt>
                <c:pt idx="342">
                  <c:v>2.1796101416220997E-2</c:v>
                </c:pt>
                <c:pt idx="343">
                  <c:v>2.0761653508595043E-2</c:v>
                </c:pt>
                <c:pt idx="344">
                  <c:v>1.9796135342711237E-2</c:v>
                </c:pt>
                <c:pt idx="345">
                  <c:v>2.0380585329005347E-2</c:v>
                </c:pt>
                <c:pt idx="346">
                  <c:v>1.9383984460639044E-2</c:v>
                </c:pt>
                <c:pt idx="347">
                  <c:v>2.05414545407249E-2</c:v>
                </c:pt>
                <c:pt idx="348">
                  <c:v>2.0543661614905596E-2</c:v>
                </c:pt>
                <c:pt idx="349">
                  <c:v>2.0611055145214177E-2</c:v>
                </c:pt>
                <c:pt idx="350">
                  <c:v>2.0266724188272311E-2</c:v>
                </c:pt>
                <c:pt idx="351">
                  <c:v>1.9480344250661419E-2</c:v>
                </c:pt>
                <c:pt idx="352">
                  <c:v>1.8489976300351839E-2</c:v>
                </c:pt>
                <c:pt idx="353">
                  <c:v>1.8385762463519518E-2</c:v>
                </c:pt>
                <c:pt idx="354">
                  <c:v>1.903140993513432E-2</c:v>
                </c:pt>
                <c:pt idx="355">
                  <c:v>2.0405727421572716E-2</c:v>
                </c:pt>
                <c:pt idx="356">
                  <c:v>1.9924573917977743E-2</c:v>
                </c:pt>
                <c:pt idx="357">
                  <c:v>2.0060280304664561E-2</c:v>
                </c:pt>
                <c:pt idx="358">
                  <c:v>1.9639773429178557E-2</c:v>
                </c:pt>
                <c:pt idx="359">
                  <c:v>1.979138589236477E-2</c:v>
                </c:pt>
                <c:pt idx="360">
                  <c:v>1.8888632533429088E-2</c:v>
                </c:pt>
                <c:pt idx="361">
                  <c:v>2.0339257382246772E-2</c:v>
                </c:pt>
                <c:pt idx="362">
                  <c:v>1.9544849686443089E-2</c:v>
                </c:pt>
                <c:pt idx="363">
                  <c:v>2.0502970724017505E-2</c:v>
                </c:pt>
                <c:pt idx="364">
                  <c:v>1.9971631438432745E-2</c:v>
                </c:pt>
                <c:pt idx="365">
                  <c:v>1.9466827063437789E-2</c:v>
                </c:pt>
                <c:pt idx="366">
                  <c:v>2.0959299769923116E-2</c:v>
                </c:pt>
                <c:pt idx="367">
                  <c:v>2.0669505925578889E-2</c:v>
                </c:pt>
                <c:pt idx="368">
                  <c:v>2.1376779331566523E-2</c:v>
                </c:pt>
                <c:pt idx="369">
                  <c:v>2.0134825305704016E-2</c:v>
                </c:pt>
                <c:pt idx="370">
                  <c:v>1.937731290943473E-2</c:v>
                </c:pt>
                <c:pt idx="371">
                  <c:v>1.7701529148118181E-2</c:v>
                </c:pt>
                <c:pt idx="372">
                  <c:v>1.8019221144408026E-2</c:v>
                </c:pt>
                <c:pt idx="373">
                  <c:v>1.7668194640586398E-2</c:v>
                </c:pt>
                <c:pt idx="374">
                  <c:v>1.7585202374615045E-2</c:v>
                </c:pt>
                <c:pt idx="375">
                  <c:v>1.7049873758964294E-2</c:v>
                </c:pt>
                <c:pt idx="376">
                  <c:v>1.6348691816075789E-2</c:v>
                </c:pt>
                <c:pt idx="377">
                  <c:v>1.6855634280748048E-2</c:v>
                </c:pt>
                <c:pt idx="378">
                  <c:v>1.6316536204885549E-2</c:v>
                </c:pt>
                <c:pt idx="379">
                  <c:v>1.6151087826774251E-2</c:v>
                </c:pt>
                <c:pt idx="380">
                  <c:v>1.7278560049960954E-2</c:v>
                </c:pt>
                <c:pt idx="381">
                  <c:v>1.7480020551108141E-2</c:v>
                </c:pt>
                <c:pt idx="382">
                  <c:v>1.7572726224035318E-2</c:v>
                </c:pt>
                <c:pt idx="383">
                  <c:v>1.7285946900653392E-2</c:v>
                </c:pt>
                <c:pt idx="384">
                  <c:v>1.7406562614233248E-2</c:v>
                </c:pt>
                <c:pt idx="385">
                  <c:v>1.8127999040737808E-2</c:v>
                </c:pt>
                <c:pt idx="386">
                  <c:v>1.772028140487495E-2</c:v>
                </c:pt>
                <c:pt idx="387">
                  <c:v>1.7822259719627302E-2</c:v>
                </c:pt>
                <c:pt idx="388">
                  <c:v>1.7969099884740276E-2</c:v>
                </c:pt>
                <c:pt idx="389">
                  <c:v>1.8097621147522287E-2</c:v>
                </c:pt>
                <c:pt idx="390">
                  <c:v>1.7613476695959647E-2</c:v>
                </c:pt>
                <c:pt idx="391">
                  <c:v>1.7444643987420003E-2</c:v>
                </c:pt>
                <c:pt idx="392">
                  <c:v>1.732317283709834E-2</c:v>
                </c:pt>
                <c:pt idx="393">
                  <c:v>1.7453941665530326E-2</c:v>
                </c:pt>
                <c:pt idx="394">
                  <c:v>1.7026741283095486E-2</c:v>
                </c:pt>
                <c:pt idx="395">
                  <c:v>1.6790215692215504E-2</c:v>
                </c:pt>
                <c:pt idx="396">
                  <c:v>1.628043822070183E-2</c:v>
                </c:pt>
                <c:pt idx="397">
                  <c:v>1.6590297394182819E-2</c:v>
                </c:pt>
                <c:pt idx="398">
                  <c:v>1.6573011809235962E-2</c:v>
                </c:pt>
                <c:pt idx="399">
                  <c:v>1.6716179584833752E-2</c:v>
                </c:pt>
                <c:pt idx="400">
                  <c:v>1.6760388834983233E-2</c:v>
                </c:pt>
                <c:pt idx="401">
                  <c:v>1.6694014289593682E-2</c:v>
                </c:pt>
                <c:pt idx="402">
                  <c:v>1.6797914085709575E-2</c:v>
                </c:pt>
                <c:pt idx="403">
                  <c:v>1.7517754790215528E-2</c:v>
                </c:pt>
                <c:pt idx="404">
                  <c:v>1.807377864350904E-2</c:v>
                </c:pt>
                <c:pt idx="405">
                  <c:v>1.7797535382838375E-2</c:v>
                </c:pt>
                <c:pt idx="406">
                  <c:v>1.7714265148582115E-2</c:v>
                </c:pt>
                <c:pt idx="407">
                  <c:v>1.7794688851216846E-2</c:v>
                </c:pt>
                <c:pt idx="408">
                  <c:v>1.7052419018832018E-2</c:v>
                </c:pt>
                <c:pt idx="409">
                  <c:v>1.5903833681843213E-2</c:v>
                </c:pt>
                <c:pt idx="410">
                  <c:v>1.5072021537841372E-2</c:v>
                </c:pt>
                <c:pt idx="411">
                  <c:v>1.4410784479568985E-2</c:v>
                </c:pt>
                <c:pt idx="412">
                  <c:v>1.4323879903475566E-2</c:v>
                </c:pt>
                <c:pt idx="413">
                  <c:v>1.3879502355599437E-2</c:v>
                </c:pt>
                <c:pt idx="414">
                  <c:v>1.3702695329672011E-2</c:v>
                </c:pt>
                <c:pt idx="415">
                  <c:v>1.2243105767366178E-2</c:v>
                </c:pt>
                <c:pt idx="416">
                  <c:v>1.1519268379022283E-2</c:v>
                </c:pt>
                <c:pt idx="417">
                  <c:v>1.1170483405496227E-2</c:v>
                </c:pt>
                <c:pt idx="418">
                  <c:v>1.1082913818686167E-2</c:v>
                </c:pt>
                <c:pt idx="419">
                  <c:v>1.0542168571423528E-2</c:v>
                </c:pt>
                <c:pt idx="420">
                  <c:v>1.0704012171326582E-2</c:v>
                </c:pt>
                <c:pt idx="421">
                  <c:v>1.082661223641657E-2</c:v>
                </c:pt>
                <c:pt idx="422">
                  <c:v>1.0484039427095878E-2</c:v>
                </c:pt>
                <c:pt idx="423">
                  <c:v>1.0785724282421893E-2</c:v>
                </c:pt>
                <c:pt idx="424">
                  <c:v>1.0843085642811888E-2</c:v>
                </c:pt>
                <c:pt idx="425">
                  <c:v>1.0683484336177712E-2</c:v>
                </c:pt>
                <c:pt idx="426">
                  <c:v>1.1024705809886475E-2</c:v>
                </c:pt>
                <c:pt idx="427">
                  <c:v>1.0722716156632285E-2</c:v>
                </c:pt>
                <c:pt idx="428">
                  <c:v>1.0724956831406228E-2</c:v>
                </c:pt>
                <c:pt idx="429">
                  <c:v>1.0185102480539167E-2</c:v>
                </c:pt>
                <c:pt idx="430">
                  <c:v>9.9832151121985215E-3</c:v>
                </c:pt>
                <c:pt idx="431">
                  <c:v>9.8365083357871159E-3</c:v>
                </c:pt>
                <c:pt idx="432">
                  <c:v>9.5058100647347401E-3</c:v>
                </c:pt>
                <c:pt idx="433">
                  <c:v>9.4788423379325738E-3</c:v>
                </c:pt>
                <c:pt idx="434">
                  <c:v>9.3882918452271608E-3</c:v>
                </c:pt>
                <c:pt idx="435">
                  <c:v>9.1472035588051441E-3</c:v>
                </c:pt>
                <c:pt idx="436">
                  <c:v>9.1435082985863499E-3</c:v>
                </c:pt>
                <c:pt idx="437">
                  <c:v>8.8651749927843148E-3</c:v>
                </c:pt>
                <c:pt idx="438">
                  <c:v>7.714506519551096E-3</c:v>
                </c:pt>
                <c:pt idx="439">
                  <c:v>7.8951853519002423E-3</c:v>
                </c:pt>
                <c:pt idx="440">
                  <c:v>7.8843253028496058E-3</c:v>
                </c:pt>
                <c:pt idx="441">
                  <c:v>8.1398069445462601E-3</c:v>
                </c:pt>
                <c:pt idx="442">
                  <c:v>8.569605217982312E-3</c:v>
                </c:pt>
                <c:pt idx="443">
                  <c:v>8.2192341593275917E-3</c:v>
                </c:pt>
                <c:pt idx="444">
                  <c:v>8.4811658566741419E-3</c:v>
                </c:pt>
                <c:pt idx="445">
                  <c:v>8.951392020279612E-3</c:v>
                </c:pt>
                <c:pt idx="446">
                  <c:v>8.4128762596342322E-3</c:v>
                </c:pt>
                <c:pt idx="447">
                  <c:v>8.0633752610635556E-3</c:v>
                </c:pt>
                <c:pt idx="448">
                  <c:v>8.1606429713605468E-3</c:v>
                </c:pt>
                <c:pt idx="449">
                  <c:v>7.876606718571294E-3</c:v>
                </c:pt>
                <c:pt idx="450">
                  <c:v>7.6173777533476558E-3</c:v>
                </c:pt>
                <c:pt idx="451">
                  <c:v>7.2456883135701726E-3</c:v>
                </c:pt>
                <c:pt idx="452">
                  <c:v>6.9280631144776226E-3</c:v>
                </c:pt>
                <c:pt idx="453">
                  <c:v>6.9228509502354783E-3</c:v>
                </c:pt>
                <c:pt idx="454">
                  <c:v>6.900366049789667E-3</c:v>
                </c:pt>
                <c:pt idx="455">
                  <c:v>7.0605283816672099E-3</c:v>
                </c:pt>
                <c:pt idx="456">
                  <c:v>6.9393455483379137E-3</c:v>
                </c:pt>
                <c:pt idx="457">
                  <c:v>6.9537397319111858E-3</c:v>
                </c:pt>
                <c:pt idx="458">
                  <c:v>6.6600798649867213E-3</c:v>
                </c:pt>
                <c:pt idx="459">
                  <c:v>6.5716518996182943E-3</c:v>
                </c:pt>
                <c:pt idx="460">
                  <c:v>6.472460719208273E-3</c:v>
                </c:pt>
                <c:pt idx="461">
                  <c:v>6.7769932752507799E-3</c:v>
                </c:pt>
                <c:pt idx="462">
                  <c:v>7.1360923333885834E-3</c:v>
                </c:pt>
                <c:pt idx="463">
                  <c:v>6.9721338699320285E-3</c:v>
                </c:pt>
                <c:pt idx="464">
                  <c:v>6.8979626980685514E-3</c:v>
                </c:pt>
                <c:pt idx="465">
                  <c:v>6.7301953260095323E-3</c:v>
                </c:pt>
                <c:pt idx="466">
                  <c:v>6.7067756268422533E-3</c:v>
                </c:pt>
                <c:pt idx="467">
                  <c:v>6.5724297986584929E-3</c:v>
                </c:pt>
                <c:pt idx="468">
                  <c:v>6.4715461083192692E-3</c:v>
                </c:pt>
                <c:pt idx="469">
                  <c:v>6.1133076253741423E-3</c:v>
                </c:pt>
                <c:pt idx="470">
                  <c:v>5.8679373421743489E-3</c:v>
                </c:pt>
                <c:pt idx="471">
                  <c:v>5.7867009444069846E-3</c:v>
                </c:pt>
                <c:pt idx="472">
                  <c:v>5.8167017890562991E-3</c:v>
                </c:pt>
                <c:pt idx="473">
                  <c:v>5.7060029332651448E-3</c:v>
                </c:pt>
                <c:pt idx="474">
                  <c:v>5.5217213489622413E-3</c:v>
                </c:pt>
                <c:pt idx="475">
                  <c:v>5.6183139125998548E-3</c:v>
                </c:pt>
                <c:pt idx="476">
                  <c:v>5.4189414201729867E-3</c:v>
                </c:pt>
                <c:pt idx="477">
                  <c:v>5.3627284307701433E-3</c:v>
                </c:pt>
                <c:pt idx="478">
                  <c:v>4.7000274100086588E-3</c:v>
                </c:pt>
                <c:pt idx="479">
                  <c:v>4.458669916774142E-3</c:v>
                </c:pt>
                <c:pt idx="480">
                  <c:v>3.9074908066763833E-3</c:v>
                </c:pt>
                <c:pt idx="481">
                  <c:v>3.7693682162164982E-3</c:v>
                </c:pt>
                <c:pt idx="482">
                  <c:v>3.6998329616775593E-3</c:v>
                </c:pt>
                <c:pt idx="483">
                  <c:v>3.5326993345509749E-3</c:v>
                </c:pt>
                <c:pt idx="484">
                  <c:v>3.278799685264705E-3</c:v>
                </c:pt>
                <c:pt idx="485">
                  <c:v>3.1666459177722571E-3</c:v>
                </c:pt>
                <c:pt idx="486">
                  <c:v>3.0408896652650667E-3</c:v>
                </c:pt>
                <c:pt idx="487">
                  <c:v>2.914349936504218E-3</c:v>
                </c:pt>
                <c:pt idx="488">
                  <c:v>3.2991990615770417E-3</c:v>
                </c:pt>
                <c:pt idx="489">
                  <c:v>3.2260609929617261E-3</c:v>
                </c:pt>
                <c:pt idx="490">
                  <c:v>3.1834677921879274E-3</c:v>
                </c:pt>
                <c:pt idx="491">
                  <c:v>3.2280150230340815E-3</c:v>
                </c:pt>
                <c:pt idx="492">
                  <c:v>3.363351806241257E-3</c:v>
                </c:pt>
                <c:pt idx="493">
                  <c:v>3.3592727923834826E-3</c:v>
                </c:pt>
                <c:pt idx="494">
                  <c:v>3.4721758186810128E-3</c:v>
                </c:pt>
                <c:pt idx="495">
                  <c:v>3.5656523133156927E-3</c:v>
                </c:pt>
                <c:pt idx="496">
                  <c:v>3.5347059097945118E-3</c:v>
                </c:pt>
                <c:pt idx="497">
                  <c:v>3.5845641756656267E-3</c:v>
                </c:pt>
                <c:pt idx="498">
                  <c:v>3.5428191697544935E-3</c:v>
                </c:pt>
                <c:pt idx="499">
                  <c:v>3.5720036465036837E-3</c:v>
                </c:pt>
                <c:pt idx="500">
                  <c:v>3.5124682648333843E-3</c:v>
                </c:pt>
                <c:pt idx="501">
                  <c:v>3.5427741018975449E-3</c:v>
                </c:pt>
                <c:pt idx="502">
                  <c:v>3.5508146923667605E-3</c:v>
                </c:pt>
                <c:pt idx="503">
                  <c:v>3.5394766322063495E-3</c:v>
                </c:pt>
                <c:pt idx="504">
                  <c:v>3.3767508405136157E-3</c:v>
                </c:pt>
                <c:pt idx="505">
                  <c:v>3.5769039046272366E-3</c:v>
                </c:pt>
                <c:pt idx="506">
                  <c:v>3.3893156111151805E-3</c:v>
                </c:pt>
                <c:pt idx="507">
                  <c:v>3.335940633469486E-3</c:v>
                </c:pt>
                <c:pt idx="508">
                  <c:v>3.4818884047728539E-3</c:v>
                </c:pt>
                <c:pt idx="509">
                  <c:v>3.3482266655296918E-3</c:v>
                </c:pt>
                <c:pt idx="510">
                  <c:v>3.1965417965362651E-3</c:v>
                </c:pt>
                <c:pt idx="511">
                  <c:v>3.2022163871848384E-3</c:v>
                </c:pt>
                <c:pt idx="512">
                  <c:v>3.1128738046646235E-3</c:v>
                </c:pt>
                <c:pt idx="513">
                  <c:v>3.1856511920290852E-3</c:v>
                </c:pt>
                <c:pt idx="514">
                  <c:v>3.1520520925216364E-3</c:v>
                </c:pt>
                <c:pt idx="515">
                  <c:v>3.1503273495046748E-3</c:v>
                </c:pt>
                <c:pt idx="516">
                  <c:v>3.1210993550026067E-3</c:v>
                </c:pt>
                <c:pt idx="517">
                  <c:v>3.1227769140795385E-3</c:v>
                </c:pt>
                <c:pt idx="518">
                  <c:v>3.2505521239058802E-3</c:v>
                </c:pt>
                <c:pt idx="519">
                  <c:v>2.4919131088246924E-3</c:v>
                </c:pt>
                <c:pt idx="520">
                  <c:v>2.4387397163541332E-3</c:v>
                </c:pt>
                <c:pt idx="521">
                  <c:v>2.4322718332448093E-3</c:v>
                </c:pt>
                <c:pt idx="522">
                  <c:v>2.3964752667836042E-3</c:v>
                </c:pt>
                <c:pt idx="523">
                  <c:v>2.1906688047872123E-3</c:v>
                </c:pt>
                <c:pt idx="524">
                  <c:v>2.1926803989111838E-3</c:v>
                </c:pt>
                <c:pt idx="525">
                  <c:v>2.166936022998704E-3</c:v>
                </c:pt>
                <c:pt idx="526">
                  <c:v>2.3380909226951561E-3</c:v>
                </c:pt>
                <c:pt idx="527">
                  <c:v>2.1843372681929819E-3</c:v>
                </c:pt>
                <c:pt idx="528">
                  <c:v>2.1865622451572577E-3</c:v>
                </c:pt>
                <c:pt idx="529">
                  <c:v>2.1604358010798375E-3</c:v>
                </c:pt>
                <c:pt idx="530">
                  <c:v>2.2219917870819044E-3</c:v>
                </c:pt>
                <c:pt idx="531">
                  <c:v>2.2610677317558107E-3</c:v>
                </c:pt>
                <c:pt idx="532">
                  <c:v>2.3487038665013327E-3</c:v>
                </c:pt>
                <c:pt idx="533">
                  <c:v>2.378761248165604E-3</c:v>
                </c:pt>
                <c:pt idx="534">
                  <c:v>2.3105359275523906E-3</c:v>
                </c:pt>
                <c:pt idx="535">
                  <c:v>2.2554968070386222E-3</c:v>
                </c:pt>
                <c:pt idx="536">
                  <c:v>2.2741761674236619E-3</c:v>
                </c:pt>
                <c:pt idx="537">
                  <c:v>2.3488297387932759E-3</c:v>
                </c:pt>
                <c:pt idx="538">
                  <c:v>2.2790958964501824E-3</c:v>
                </c:pt>
                <c:pt idx="539">
                  <c:v>1.9364392691395306E-3</c:v>
                </c:pt>
                <c:pt idx="540">
                  <c:v>1.9578001211689195E-3</c:v>
                </c:pt>
                <c:pt idx="541">
                  <c:v>2.215895298365671E-3</c:v>
                </c:pt>
                <c:pt idx="542">
                  <c:v>2.0039887388591552E-3</c:v>
                </c:pt>
                <c:pt idx="543">
                  <c:v>2.1877465254262637E-3</c:v>
                </c:pt>
                <c:pt idx="544">
                  <c:v>1.8689414440110871E-3</c:v>
                </c:pt>
                <c:pt idx="545">
                  <c:v>2.0779664952270292E-3</c:v>
                </c:pt>
                <c:pt idx="546">
                  <c:v>2.6315281276947651E-3</c:v>
                </c:pt>
                <c:pt idx="547">
                  <c:v>2.7777649997092024E-3</c:v>
                </c:pt>
                <c:pt idx="548">
                  <c:v>2.8568887879293885E-3</c:v>
                </c:pt>
                <c:pt idx="549">
                  <c:v>2.6697891450588682E-3</c:v>
                </c:pt>
                <c:pt idx="550">
                  <c:v>2.7432176671711712E-3</c:v>
                </c:pt>
                <c:pt idx="551">
                  <c:v>2.743603342785957E-3</c:v>
                </c:pt>
                <c:pt idx="552">
                  <c:v>2.5424001822565122E-3</c:v>
                </c:pt>
                <c:pt idx="553">
                  <c:v>2.6125996824543809E-3</c:v>
                </c:pt>
                <c:pt idx="554">
                  <c:v>2.6084074261166356E-3</c:v>
                </c:pt>
                <c:pt idx="555">
                  <c:v>2.5995730240711908E-3</c:v>
                </c:pt>
                <c:pt idx="556">
                  <c:v>2.5692715483926999E-3</c:v>
                </c:pt>
                <c:pt idx="557">
                  <c:v>2.496151010505843E-3</c:v>
                </c:pt>
                <c:pt idx="558">
                  <c:v>2.5729617727124261E-3</c:v>
                </c:pt>
                <c:pt idx="559">
                  <c:v>2.5708071366359175E-3</c:v>
                </c:pt>
                <c:pt idx="560">
                  <c:v>2.5662156720351152E-3</c:v>
                </c:pt>
                <c:pt idx="561">
                  <c:v>2.5118184802741207E-3</c:v>
                </c:pt>
                <c:pt idx="562">
                  <c:v>2.5321809198624954E-3</c:v>
                </c:pt>
                <c:pt idx="563">
                  <c:v>2.5047275486627663E-3</c:v>
                </c:pt>
                <c:pt idx="564">
                  <c:v>2.2871480022998141E-3</c:v>
                </c:pt>
                <c:pt idx="565">
                  <c:v>2.2707129874754949E-3</c:v>
                </c:pt>
                <c:pt idx="566">
                  <c:v>2.2345476988903808E-3</c:v>
                </c:pt>
                <c:pt idx="567">
                  <c:v>2.3027038305074251E-3</c:v>
                </c:pt>
                <c:pt idx="568">
                  <c:v>2.613685234832313E-3</c:v>
                </c:pt>
                <c:pt idx="569">
                  <c:v>2.5372959296947302E-3</c:v>
                </c:pt>
                <c:pt idx="570">
                  <c:v>2.6009233850343106E-3</c:v>
                </c:pt>
                <c:pt idx="571">
                  <c:v>2.5382826711617167E-3</c:v>
                </c:pt>
                <c:pt idx="572">
                  <c:v>2.6841180659805445E-3</c:v>
                </c:pt>
                <c:pt idx="573">
                  <c:v>2.6198431447755624E-3</c:v>
                </c:pt>
                <c:pt idx="574">
                  <c:v>2.6371445284618595E-3</c:v>
                </c:pt>
                <c:pt idx="575">
                  <c:v>2.4991463211924041E-3</c:v>
                </c:pt>
                <c:pt idx="576">
                  <c:v>2.2428479887224642E-3</c:v>
                </c:pt>
                <c:pt idx="577">
                  <c:v>2.1096263388911121E-3</c:v>
                </c:pt>
                <c:pt idx="578">
                  <c:v>2.0241428925136663E-3</c:v>
                </c:pt>
                <c:pt idx="579">
                  <c:v>2.0390216849530372E-3</c:v>
                </c:pt>
                <c:pt idx="580">
                  <c:v>2.0091576019546247E-3</c:v>
                </c:pt>
                <c:pt idx="581">
                  <c:v>2.1053434360802344E-3</c:v>
                </c:pt>
                <c:pt idx="582">
                  <c:v>2.1018711940691296E-3</c:v>
                </c:pt>
                <c:pt idx="583">
                  <c:v>2.073214349423922E-3</c:v>
                </c:pt>
                <c:pt idx="584">
                  <c:v>2.0563669285795379E-3</c:v>
                </c:pt>
                <c:pt idx="585">
                  <c:v>2.0283575402868454E-3</c:v>
                </c:pt>
                <c:pt idx="586">
                  <c:v>2.0237776744349602E-3</c:v>
                </c:pt>
                <c:pt idx="587">
                  <c:v>1.9360562757540023E-3</c:v>
                </c:pt>
                <c:pt idx="588">
                  <c:v>1.9468632896685919E-3</c:v>
                </c:pt>
                <c:pt idx="589">
                  <c:v>2.0073785442747873E-3</c:v>
                </c:pt>
                <c:pt idx="590">
                  <c:v>2.0359450359665773E-3</c:v>
                </c:pt>
                <c:pt idx="591">
                  <c:v>1.9483146767955779E-3</c:v>
                </c:pt>
                <c:pt idx="592">
                  <c:v>1.9251097192258012E-3</c:v>
                </c:pt>
                <c:pt idx="593">
                  <c:v>1.9040444170145994E-3</c:v>
                </c:pt>
                <c:pt idx="594">
                  <c:v>1.8527267059441944E-3</c:v>
                </c:pt>
                <c:pt idx="595">
                  <c:v>1.8278267931511074E-3</c:v>
                </c:pt>
                <c:pt idx="596">
                  <c:v>1.8172689835280489E-3</c:v>
                </c:pt>
                <c:pt idx="597">
                  <c:v>1.7917274188790357E-3</c:v>
                </c:pt>
                <c:pt idx="598">
                  <c:v>1.7377334291367201E-3</c:v>
                </c:pt>
                <c:pt idx="599">
                  <c:v>1.8647264812314171E-3</c:v>
                </c:pt>
                <c:pt idx="600">
                  <c:v>1.8603169766942763E-3</c:v>
                </c:pt>
                <c:pt idx="601">
                  <c:v>1.8403314642537049E-3</c:v>
                </c:pt>
                <c:pt idx="602">
                  <c:v>1.8713425407543931E-3</c:v>
                </c:pt>
                <c:pt idx="603">
                  <c:v>1.7199321374675551E-3</c:v>
                </c:pt>
                <c:pt idx="604">
                  <c:v>1.7563848818795292E-3</c:v>
                </c:pt>
                <c:pt idx="605">
                  <c:v>1.7056313828166302E-3</c:v>
                </c:pt>
                <c:pt idx="606">
                  <c:v>1.593920224545474E-3</c:v>
                </c:pt>
                <c:pt idx="607">
                  <c:v>1.5883606643233596E-3</c:v>
                </c:pt>
                <c:pt idx="608">
                  <c:v>1.5478605128940834E-3</c:v>
                </c:pt>
                <c:pt idx="609">
                  <c:v>1.5413611293394001E-3</c:v>
                </c:pt>
                <c:pt idx="610">
                  <c:v>1.6099011057235525E-3</c:v>
                </c:pt>
                <c:pt idx="611">
                  <c:v>1.5402989142190469E-3</c:v>
                </c:pt>
                <c:pt idx="612">
                  <c:v>1.7187168979449175E-3</c:v>
                </c:pt>
                <c:pt idx="613">
                  <c:v>1.9733342817078781E-3</c:v>
                </c:pt>
                <c:pt idx="614">
                  <c:v>1.9234139327382737E-3</c:v>
                </c:pt>
                <c:pt idx="615">
                  <c:v>1.9160394801541398E-3</c:v>
                </c:pt>
                <c:pt idx="616">
                  <c:v>2.0069307713371427E-3</c:v>
                </c:pt>
                <c:pt idx="617">
                  <c:v>1.9007103143797422E-3</c:v>
                </c:pt>
                <c:pt idx="618">
                  <c:v>1.9528596495484434E-3</c:v>
                </c:pt>
                <c:pt idx="619">
                  <c:v>1.9900189232548481E-3</c:v>
                </c:pt>
                <c:pt idx="620">
                  <c:v>1.9313206134836305E-3</c:v>
                </c:pt>
                <c:pt idx="621">
                  <c:v>1.8822613101114893E-3</c:v>
                </c:pt>
                <c:pt idx="622">
                  <c:v>1.8790092633990802E-3</c:v>
                </c:pt>
                <c:pt idx="623">
                  <c:v>1.8722355232566154E-3</c:v>
                </c:pt>
                <c:pt idx="624">
                  <c:v>1.8392885069393843E-3</c:v>
                </c:pt>
                <c:pt idx="625">
                  <c:v>1.8306353926535795E-3</c:v>
                </c:pt>
                <c:pt idx="626">
                  <c:v>1.8400746778272157E-3</c:v>
                </c:pt>
                <c:pt idx="627">
                  <c:v>1.9536443088245142E-3</c:v>
                </c:pt>
                <c:pt idx="628">
                  <c:v>1.9607721423220105E-3</c:v>
                </c:pt>
                <c:pt idx="629">
                  <c:v>1.9096086583067877E-3</c:v>
                </c:pt>
                <c:pt idx="630">
                  <c:v>1.9173234948792269E-3</c:v>
                </c:pt>
                <c:pt idx="631">
                  <c:v>1.8481625066854076E-3</c:v>
                </c:pt>
                <c:pt idx="632">
                  <c:v>2.3384411441824612E-3</c:v>
                </c:pt>
                <c:pt idx="633">
                  <c:v>2.318857061424406E-3</c:v>
                </c:pt>
                <c:pt idx="634">
                  <c:v>2.3878144685233155E-3</c:v>
                </c:pt>
                <c:pt idx="635">
                  <c:v>2.3805391873634517E-3</c:v>
                </c:pt>
                <c:pt idx="636">
                  <c:v>2.3166158837174045E-3</c:v>
                </c:pt>
                <c:pt idx="637">
                  <c:v>2.2833079688418753E-3</c:v>
                </c:pt>
                <c:pt idx="638">
                  <c:v>2.4330435015589825E-3</c:v>
                </c:pt>
                <c:pt idx="639">
                  <c:v>2.5230877659168163E-3</c:v>
                </c:pt>
                <c:pt idx="640">
                  <c:v>2.5092517202161234E-3</c:v>
                </c:pt>
                <c:pt idx="641">
                  <c:v>2.4835070678650394E-3</c:v>
                </c:pt>
                <c:pt idx="642">
                  <c:v>2.487976936029492E-3</c:v>
                </c:pt>
                <c:pt idx="643">
                  <c:v>2.5975530532380336E-3</c:v>
                </c:pt>
                <c:pt idx="644">
                  <c:v>2.6262947078669187E-3</c:v>
                </c:pt>
                <c:pt idx="645">
                  <c:v>2.6143385591002456E-3</c:v>
                </c:pt>
                <c:pt idx="646">
                  <c:v>2.6237903348908134E-3</c:v>
                </c:pt>
                <c:pt idx="647">
                  <c:v>2.6529792278205148E-3</c:v>
                </c:pt>
                <c:pt idx="648">
                  <c:v>2.6043650245143016E-3</c:v>
                </c:pt>
                <c:pt idx="649">
                  <c:v>2.5976556757182486E-3</c:v>
                </c:pt>
                <c:pt idx="650">
                  <c:v>2.5866411117130999E-3</c:v>
                </c:pt>
                <c:pt idx="651">
                  <c:v>2.601233842508393E-3</c:v>
                </c:pt>
                <c:pt idx="652">
                  <c:v>2.6602079719177489E-3</c:v>
                </c:pt>
                <c:pt idx="653">
                  <c:v>2.7081863728902582E-3</c:v>
                </c:pt>
                <c:pt idx="654">
                  <c:v>2.6228656729852997E-3</c:v>
                </c:pt>
                <c:pt idx="655">
                  <c:v>2.57088135384187E-3</c:v>
                </c:pt>
                <c:pt idx="656">
                  <c:v>2.5517960732188844E-3</c:v>
                </c:pt>
                <c:pt idx="657">
                  <c:v>2.5328859624924207E-3</c:v>
                </c:pt>
                <c:pt idx="658">
                  <c:v>2.5089221449613721E-3</c:v>
                </c:pt>
                <c:pt idx="659">
                  <c:v>2.4586896539486674E-3</c:v>
                </c:pt>
                <c:pt idx="660">
                  <c:v>2.3591898222443614E-3</c:v>
                </c:pt>
                <c:pt idx="661">
                  <c:v>2.3649456315324455E-3</c:v>
                </c:pt>
                <c:pt idx="662">
                  <c:v>2.3418968200586304E-3</c:v>
                </c:pt>
                <c:pt idx="663">
                  <c:v>2.3769710599711668E-3</c:v>
                </c:pt>
                <c:pt idx="664">
                  <c:v>2.1778302310643E-3</c:v>
                </c:pt>
                <c:pt idx="665">
                  <c:v>2.1700908649843523E-3</c:v>
                </c:pt>
                <c:pt idx="666">
                  <c:v>2.3418023314915768E-3</c:v>
                </c:pt>
                <c:pt idx="667">
                  <c:v>2.5082533543682351E-3</c:v>
                </c:pt>
                <c:pt idx="668">
                  <c:v>2.4781155448357875E-3</c:v>
                </c:pt>
                <c:pt idx="669">
                  <c:v>2.4547068738087412E-3</c:v>
                </c:pt>
                <c:pt idx="670">
                  <c:v>2.4052798282331147E-3</c:v>
                </c:pt>
                <c:pt idx="671">
                  <c:v>2.3891511873377477E-3</c:v>
                </c:pt>
                <c:pt idx="672">
                  <c:v>2.3783188807558579E-3</c:v>
                </c:pt>
                <c:pt idx="673">
                  <c:v>2.3648180154708957E-3</c:v>
                </c:pt>
                <c:pt idx="674">
                  <c:v>2.3020620148399406E-3</c:v>
                </c:pt>
                <c:pt idx="675">
                  <c:v>2.2857196723256716E-3</c:v>
                </c:pt>
                <c:pt idx="676">
                  <c:v>2.2934557147559903E-3</c:v>
                </c:pt>
                <c:pt idx="677">
                  <c:v>2.2952767569566351E-3</c:v>
                </c:pt>
                <c:pt idx="678">
                  <c:v>2.2334706524564357E-3</c:v>
                </c:pt>
                <c:pt idx="679">
                  <c:v>2.2271630782185656E-3</c:v>
                </c:pt>
                <c:pt idx="680">
                  <c:v>2.2846510381457621E-3</c:v>
                </c:pt>
                <c:pt idx="681">
                  <c:v>2.3048997793072186E-3</c:v>
                </c:pt>
                <c:pt idx="682">
                  <c:v>2.3113040668340558E-3</c:v>
                </c:pt>
                <c:pt idx="683">
                  <c:v>2.3179494593987596E-3</c:v>
                </c:pt>
                <c:pt idx="684">
                  <c:v>2.3305712839239768E-3</c:v>
                </c:pt>
                <c:pt idx="685">
                  <c:v>2.3324308481513347E-3</c:v>
                </c:pt>
                <c:pt idx="686">
                  <c:v>2.3151566517816803E-3</c:v>
                </c:pt>
                <c:pt idx="687">
                  <c:v>2.3361387175410467E-3</c:v>
                </c:pt>
                <c:pt idx="688">
                  <c:v>2.3019067136879519E-3</c:v>
                </c:pt>
                <c:pt idx="689">
                  <c:v>2.2250552177711202E-3</c:v>
                </c:pt>
                <c:pt idx="690">
                  <c:v>2.2072876447364093E-3</c:v>
                </c:pt>
                <c:pt idx="691">
                  <c:v>2.2277338993148951E-3</c:v>
                </c:pt>
                <c:pt idx="692">
                  <c:v>2.1975689879286477E-3</c:v>
                </c:pt>
                <c:pt idx="693">
                  <c:v>2.1413725819041498E-3</c:v>
                </c:pt>
                <c:pt idx="694">
                  <c:v>1.9043769206582165E-3</c:v>
                </c:pt>
                <c:pt idx="695">
                  <c:v>1.854249409319582E-3</c:v>
                </c:pt>
                <c:pt idx="696">
                  <c:v>1.7786005308268087E-3</c:v>
                </c:pt>
                <c:pt idx="697">
                  <c:v>1.8300497625664503E-3</c:v>
                </c:pt>
                <c:pt idx="698">
                  <c:v>1.7700933815721538E-3</c:v>
                </c:pt>
                <c:pt idx="699">
                  <c:v>1.7558429516334152E-3</c:v>
                </c:pt>
                <c:pt idx="700">
                  <c:v>1.7380618563932915E-3</c:v>
                </c:pt>
                <c:pt idx="701">
                  <c:v>1.6566476768328623E-3</c:v>
                </c:pt>
                <c:pt idx="702">
                  <c:v>1.6400335969618842E-3</c:v>
                </c:pt>
                <c:pt idx="703">
                  <c:v>1.5848397403391298E-3</c:v>
                </c:pt>
                <c:pt idx="704">
                  <c:v>1.5587709054754166E-3</c:v>
                </c:pt>
                <c:pt idx="705">
                  <c:v>1.5776717619038457E-3</c:v>
                </c:pt>
                <c:pt idx="706">
                  <c:v>1.5459192913741852E-3</c:v>
                </c:pt>
                <c:pt idx="707">
                  <c:v>1.5305689316108819E-3</c:v>
                </c:pt>
                <c:pt idx="708">
                  <c:v>1.5339062279818548E-3</c:v>
                </c:pt>
                <c:pt idx="709">
                  <c:v>1.4534958481299024E-3</c:v>
                </c:pt>
                <c:pt idx="710">
                  <c:v>1.5468211089900417E-3</c:v>
                </c:pt>
                <c:pt idx="711">
                  <c:v>2.3090863681171749E-3</c:v>
                </c:pt>
                <c:pt idx="712">
                  <c:v>2.2665575945703133E-3</c:v>
                </c:pt>
                <c:pt idx="713">
                  <c:v>2.251546525993668E-3</c:v>
                </c:pt>
                <c:pt idx="714">
                  <c:v>2.2827468107093178E-3</c:v>
                </c:pt>
                <c:pt idx="715">
                  <c:v>2.3114406251813994E-3</c:v>
                </c:pt>
                <c:pt idx="716">
                  <c:v>2.2754004135617546E-3</c:v>
                </c:pt>
                <c:pt idx="717">
                  <c:v>2.3047299814456987E-3</c:v>
                </c:pt>
                <c:pt idx="718">
                  <c:v>2.3562800102960692E-3</c:v>
                </c:pt>
                <c:pt idx="719">
                  <c:v>2.4936119239446879E-3</c:v>
                </c:pt>
                <c:pt idx="720">
                  <c:v>2.4766661626752719E-3</c:v>
                </c:pt>
                <c:pt idx="721">
                  <c:v>2.4680594542424955E-3</c:v>
                </c:pt>
                <c:pt idx="722">
                  <c:v>2.4666863308401865E-3</c:v>
                </c:pt>
                <c:pt idx="723">
                  <c:v>2.4522379272830432E-3</c:v>
                </c:pt>
                <c:pt idx="724">
                  <c:v>2.4123694960123264E-3</c:v>
                </c:pt>
                <c:pt idx="725">
                  <c:v>2.4708176575808966E-3</c:v>
                </c:pt>
                <c:pt idx="726">
                  <c:v>2.4936117626234546E-3</c:v>
                </c:pt>
                <c:pt idx="727">
                  <c:v>2.5581219352505476E-3</c:v>
                </c:pt>
                <c:pt idx="728">
                  <c:v>2.6282759366262928E-3</c:v>
                </c:pt>
                <c:pt idx="729">
                  <c:v>2.5510887386687429E-3</c:v>
                </c:pt>
                <c:pt idx="730">
                  <c:v>2.5363364114268793E-3</c:v>
                </c:pt>
                <c:pt idx="731">
                  <c:v>2.8242169162866044E-3</c:v>
                </c:pt>
                <c:pt idx="732">
                  <c:v>2.9350976252993819E-3</c:v>
                </c:pt>
                <c:pt idx="733">
                  <c:v>3.0864346355108352E-3</c:v>
                </c:pt>
                <c:pt idx="734">
                  <c:v>3.0300681388851628E-3</c:v>
                </c:pt>
                <c:pt idx="735">
                  <c:v>2.9497330936727904E-3</c:v>
                </c:pt>
                <c:pt idx="736">
                  <c:v>2.9574858977859195E-3</c:v>
                </c:pt>
                <c:pt idx="737">
                  <c:v>2.9146779260296714E-3</c:v>
                </c:pt>
                <c:pt idx="738">
                  <c:v>2.9066125640203034E-3</c:v>
                </c:pt>
                <c:pt idx="739">
                  <c:v>2.8351069055050178E-3</c:v>
                </c:pt>
                <c:pt idx="740">
                  <c:v>2.8565177013763414E-3</c:v>
                </c:pt>
                <c:pt idx="741">
                  <c:v>2.8908612807896162E-3</c:v>
                </c:pt>
                <c:pt idx="742">
                  <c:v>2.7975459159711356E-3</c:v>
                </c:pt>
                <c:pt idx="743">
                  <c:v>2.4565291064974027E-3</c:v>
                </c:pt>
                <c:pt idx="744">
                  <c:v>2.4626230379558808E-3</c:v>
                </c:pt>
                <c:pt idx="745">
                  <c:v>2.5538180470378248E-3</c:v>
                </c:pt>
                <c:pt idx="746">
                  <c:v>2.4969518051111131E-3</c:v>
                </c:pt>
                <c:pt idx="747">
                  <c:v>2.4752653589210985E-3</c:v>
                </c:pt>
                <c:pt idx="748">
                  <c:v>2.4431768705909986E-3</c:v>
                </c:pt>
                <c:pt idx="749">
                  <c:v>2.450029380227323E-3</c:v>
                </c:pt>
                <c:pt idx="750">
                  <c:v>2.4245245377836466E-3</c:v>
                </c:pt>
                <c:pt idx="751">
                  <c:v>2.3518156769144773E-3</c:v>
                </c:pt>
                <c:pt idx="752">
                  <c:v>2.3920427158810988E-3</c:v>
                </c:pt>
                <c:pt idx="753">
                  <c:v>2.3351525860227777E-3</c:v>
                </c:pt>
                <c:pt idx="754">
                  <c:v>2.5020167916428092E-3</c:v>
                </c:pt>
                <c:pt idx="755">
                  <c:v>2.5994142817241301E-3</c:v>
                </c:pt>
                <c:pt idx="756">
                  <c:v>2.5397711887957188E-3</c:v>
                </c:pt>
                <c:pt idx="757">
                  <c:v>2.4776901864982052E-3</c:v>
                </c:pt>
                <c:pt idx="758">
                  <c:v>2.5283283825564889E-3</c:v>
                </c:pt>
                <c:pt idx="759">
                  <c:v>2.0918672085547957E-3</c:v>
                </c:pt>
                <c:pt idx="760">
                  <c:v>2.092007440378814E-3</c:v>
                </c:pt>
                <c:pt idx="761">
                  <c:v>2.3428633284748269E-3</c:v>
                </c:pt>
                <c:pt idx="762">
                  <c:v>2.4425002406470923E-3</c:v>
                </c:pt>
                <c:pt idx="763">
                  <c:v>2.3501510620517435E-3</c:v>
                </c:pt>
                <c:pt idx="764">
                  <c:v>2.3287889209115537E-3</c:v>
                </c:pt>
                <c:pt idx="765">
                  <c:v>2.3309815099004636E-3</c:v>
                </c:pt>
                <c:pt idx="766">
                  <c:v>2.3418880710283281E-3</c:v>
                </c:pt>
                <c:pt idx="767">
                  <c:v>2.3493168639661288E-3</c:v>
                </c:pt>
                <c:pt idx="768">
                  <c:v>2.2530786274164898E-3</c:v>
                </c:pt>
                <c:pt idx="769">
                  <c:v>2.3729577800508835E-3</c:v>
                </c:pt>
                <c:pt idx="770">
                  <c:v>2.3653654968730153E-3</c:v>
                </c:pt>
                <c:pt idx="771">
                  <c:v>2.5265338845307382E-3</c:v>
                </c:pt>
                <c:pt idx="772">
                  <c:v>2.4945263499914234E-3</c:v>
                </c:pt>
                <c:pt idx="773">
                  <c:v>2.4641889973054157E-3</c:v>
                </c:pt>
                <c:pt idx="774">
                  <c:v>2.4997741781053726E-3</c:v>
                </c:pt>
                <c:pt idx="775">
                  <c:v>2.550995234151475E-3</c:v>
                </c:pt>
                <c:pt idx="776">
                  <c:v>2.6626514685321443E-3</c:v>
                </c:pt>
                <c:pt idx="777">
                  <c:v>2.5346305153753006E-3</c:v>
                </c:pt>
                <c:pt idx="778">
                  <c:v>2.5083157087977836E-3</c:v>
                </c:pt>
                <c:pt idx="779">
                  <c:v>2.3253427451977253E-3</c:v>
                </c:pt>
                <c:pt idx="780">
                  <c:v>2.3097082536739362E-3</c:v>
                </c:pt>
                <c:pt idx="781">
                  <c:v>2.2576860517712093E-3</c:v>
                </c:pt>
                <c:pt idx="782">
                  <c:v>2.2884447084640675E-3</c:v>
                </c:pt>
                <c:pt idx="783">
                  <c:v>2.2873154537402301E-3</c:v>
                </c:pt>
                <c:pt idx="784">
                  <c:v>2.2724184984837877E-3</c:v>
                </c:pt>
                <c:pt idx="785">
                  <c:v>2.2655351355103793E-3</c:v>
                </c:pt>
                <c:pt idx="786">
                  <c:v>2.2504137135514672E-3</c:v>
                </c:pt>
                <c:pt idx="787">
                  <c:v>2.2227994264080227E-3</c:v>
                </c:pt>
                <c:pt idx="788">
                  <c:v>2.1906011153225921E-3</c:v>
                </c:pt>
                <c:pt idx="789">
                  <c:v>2.1518162421542762E-3</c:v>
                </c:pt>
                <c:pt idx="790">
                  <c:v>2.2129140215739061E-3</c:v>
                </c:pt>
                <c:pt idx="791">
                  <c:v>2.1837431416256549E-3</c:v>
                </c:pt>
                <c:pt idx="792">
                  <c:v>2.0428104812351328E-3</c:v>
                </c:pt>
                <c:pt idx="793">
                  <c:v>2.0059081659723672E-3</c:v>
                </c:pt>
                <c:pt idx="794">
                  <c:v>1.9641132343782954E-3</c:v>
                </c:pt>
                <c:pt idx="795">
                  <c:v>1.9754939196687028E-3</c:v>
                </c:pt>
                <c:pt idx="796">
                  <c:v>1.8278630353982242E-3</c:v>
                </c:pt>
                <c:pt idx="797">
                  <c:v>1.601736910642319E-3</c:v>
                </c:pt>
                <c:pt idx="798">
                  <c:v>1.5664173260376954E-3</c:v>
                </c:pt>
                <c:pt idx="799">
                  <c:v>1.3626863314620153E-3</c:v>
                </c:pt>
                <c:pt idx="800">
                  <c:v>1.3749353757663671E-3</c:v>
                </c:pt>
                <c:pt idx="801">
                  <c:v>1.3950430041434168E-3</c:v>
                </c:pt>
                <c:pt idx="802">
                  <c:v>1.2779115796462341E-3</c:v>
                </c:pt>
                <c:pt idx="803">
                  <c:v>1.2765689208926179E-3</c:v>
                </c:pt>
                <c:pt idx="804">
                  <c:v>1.2476963479361202E-3</c:v>
                </c:pt>
                <c:pt idx="805">
                  <c:v>1.2489038387372663E-3</c:v>
                </c:pt>
                <c:pt idx="806">
                  <c:v>1.2348805701152693E-3</c:v>
                </c:pt>
                <c:pt idx="807">
                  <c:v>1.2337247732107446E-3</c:v>
                </c:pt>
                <c:pt idx="808">
                  <c:v>1.2417554649448066E-3</c:v>
                </c:pt>
                <c:pt idx="809">
                  <c:v>1.2966351693997969E-3</c:v>
                </c:pt>
                <c:pt idx="810">
                  <c:v>1.2952926728368585E-3</c:v>
                </c:pt>
                <c:pt idx="811">
                  <c:v>1.2820574150153303E-3</c:v>
                </c:pt>
                <c:pt idx="812">
                  <c:v>1.2523740448771195E-3</c:v>
                </c:pt>
                <c:pt idx="813">
                  <c:v>1.3464222584459479E-3</c:v>
                </c:pt>
                <c:pt idx="814">
                  <c:v>1.3542865914756487E-3</c:v>
                </c:pt>
                <c:pt idx="815">
                  <c:v>1.3557435595471319E-3</c:v>
                </c:pt>
                <c:pt idx="816">
                  <c:v>1.2632586125991007E-3</c:v>
                </c:pt>
                <c:pt idx="817">
                  <c:v>1.2505239736082016E-3</c:v>
                </c:pt>
                <c:pt idx="818">
                  <c:v>2.1720877844921354E-3</c:v>
                </c:pt>
                <c:pt idx="819">
                  <c:v>2.0274494655080702E-3</c:v>
                </c:pt>
                <c:pt idx="820">
                  <c:v>1.9945350502197606E-3</c:v>
                </c:pt>
                <c:pt idx="821">
                  <c:v>1.9083907591589664E-3</c:v>
                </c:pt>
                <c:pt idx="822">
                  <c:v>1.9879131894186548E-3</c:v>
                </c:pt>
                <c:pt idx="823">
                  <c:v>1.8737724612990232E-3</c:v>
                </c:pt>
                <c:pt idx="824">
                  <c:v>1.7995652182894604E-3</c:v>
                </c:pt>
                <c:pt idx="825">
                  <c:v>1.8690421485518739E-3</c:v>
                </c:pt>
                <c:pt idx="826">
                  <c:v>1.9182077966136794E-3</c:v>
                </c:pt>
                <c:pt idx="827">
                  <c:v>1.9290785737597291E-3</c:v>
                </c:pt>
                <c:pt idx="828">
                  <c:v>1.8774154191218398E-3</c:v>
                </c:pt>
                <c:pt idx="829">
                  <c:v>1.8154738503355396E-3</c:v>
                </c:pt>
                <c:pt idx="830">
                  <c:v>1.8111729600923567E-3</c:v>
                </c:pt>
                <c:pt idx="831">
                  <c:v>1.7529752345843311E-3</c:v>
                </c:pt>
                <c:pt idx="832">
                  <c:v>1.7089096051383715E-3</c:v>
                </c:pt>
                <c:pt idx="833">
                  <c:v>1.6810633236879367E-3</c:v>
                </c:pt>
                <c:pt idx="834">
                  <c:v>1.6539173073161525E-3</c:v>
                </c:pt>
                <c:pt idx="835">
                  <c:v>1.7536010344908813E-3</c:v>
                </c:pt>
                <c:pt idx="836">
                  <c:v>1.7830418428975896E-3</c:v>
                </c:pt>
                <c:pt idx="837">
                  <c:v>1.6999018629685928E-3</c:v>
                </c:pt>
                <c:pt idx="838">
                  <c:v>1.7277603743315268E-3</c:v>
                </c:pt>
                <c:pt idx="839">
                  <c:v>1.7158685722178967E-3</c:v>
                </c:pt>
                <c:pt idx="840">
                  <c:v>1.7460728787844326E-3</c:v>
                </c:pt>
                <c:pt idx="841">
                  <c:v>1.7840106575984656E-3</c:v>
                </c:pt>
                <c:pt idx="842">
                  <c:v>1.7996712453332933E-3</c:v>
                </c:pt>
                <c:pt idx="843">
                  <c:v>1.7754135764883789E-3</c:v>
                </c:pt>
                <c:pt idx="844">
                  <c:v>1.7495184483053154E-3</c:v>
                </c:pt>
                <c:pt idx="845">
                  <c:v>1.7638307944629072E-3</c:v>
                </c:pt>
                <c:pt idx="846">
                  <c:v>1.7681771025760758E-3</c:v>
                </c:pt>
                <c:pt idx="847">
                  <c:v>1.7175470191476824E-3</c:v>
                </c:pt>
                <c:pt idx="848">
                  <c:v>1.7865542843532058E-3</c:v>
                </c:pt>
                <c:pt idx="849">
                  <c:v>1.7806036978270181E-3</c:v>
                </c:pt>
                <c:pt idx="850">
                  <c:v>1.7211051684038589E-3</c:v>
                </c:pt>
                <c:pt idx="851">
                  <c:v>1.7333119334331448E-3</c:v>
                </c:pt>
                <c:pt idx="852">
                  <c:v>1.711771972415293E-3</c:v>
                </c:pt>
                <c:pt idx="853">
                  <c:v>1.8841415099168071E-3</c:v>
                </c:pt>
                <c:pt idx="854">
                  <c:v>1.8800369912391323E-3</c:v>
                </c:pt>
                <c:pt idx="855">
                  <c:v>1.8834279972110191E-3</c:v>
                </c:pt>
                <c:pt idx="856">
                  <c:v>1.92444763771504E-3</c:v>
                </c:pt>
                <c:pt idx="857">
                  <c:v>1.9073393937249457E-3</c:v>
                </c:pt>
                <c:pt idx="858">
                  <c:v>1.8885763542039011E-3</c:v>
                </c:pt>
                <c:pt idx="859">
                  <c:v>1.883939999508468E-3</c:v>
                </c:pt>
                <c:pt idx="860">
                  <c:v>1.888020354449534E-3</c:v>
                </c:pt>
                <c:pt idx="861">
                  <c:v>1.8889772076267125E-3</c:v>
                </c:pt>
                <c:pt idx="862">
                  <c:v>1.8573308340447618E-3</c:v>
                </c:pt>
                <c:pt idx="863">
                  <c:v>1.705220927110829E-3</c:v>
                </c:pt>
                <c:pt idx="864">
                  <c:v>1.6677790105880043E-3</c:v>
                </c:pt>
                <c:pt idx="865">
                  <c:v>1.5766149408637509E-3</c:v>
                </c:pt>
                <c:pt idx="866">
                  <c:v>1.6462389760015076E-3</c:v>
                </c:pt>
                <c:pt idx="867">
                  <c:v>1.3740194558242919E-3</c:v>
                </c:pt>
                <c:pt idx="868">
                  <c:v>1.3443763925999014E-3</c:v>
                </c:pt>
                <c:pt idx="869">
                  <c:v>1.3338502905304325E-3</c:v>
                </c:pt>
                <c:pt idx="870">
                  <c:v>1.2813810504709272E-3</c:v>
                </c:pt>
                <c:pt idx="871">
                  <c:v>1.2656857751923152E-3</c:v>
                </c:pt>
                <c:pt idx="872">
                  <c:v>1.2535060731840818E-3</c:v>
                </c:pt>
                <c:pt idx="873">
                  <c:v>1.2410275962770544E-3</c:v>
                </c:pt>
                <c:pt idx="874">
                  <c:v>1.2092863760674818E-3</c:v>
                </c:pt>
                <c:pt idx="875">
                  <c:v>1.0939539394543144E-3</c:v>
                </c:pt>
                <c:pt idx="876">
                  <c:v>1.0957018782382824E-3</c:v>
                </c:pt>
                <c:pt idx="877">
                  <c:v>1.0888174107083432E-3</c:v>
                </c:pt>
                <c:pt idx="878">
                  <c:v>1.4693242895808685E-3</c:v>
                </c:pt>
                <c:pt idx="879">
                  <c:v>1.4597624521431576E-3</c:v>
                </c:pt>
                <c:pt idx="880">
                  <c:v>1.4319417732683221E-3</c:v>
                </c:pt>
                <c:pt idx="881">
                  <c:v>1.4834117642146488E-3</c:v>
                </c:pt>
                <c:pt idx="882">
                  <c:v>1.4217956735560556E-3</c:v>
                </c:pt>
                <c:pt idx="883">
                  <c:v>1.1456187139113672E-3</c:v>
                </c:pt>
                <c:pt idx="884">
                  <c:v>1.1649048270672741E-3</c:v>
                </c:pt>
                <c:pt idx="885">
                  <c:v>1.1578096500156536E-3</c:v>
                </c:pt>
                <c:pt idx="886">
                  <c:v>1.1560670939846419E-3</c:v>
                </c:pt>
                <c:pt idx="887">
                  <c:v>1.1732996621544214E-3</c:v>
                </c:pt>
                <c:pt idx="888">
                  <c:v>1.2201397877441441E-3</c:v>
                </c:pt>
                <c:pt idx="889">
                  <c:v>1.158582945251444E-3</c:v>
                </c:pt>
                <c:pt idx="890">
                  <c:v>1.1467237180277903E-3</c:v>
                </c:pt>
                <c:pt idx="891">
                  <c:v>1.1640974203196784E-3</c:v>
                </c:pt>
                <c:pt idx="892">
                  <c:v>1.1859364612511584E-3</c:v>
                </c:pt>
                <c:pt idx="893">
                  <c:v>1.1805798306003404E-3</c:v>
                </c:pt>
                <c:pt idx="894">
                  <c:v>1.1610180904675395E-3</c:v>
                </c:pt>
                <c:pt idx="895">
                  <c:v>1.1580497574604062E-3</c:v>
                </c:pt>
                <c:pt idx="896">
                  <c:v>1.1129081705405252E-3</c:v>
                </c:pt>
                <c:pt idx="897">
                  <c:v>1.1558831379988878E-3</c:v>
                </c:pt>
                <c:pt idx="898">
                  <c:v>1.3762505429377042E-3</c:v>
                </c:pt>
                <c:pt idx="899">
                  <c:v>1.3641954672087052E-3</c:v>
                </c:pt>
                <c:pt idx="900">
                  <c:v>1.5238355112275699E-3</c:v>
                </c:pt>
                <c:pt idx="901">
                  <c:v>1.4572921592574846E-3</c:v>
                </c:pt>
                <c:pt idx="902">
                  <c:v>1.6027121287381029E-3</c:v>
                </c:pt>
                <c:pt idx="903">
                  <c:v>1.7171360796872793E-3</c:v>
                </c:pt>
                <c:pt idx="904">
                  <c:v>2.0348200479866803E-3</c:v>
                </c:pt>
                <c:pt idx="905">
                  <c:v>2.058779936785703E-3</c:v>
                </c:pt>
                <c:pt idx="906">
                  <c:v>2.0355157264243728E-3</c:v>
                </c:pt>
                <c:pt idx="907">
                  <c:v>2.0281414326780282E-3</c:v>
                </c:pt>
                <c:pt idx="908">
                  <c:v>1.9981057459394261E-3</c:v>
                </c:pt>
                <c:pt idx="909">
                  <c:v>2.0677084754480916E-3</c:v>
                </c:pt>
                <c:pt idx="910">
                  <c:v>2.0228768286138054E-3</c:v>
                </c:pt>
                <c:pt idx="911">
                  <c:v>2.0081979532894831E-3</c:v>
                </c:pt>
                <c:pt idx="912">
                  <c:v>1.9790715413970893E-3</c:v>
                </c:pt>
                <c:pt idx="913">
                  <c:v>2.1599725318968118E-3</c:v>
                </c:pt>
                <c:pt idx="914">
                  <c:v>2.1988733151342859E-3</c:v>
                </c:pt>
                <c:pt idx="915">
                  <c:v>2.1650392611210472E-3</c:v>
                </c:pt>
                <c:pt idx="916">
                  <c:v>2.1393407199450411E-3</c:v>
                </c:pt>
                <c:pt idx="917">
                  <c:v>2.1609865105030298E-3</c:v>
                </c:pt>
                <c:pt idx="918">
                  <c:v>2.0589385783562177E-3</c:v>
                </c:pt>
                <c:pt idx="919">
                  <c:v>2.0349852254996567E-3</c:v>
                </c:pt>
                <c:pt idx="920">
                  <c:v>1.9958566201305509E-3</c:v>
                </c:pt>
                <c:pt idx="921">
                  <c:v>1.957091414106361E-3</c:v>
                </c:pt>
                <c:pt idx="922">
                  <c:v>2.025527039909963E-3</c:v>
                </c:pt>
                <c:pt idx="923">
                  <c:v>2.3487668782298399E-3</c:v>
                </c:pt>
                <c:pt idx="924">
                  <c:v>2.391196049627941E-3</c:v>
                </c:pt>
                <c:pt idx="925">
                  <c:v>2.513941037486866E-3</c:v>
                </c:pt>
                <c:pt idx="926">
                  <c:v>2.4650566687940407E-3</c:v>
                </c:pt>
                <c:pt idx="927">
                  <c:v>2.4483629069569773E-3</c:v>
                </c:pt>
                <c:pt idx="928">
                  <c:v>2.429092028409663E-3</c:v>
                </c:pt>
                <c:pt idx="929">
                  <c:v>2.5167536611931866E-3</c:v>
                </c:pt>
                <c:pt idx="930">
                  <c:v>2.5276110584007182E-3</c:v>
                </c:pt>
                <c:pt idx="931">
                  <c:v>2.4120847584328951E-3</c:v>
                </c:pt>
                <c:pt idx="932">
                  <c:v>2.3529626330007799E-3</c:v>
                </c:pt>
                <c:pt idx="933">
                  <c:v>2.3391653915378354E-3</c:v>
                </c:pt>
                <c:pt idx="934">
                  <c:v>2.3100411423463895E-3</c:v>
                </c:pt>
                <c:pt idx="935">
                  <c:v>2.4006611590029758E-3</c:v>
                </c:pt>
                <c:pt idx="936">
                  <c:v>2.4913212791550883E-3</c:v>
                </c:pt>
                <c:pt idx="937">
                  <c:v>2.4626201746710116E-3</c:v>
                </c:pt>
                <c:pt idx="938">
                  <c:v>2.4075744566708548E-3</c:v>
                </c:pt>
                <c:pt idx="939">
                  <c:v>2.3917644987773274E-3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6E2-824A-8AD0-3452986815E9}"/>
            </c:ext>
          </c:extLst>
        </c:ser>
        <c:ser>
          <c:idx val="3"/>
          <c:order val="3"/>
          <c:tx>
            <c:strRef>
              <c:f>PD!$BN$1</c:f>
              <c:strCache>
                <c:ptCount val="1"/>
                <c:pt idx="0">
                  <c:v>Башнефть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PD!$BJ$2:$BJ$941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PD!$BN$2:$BN$941</c:f>
              <c:numCache>
                <c:formatCode>0.00%</c:formatCode>
                <c:ptCount val="940"/>
                <c:pt idx="0">
                  <c:v>6.6097926619093417E-2</c:v>
                </c:pt>
                <c:pt idx="1">
                  <c:v>6.4679604034467472E-2</c:v>
                </c:pt>
                <c:pt idx="2">
                  <c:v>6.4807624165596281E-2</c:v>
                </c:pt>
                <c:pt idx="3">
                  <c:v>6.508560730103094E-2</c:v>
                </c:pt>
                <c:pt idx="4">
                  <c:v>7.0476303382130706E-2</c:v>
                </c:pt>
                <c:pt idx="5">
                  <c:v>7.2598719560478808E-2</c:v>
                </c:pt>
                <c:pt idx="6">
                  <c:v>7.0071812986115589E-2</c:v>
                </c:pt>
                <c:pt idx="7">
                  <c:v>6.5313467347595466E-2</c:v>
                </c:pt>
                <c:pt idx="8">
                  <c:v>6.4274016848232252E-2</c:v>
                </c:pt>
                <c:pt idx="9">
                  <c:v>6.3550108874653802E-2</c:v>
                </c:pt>
                <c:pt idx="10">
                  <c:v>6.5275451762750097E-2</c:v>
                </c:pt>
                <c:pt idx="11">
                  <c:v>6.4612136774755746E-2</c:v>
                </c:pt>
                <c:pt idx="12">
                  <c:v>6.2845640342473502E-2</c:v>
                </c:pt>
                <c:pt idx="13">
                  <c:v>6.2298497535092909E-2</c:v>
                </c:pt>
                <c:pt idx="14">
                  <c:v>6.6032767647098423E-2</c:v>
                </c:pt>
                <c:pt idx="15">
                  <c:v>6.5826338261773434E-2</c:v>
                </c:pt>
                <c:pt idx="16">
                  <c:v>6.5670794875236138E-2</c:v>
                </c:pt>
                <c:pt idx="17">
                  <c:v>6.6295139935897016E-2</c:v>
                </c:pt>
                <c:pt idx="18">
                  <c:v>6.3485685405268097E-2</c:v>
                </c:pt>
                <c:pt idx="19">
                  <c:v>6.186669700227302E-2</c:v>
                </c:pt>
                <c:pt idx="20">
                  <c:v>6.0610810058893572E-2</c:v>
                </c:pt>
                <c:pt idx="21">
                  <c:v>6.0590334319619701E-2</c:v>
                </c:pt>
                <c:pt idx="22">
                  <c:v>5.9905618699581477E-2</c:v>
                </c:pt>
                <c:pt idx="23">
                  <c:v>5.858166859963114E-2</c:v>
                </c:pt>
                <c:pt idx="24">
                  <c:v>5.7926346609562002E-2</c:v>
                </c:pt>
                <c:pt idx="25">
                  <c:v>5.7255890902722283E-2</c:v>
                </c:pt>
                <c:pt idx="26">
                  <c:v>5.7410548356715559E-2</c:v>
                </c:pt>
                <c:pt idx="27">
                  <c:v>5.7134240932284239E-2</c:v>
                </c:pt>
                <c:pt idx="28">
                  <c:v>5.6633595597024099E-2</c:v>
                </c:pt>
                <c:pt idx="29">
                  <c:v>5.6071096303713562E-2</c:v>
                </c:pt>
                <c:pt idx="30">
                  <c:v>5.7588786957784077E-2</c:v>
                </c:pt>
                <c:pt idx="31">
                  <c:v>5.7261398935381368E-2</c:v>
                </c:pt>
                <c:pt idx="32">
                  <c:v>5.8528379452729755E-2</c:v>
                </c:pt>
                <c:pt idx="33">
                  <c:v>5.8490643844501637E-2</c:v>
                </c:pt>
                <c:pt idx="34">
                  <c:v>6.1053798086319562E-2</c:v>
                </c:pt>
                <c:pt idx="35">
                  <c:v>6.1485685307081601E-2</c:v>
                </c:pt>
                <c:pt idx="36">
                  <c:v>6.0667796963271577E-2</c:v>
                </c:pt>
                <c:pt idx="37">
                  <c:v>6.0615806957139806E-2</c:v>
                </c:pt>
                <c:pt idx="38">
                  <c:v>6.110234372528571E-2</c:v>
                </c:pt>
                <c:pt idx="39">
                  <c:v>5.9630885249901289E-2</c:v>
                </c:pt>
                <c:pt idx="40">
                  <c:v>5.9059108771286589E-2</c:v>
                </c:pt>
                <c:pt idx="41">
                  <c:v>5.821715311108585E-2</c:v>
                </c:pt>
                <c:pt idx="42">
                  <c:v>5.735202486688043E-2</c:v>
                </c:pt>
                <c:pt idx="43">
                  <c:v>5.8298747708104316E-2</c:v>
                </c:pt>
                <c:pt idx="44">
                  <c:v>5.8625105966790582E-2</c:v>
                </c:pt>
                <c:pt idx="45">
                  <c:v>5.7965144362881561E-2</c:v>
                </c:pt>
                <c:pt idx="46">
                  <c:v>5.8022574996135994E-2</c:v>
                </c:pt>
                <c:pt idx="47">
                  <c:v>5.8360456716675592E-2</c:v>
                </c:pt>
                <c:pt idx="48">
                  <c:v>5.8282037194436496E-2</c:v>
                </c:pt>
                <c:pt idx="49">
                  <c:v>5.5784673867390576E-2</c:v>
                </c:pt>
                <c:pt idx="50">
                  <c:v>5.5324687735527178E-2</c:v>
                </c:pt>
                <c:pt idx="51">
                  <c:v>5.4791835968514953E-2</c:v>
                </c:pt>
                <c:pt idx="52">
                  <c:v>5.5628503293884538E-2</c:v>
                </c:pt>
                <c:pt idx="53">
                  <c:v>5.6236392264255926E-2</c:v>
                </c:pt>
                <c:pt idx="54">
                  <c:v>5.5446611924086391E-2</c:v>
                </c:pt>
                <c:pt idx="55">
                  <c:v>5.5006027878033888E-2</c:v>
                </c:pt>
                <c:pt idx="56">
                  <c:v>5.5048150345725612E-2</c:v>
                </c:pt>
                <c:pt idx="57">
                  <c:v>5.6576348545341375E-2</c:v>
                </c:pt>
                <c:pt idx="58">
                  <c:v>5.6358444692233486E-2</c:v>
                </c:pt>
                <c:pt idx="59">
                  <c:v>5.7277272355300904E-2</c:v>
                </c:pt>
                <c:pt idx="60">
                  <c:v>5.7169854738259501E-2</c:v>
                </c:pt>
                <c:pt idx="61">
                  <c:v>5.7090761638006811E-2</c:v>
                </c:pt>
                <c:pt idx="62">
                  <c:v>5.7252647444134323E-2</c:v>
                </c:pt>
                <c:pt idx="63">
                  <c:v>5.6798553882289431E-2</c:v>
                </c:pt>
                <c:pt idx="64">
                  <c:v>5.6535849488871651E-2</c:v>
                </c:pt>
                <c:pt idx="65">
                  <c:v>5.5850620296208374E-2</c:v>
                </c:pt>
                <c:pt idx="66">
                  <c:v>5.520168976536656E-2</c:v>
                </c:pt>
                <c:pt idx="67">
                  <c:v>5.4885742517409443E-2</c:v>
                </c:pt>
                <c:pt idx="68">
                  <c:v>5.4572930859312287E-2</c:v>
                </c:pt>
                <c:pt idx="69">
                  <c:v>5.4134616566365916E-2</c:v>
                </c:pt>
                <c:pt idx="70">
                  <c:v>5.4032449617582766E-2</c:v>
                </c:pt>
                <c:pt idx="71">
                  <c:v>5.4421506429809696E-2</c:v>
                </c:pt>
                <c:pt idx="72">
                  <c:v>5.4415526831502574E-2</c:v>
                </c:pt>
                <c:pt idx="73">
                  <c:v>5.4400428194096517E-2</c:v>
                </c:pt>
                <c:pt idx="74">
                  <c:v>5.4098778118366046E-2</c:v>
                </c:pt>
                <c:pt idx="75">
                  <c:v>5.428680645297991E-2</c:v>
                </c:pt>
                <c:pt idx="76">
                  <c:v>5.4377568701007559E-2</c:v>
                </c:pt>
                <c:pt idx="77">
                  <c:v>5.5362289881162235E-2</c:v>
                </c:pt>
                <c:pt idx="78">
                  <c:v>5.4655649105114362E-2</c:v>
                </c:pt>
                <c:pt idx="79">
                  <c:v>5.4620912122171905E-2</c:v>
                </c:pt>
                <c:pt idx="80">
                  <c:v>5.346612037131826E-2</c:v>
                </c:pt>
                <c:pt idx="81">
                  <c:v>5.3387853008364204E-2</c:v>
                </c:pt>
                <c:pt idx="82">
                  <c:v>5.3636516620644462E-2</c:v>
                </c:pt>
                <c:pt idx="83">
                  <c:v>5.4028325457457338E-2</c:v>
                </c:pt>
                <c:pt idx="84">
                  <c:v>5.32621819645012E-2</c:v>
                </c:pt>
                <c:pt idx="85">
                  <c:v>5.2235596130507905E-2</c:v>
                </c:pt>
                <c:pt idx="86">
                  <c:v>5.196265007835358E-2</c:v>
                </c:pt>
                <c:pt idx="87">
                  <c:v>5.2425221635378341E-2</c:v>
                </c:pt>
                <c:pt idx="88">
                  <c:v>5.2772199883246551E-2</c:v>
                </c:pt>
                <c:pt idx="89">
                  <c:v>5.3001766205991702E-2</c:v>
                </c:pt>
                <c:pt idx="90">
                  <c:v>5.3594440939347912E-2</c:v>
                </c:pt>
                <c:pt idx="91">
                  <c:v>5.4705913209660485E-2</c:v>
                </c:pt>
                <c:pt idx="92">
                  <c:v>5.4181117248304024E-2</c:v>
                </c:pt>
                <c:pt idx="93">
                  <c:v>5.3548832473861711E-2</c:v>
                </c:pt>
                <c:pt idx="94">
                  <c:v>5.3560746587674755E-2</c:v>
                </c:pt>
                <c:pt idx="95">
                  <c:v>5.3703209764091632E-2</c:v>
                </c:pt>
                <c:pt idx="96">
                  <c:v>5.3685648918695039E-2</c:v>
                </c:pt>
                <c:pt idx="97">
                  <c:v>5.4107700778022093E-2</c:v>
                </c:pt>
                <c:pt idx="98">
                  <c:v>5.3876523195404889E-2</c:v>
                </c:pt>
                <c:pt idx="99">
                  <c:v>5.3772270909396298E-2</c:v>
                </c:pt>
                <c:pt idx="100">
                  <c:v>5.3799151430555074E-2</c:v>
                </c:pt>
                <c:pt idx="101">
                  <c:v>5.3950864584197157E-2</c:v>
                </c:pt>
                <c:pt idx="102">
                  <c:v>5.4167828395880212E-2</c:v>
                </c:pt>
                <c:pt idx="103">
                  <c:v>5.422060826854861E-2</c:v>
                </c:pt>
                <c:pt idx="104">
                  <c:v>5.4191230741188381E-2</c:v>
                </c:pt>
                <c:pt idx="105">
                  <c:v>5.4784629598582463E-2</c:v>
                </c:pt>
                <c:pt idx="106">
                  <c:v>5.4733652072529108E-2</c:v>
                </c:pt>
                <c:pt idx="107">
                  <c:v>5.4561905345699761E-2</c:v>
                </c:pt>
                <c:pt idx="108">
                  <c:v>5.4815872523237268E-2</c:v>
                </c:pt>
                <c:pt idx="109">
                  <c:v>5.4908519506424336E-2</c:v>
                </c:pt>
                <c:pt idx="110">
                  <c:v>5.4607980553124366E-2</c:v>
                </c:pt>
                <c:pt idx="111">
                  <c:v>5.3927262832135926E-2</c:v>
                </c:pt>
                <c:pt idx="112">
                  <c:v>5.4762971010528939E-2</c:v>
                </c:pt>
                <c:pt idx="113">
                  <c:v>5.4432662761638197E-2</c:v>
                </c:pt>
                <c:pt idx="114">
                  <c:v>5.4269799786816196E-2</c:v>
                </c:pt>
                <c:pt idx="115">
                  <c:v>5.4207874034228047E-2</c:v>
                </c:pt>
                <c:pt idx="116">
                  <c:v>5.3946878470489096E-2</c:v>
                </c:pt>
                <c:pt idx="117">
                  <c:v>5.3961321053078055E-2</c:v>
                </c:pt>
                <c:pt idx="118">
                  <c:v>5.4022387999614015E-2</c:v>
                </c:pt>
                <c:pt idx="119">
                  <c:v>5.3653713616345293E-2</c:v>
                </c:pt>
                <c:pt idx="120">
                  <c:v>5.3146903027892461E-2</c:v>
                </c:pt>
                <c:pt idx="121">
                  <c:v>5.3250046080793416E-2</c:v>
                </c:pt>
                <c:pt idx="122">
                  <c:v>5.1862973004769553E-2</c:v>
                </c:pt>
                <c:pt idx="123">
                  <c:v>5.1727666024524742E-2</c:v>
                </c:pt>
                <c:pt idx="124">
                  <c:v>5.2123374674309435E-2</c:v>
                </c:pt>
                <c:pt idx="125">
                  <c:v>5.1779680235709891E-2</c:v>
                </c:pt>
                <c:pt idx="126">
                  <c:v>5.1168880257269581E-2</c:v>
                </c:pt>
                <c:pt idx="127">
                  <c:v>5.1249562763288563E-2</c:v>
                </c:pt>
                <c:pt idx="128">
                  <c:v>5.1065717085591211E-2</c:v>
                </c:pt>
                <c:pt idx="129">
                  <c:v>5.114545584274216E-2</c:v>
                </c:pt>
                <c:pt idx="130">
                  <c:v>5.089242533724974E-2</c:v>
                </c:pt>
                <c:pt idx="131">
                  <c:v>5.1258218109098912E-2</c:v>
                </c:pt>
                <c:pt idx="132">
                  <c:v>5.1008053031195266E-2</c:v>
                </c:pt>
                <c:pt idx="133">
                  <c:v>4.9860289546794417E-2</c:v>
                </c:pt>
                <c:pt idx="134">
                  <c:v>4.8716304267033592E-2</c:v>
                </c:pt>
                <c:pt idx="135">
                  <c:v>4.7529850545539931E-2</c:v>
                </c:pt>
                <c:pt idx="136">
                  <c:v>4.5483505026028201E-2</c:v>
                </c:pt>
                <c:pt idx="137">
                  <c:v>4.4431847066829178E-2</c:v>
                </c:pt>
                <c:pt idx="138">
                  <c:v>4.4570391138277786E-2</c:v>
                </c:pt>
                <c:pt idx="139">
                  <c:v>4.4822774580341077E-2</c:v>
                </c:pt>
                <c:pt idx="140">
                  <c:v>4.2663876525322046E-2</c:v>
                </c:pt>
                <c:pt idx="141">
                  <c:v>4.2578763607457354E-2</c:v>
                </c:pt>
                <c:pt idx="142">
                  <c:v>4.2631313010900944E-2</c:v>
                </c:pt>
                <c:pt idx="143">
                  <c:v>4.2643088989339648E-2</c:v>
                </c:pt>
                <c:pt idx="144">
                  <c:v>4.2487226401802095E-2</c:v>
                </c:pt>
                <c:pt idx="145">
                  <c:v>4.2486998395551173E-2</c:v>
                </c:pt>
                <c:pt idx="146">
                  <c:v>4.2343704797444072E-2</c:v>
                </c:pt>
                <c:pt idx="147">
                  <c:v>4.1738914036258352E-2</c:v>
                </c:pt>
                <c:pt idx="148">
                  <c:v>4.1708162435349951E-2</c:v>
                </c:pt>
                <c:pt idx="149">
                  <c:v>4.1720396287651201E-2</c:v>
                </c:pt>
                <c:pt idx="150">
                  <c:v>4.1530832074124953E-2</c:v>
                </c:pt>
                <c:pt idx="151">
                  <c:v>4.156789509069541E-2</c:v>
                </c:pt>
                <c:pt idx="152">
                  <c:v>4.1450607185076933E-2</c:v>
                </c:pt>
                <c:pt idx="153">
                  <c:v>4.1619609251973527E-2</c:v>
                </c:pt>
                <c:pt idx="154">
                  <c:v>4.1223358250958235E-2</c:v>
                </c:pt>
                <c:pt idx="155">
                  <c:v>4.1635494180872354E-2</c:v>
                </c:pt>
                <c:pt idx="156">
                  <c:v>4.1849697966287791E-2</c:v>
                </c:pt>
                <c:pt idx="157">
                  <c:v>4.2273120819495649E-2</c:v>
                </c:pt>
                <c:pt idx="158">
                  <c:v>4.3769558597074404E-2</c:v>
                </c:pt>
                <c:pt idx="159">
                  <c:v>4.3360173381983377E-2</c:v>
                </c:pt>
                <c:pt idx="160">
                  <c:v>4.3586178275742897E-2</c:v>
                </c:pt>
                <c:pt idx="161">
                  <c:v>4.3357188318576885E-2</c:v>
                </c:pt>
                <c:pt idx="162">
                  <c:v>4.2977957034022421E-2</c:v>
                </c:pt>
                <c:pt idx="163">
                  <c:v>4.263248721478468E-2</c:v>
                </c:pt>
                <c:pt idx="164">
                  <c:v>4.2661156371033709E-2</c:v>
                </c:pt>
                <c:pt idx="165">
                  <c:v>4.2369037963732113E-2</c:v>
                </c:pt>
                <c:pt idx="166">
                  <c:v>4.2098680713617019E-2</c:v>
                </c:pt>
                <c:pt idx="167">
                  <c:v>4.2139588753074671E-2</c:v>
                </c:pt>
                <c:pt idx="168">
                  <c:v>4.2196795789374991E-2</c:v>
                </c:pt>
                <c:pt idx="169">
                  <c:v>4.2142436930541066E-2</c:v>
                </c:pt>
                <c:pt idx="170">
                  <c:v>4.1869159709823862E-2</c:v>
                </c:pt>
                <c:pt idx="171">
                  <c:v>4.1713023057764899E-2</c:v>
                </c:pt>
                <c:pt idx="172">
                  <c:v>4.1657557595482661E-2</c:v>
                </c:pt>
                <c:pt idx="173">
                  <c:v>4.1447450178222107E-2</c:v>
                </c:pt>
                <c:pt idx="174">
                  <c:v>4.1287740466993399E-2</c:v>
                </c:pt>
                <c:pt idx="175">
                  <c:v>4.1065390586791088E-2</c:v>
                </c:pt>
                <c:pt idx="176">
                  <c:v>4.1240936895678836E-2</c:v>
                </c:pt>
                <c:pt idx="177">
                  <c:v>2.6952085890431316E-2</c:v>
                </c:pt>
                <c:pt idx="178">
                  <c:v>2.7041556086193942E-2</c:v>
                </c:pt>
                <c:pt idx="179">
                  <c:v>2.6987598600952529E-2</c:v>
                </c:pt>
                <c:pt idx="180">
                  <c:v>2.6245553320888699E-2</c:v>
                </c:pt>
                <c:pt idx="181">
                  <c:v>2.63337257275943E-2</c:v>
                </c:pt>
                <c:pt idx="182">
                  <c:v>2.6183134503577565E-2</c:v>
                </c:pt>
                <c:pt idx="183">
                  <c:v>2.5435496781150022E-2</c:v>
                </c:pt>
                <c:pt idx="184">
                  <c:v>2.465361860542515E-2</c:v>
                </c:pt>
                <c:pt idx="185">
                  <c:v>2.4359483321598163E-2</c:v>
                </c:pt>
                <c:pt idx="186">
                  <c:v>2.3977294224639397E-2</c:v>
                </c:pt>
                <c:pt idx="187">
                  <c:v>2.3817745070286667E-2</c:v>
                </c:pt>
                <c:pt idx="188">
                  <c:v>2.341872725039958E-2</c:v>
                </c:pt>
                <c:pt idx="189">
                  <c:v>2.3400277017211306E-2</c:v>
                </c:pt>
                <c:pt idx="190">
                  <c:v>2.3352658655727797E-2</c:v>
                </c:pt>
                <c:pt idx="191">
                  <c:v>2.3361939583725157E-2</c:v>
                </c:pt>
                <c:pt idx="192">
                  <c:v>2.2919908691490493E-2</c:v>
                </c:pt>
                <c:pt idx="193">
                  <c:v>2.1565276489070154E-2</c:v>
                </c:pt>
                <c:pt idx="194">
                  <c:v>2.1535577643704316E-2</c:v>
                </c:pt>
                <c:pt idx="195">
                  <c:v>2.1260517329935585E-2</c:v>
                </c:pt>
                <c:pt idx="196">
                  <c:v>2.111299664899095E-2</c:v>
                </c:pt>
                <c:pt idx="197">
                  <c:v>2.0590853458142679E-2</c:v>
                </c:pt>
                <c:pt idx="198">
                  <c:v>2.0432094162313452E-2</c:v>
                </c:pt>
                <c:pt idx="199">
                  <c:v>2.044413183222251E-2</c:v>
                </c:pt>
                <c:pt idx="200">
                  <c:v>2.0396290559010283E-2</c:v>
                </c:pt>
                <c:pt idx="201">
                  <c:v>2.0484459123410115E-2</c:v>
                </c:pt>
                <c:pt idx="202">
                  <c:v>2.0148511151890373E-2</c:v>
                </c:pt>
                <c:pt idx="203">
                  <c:v>2.0061724678042354E-2</c:v>
                </c:pt>
                <c:pt idx="204">
                  <c:v>2.0074127969709626E-2</c:v>
                </c:pt>
                <c:pt idx="205">
                  <c:v>1.8175525538479648E-2</c:v>
                </c:pt>
                <c:pt idx="206">
                  <c:v>1.8140063257252873E-2</c:v>
                </c:pt>
                <c:pt idx="207">
                  <c:v>1.8141738494242967E-2</c:v>
                </c:pt>
                <c:pt idx="208">
                  <c:v>1.6003430811637728E-2</c:v>
                </c:pt>
                <c:pt idx="209">
                  <c:v>1.2186086105291986E-2</c:v>
                </c:pt>
                <c:pt idx="210">
                  <c:v>1.2165442660402127E-2</c:v>
                </c:pt>
                <c:pt idx="211">
                  <c:v>1.2089713949239567E-2</c:v>
                </c:pt>
                <c:pt idx="212">
                  <c:v>1.2017474445847694E-2</c:v>
                </c:pt>
                <c:pt idx="213">
                  <c:v>1.1881250574798195E-2</c:v>
                </c:pt>
                <c:pt idx="214">
                  <c:v>1.1192970676197449E-2</c:v>
                </c:pt>
                <c:pt idx="215">
                  <c:v>1.1134296269519419E-2</c:v>
                </c:pt>
                <c:pt idx="216">
                  <c:v>1.1146485374744584E-2</c:v>
                </c:pt>
                <c:pt idx="217">
                  <c:v>1.1174667594831909E-2</c:v>
                </c:pt>
                <c:pt idx="218">
                  <c:v>1.1019981967182806E-2</c:v>
                </c:pt>
                <c:pt idx="219">
                  <c:v>1.0974474209523907E-2</c:v>
                </c:pt>
                <c:pt idx="220">
                  <c:v>1.0535023186936417E-2</c:v>
                </c:pt>
                <c:pt idx="221">
                  <c:v>1.0506837084345503E-2</c:v>
                </c:pt>
                <c:pt idx="222">
                  <c:v>1.0421119764076269E-2</c:v>
                </c:pt>
                <c:pt idx="223">
                  <c:v>1.0579354145132632E-2</c:v>
                </c:pt>
                <c:pt idx="224">
                  <c:v>1.0604119938080169E-2</c:v>
                </c:pt>
                <c:pt idx="225">
                  <c:v>1.0401453740552818E-2</c:v>
                </c:pt>
                <c:pt idx="226">
                  <c:v>1.0783485756761607E-2</c:v>
                </c:pt>
                <c:pt idx="227">
                  <c:v>1.0425971488268721E-2</c:v>
                </c:pt>
                <c:pt idx="228">
                  <c:v>1.021046305681815E-2</c:v>
                </c:pt>
                <c:pt idx="229">
                  <c:v>9.9470243628543027E-3</c:v>
                </c:pt>
                <c:pt idx="230">
                  <c:v>9.8841179897477312E-3</c:v>
                </c:pt>
                <c:pt idx="231">
                  <c:v>9.7819012128971036E-3</c:v>
                </c:pt>
                <c:pt idx="232">
                  <c:v>9.7942373118627551E-3</c:v>
                </c:pt>
                <c:pt idx="233">
                  <c:v>9.8433525051066541E-3</c:v>
                </c:pt>
                <c:pt idx="234">
                  <c:v>8.6840860974597197E-3</c:v>
                </c:pt>
                <c:pt idx="235">
                  <c:v>7.8281947135363013E-3</c:v>
                </c:pt>
                <c:pt idx="236">
                  <c:v>7.5022484784103179E-3</c:v>
                </c:pt>
                <c:pt idx="237">
                  <c:v>6.8707800094598755E-3</c:v>
                </c:pt>
                <c:pt idx="238">
                  <c:v>3.952214910713841E-3</c:v>
                </c:pt>
                <c:pt idx="239">
                  <c:v>2.5379019527168381E-3</c:v>
                </c:pt>
                <c:pt idx="240">
                  <c:v>2.1212885135113179E-3</c:v>
                </c:pt>
                <c:pt idx="241">
                  <c:v>2.3202912069836203E-3</c:v>
                </c:pt>
                <c:pt idx="242">
                  <c:v>2.1023300196032118E-3</c:v>
                </c:pt>
                <c:pt idx="243">
                  <c:v>2.0545688623606929E-3</c:v>
                </c:pt>
                <c:pt idx="244">
                  <c:v>1.9513832490242048E-3</c:v>
                </c:pt>
                <c:pt idx="245">
                  <c:v>1.9413140815090022E-3</c:v>
                </c:pt>
                <c:pt idx="246">
                  <c:v>1.8927349524616856E-3</c:v>
                </c:pt>
                <c:pt idx="247">
                  <c:v>1.8882752227606099E-3</c:v>
                </c:pt>
                <c:pt idx="248">
                  <c:v>1.8790128874776712E-3</c:v>
                </c:pt>
                <c:pt idx="249">
                  <c:v>1.8121985225852263E-3</c:v>
                </c:pt>
                <c:pt idx="250">
                  <c:v>1.810569025449072E-3</c:v>
                </c:pt>
                <c:pt idx="251">
                  <c:v>1.7892061502191115E-3</c:v>
                </c:pt>
                <c:pt idx="252">
                  <c:v>1.8012636682707165E-3</c:v>
                </c:pt>
                <c:pt idx="253">
                  <c:v>2.0167098589822388E-3</c:v>
                </c:pt>
                <c:pt idx="254">
                  <c:v>2.0514675905697307E-3</c:v>
                </c:pt>
                <c:pt idx="255">
                  <c:v>2.0333017192947856E-3</c:v>
                </c:pt>
                <c:pt idx="256">
                  <c:v>2.0466110590973237E-3</c:v>
                </c:pt>
                <c:pt idx="257">
                  <c:v>2.333825440666828E-3</c:v>
                </c:pt>
                <c:pt idx="258">
                  <c:v>2.3198041851245181E-3</c:v>
                </c:pt>
                <c:pt idx="259">
                  <c:v>2.3714708455304782E-3</c:v>
                </c:pt>
                <c:pt idx="260">
                  <c:v>1.8106570130823861E-3</c:v>
                </c:pt>
                <c:pt idx="261">
                  <c:v>1.7675884218099729E-3</c:v>
                </c:pt>
                <c:pt idx="262">
                  <c:v>1.6820419433540336E-3</c:v>
                </c:pt>
                <c:pt idx="263">
                  <c:v>1.5146916313105632E-3</c:v>
                </c:pt>
                <c:pt idx="264">
                  <c:v>1.505637477359539E-3</c:v>
                </c:pt>
                <c:pt idx="265">
                  <c:v>1.307364893067317E-3</c:v>
                </c:pt>
                <c:pt idx="266">
                  <c:v>1.2950207846147976E-3</c:v>
                </c:pt>
                <c:pt idx="267">
                  <c:v>1.2991335442355078E-3</c:v>
                </c:pt>
                <c:pt idx="268">
                  <c:v>1.240161516671455E-3</c:v>
                </c:pt>
                <c:pt idx="269">
                  <c:v>1.1753585643127238E-3</c:v>
                </c:pt>
                <c:pt idx="270">
                  <c:v>1.0720148554857355E-3</c:v>
                </c:pt>
                <c:pt idx="271">
                  <c:v>1.0738413239527974E-3</c:v>
                </c:pt>
                <c:pt idx="272">
                  <c:v>1.2147186167504502E-3</c:v>
                </c:pt>
                <c:pt idx="273">
                  <c:v>1.2749453226535295E-3</c:v>
                </c:pt>
                <c:pt idx="274">
                  <c:v>1.2527839493423477E-3</c:v>
                </c:pt>
                <c:pt idx="275">
                  <c:v>1.2138852999595887E-3</c:v>
                </c:pt>
                <c:pt idx="276">
                  <c:v>1.2624835549050703E-3</c:v>
                </c:pt>
                <c:pt idx="277">
                  <c:v>1.3216244326715396E-3</c:v>
                </c:pt>
                <c:pt idx="278">
                  <c:v>1.3212403992521394E-3</c:v>
                </c:pt>
                <c:pt idx="279">
                  <c:v>1.2074557167763322E-3</c:v>
                </c:pt>
                <c:pt idx="280">
                  <c:v>1.3418342518390508E-3</c:v>
                </c:pt>
                <c:pt idx="281">
                  <c:v>1.1347710530483415E-3</c:v>
                </c:pt>
                <c:pt idx="282">
                  <c:v>1.2269793067069062E-3</c:v>
                </c:pt>
                <c:pt idx="283">
                  <c:v>1.212922258507764E-3</c:v>
                </c:pt>
                <c:pt idx="284">
                  <c:v>1.2282142406767041E-3</c:v>
                </c:pt>
                <c:pt idx="285">
                  <c:v>1.1884064131802341E-3</c:v>
                </c:pt>
                <c:pt idx="286">
                  <c:v>1.1767010901016616E-3</c:v>
                </c:pt>
                <c:pt idx="287">
                  <c:v>1.171087231194146E-3</c:v>
                </c:pt>
                <c:pt idx="288">
                  <c:v>1.1525538911031921E-3</c:v>
                </c:pt>
                <c:pt idx="289">
                  <c:v>1.1604044181433668E-3</c:v>
                </c:pt>
                <c:pt idx="290">
                  <c:v>1.1441309682522144E-3</c:v>
                </c:pt>
                <c:pt idx="291">
                  <c:v>1.1095262089222536E-3</c:v>
                </c:pt>
                <c:pt idx="292">
                  <c:v>9.6834279936586622E-4</c:v>
                </c:pt>
                <c:pt idx="293">
                  <c:v>9.377568076475119E-4</c:v>
                </c:pt>
                <c:pt idx="294">
                  <c:v>9.2377448063181346E-4</c:v>
                </c:pt>
                <c:pt idx="295">
                  <c:v>1.0088449545001125E-3</c:v>
                </c:pt>
                <c:pt idx="296">
                  <c:v>1.0113016697214342E-3</c:v>
                </c:pt>
                <c:pt idx="297">
                  <c:v>1.0195395109075444E-3</c:v>
                </c:pt>
                <c:pt idx="298">
                  <c:v>1.0289445234777975E-3</c:v>
                </c:pt>
                <c:pt idx="299">
                  <c:v>1.0164384117347441E-3</c:v>
                </c:pt>
                <c:pt idx="300">
                  <c:v>9.3846922560437702E-4</c:v>
                </c:pt>
                <c:pt idx="301">
                  <c:v>9.7243110884690149E-4</c:v>
                </c:pt>
                <c:pt idx="302">
                  <c:v>7.7746729119847983E-4</c:v>
                </c:pt>
                <c:pt idx="303">
                  <c:v>7.3847428721689949E-4</c:v>
                </c:pt>
                <c:pt idx="304">
                  <c:v>7.1095819457220972E-4</c:v>
                </c:pt>
                <c:pt idx="305">
                  <c:v>6.9957874875660833E-4</c:v>
                </c:pt>
                <c:pt idx="306">
                  <c:v>5.4042853591936555E-4</c:v>
                </c:pt>
                <c:pt idx="307">
                  <c:v>5.5797917766000076E-4</c:v>
                </c:pt>
                <c:pt idx="308">
                  <c:v>5.2091795912125646E-4</c:v>
                </c:pt>
                <c:pt idx="309">
                  <c:v>4.8814101847497149E-4</c:v>
                </c:pt>
                <c:pt idx="310">
                  <c:v>5.0440221026080046E-4</c:v>
                </c:pt>
                <c:pt idx="311">
                  <c:v>5.037276134975822E-4</c:v>
                </c:pt>
                <c:pt idx="312">
                  <c:v>5.0086244677158102E-4</c:v>
                </c:pt>
                <c:pt idx="313">
                  <c:v>4.9534397891044736E-4</c:v>
                </c:pt>
                <c:pt idx="314">
                  <c:v>4.4398047322890985E-4</c:v>
                </c:pt>
                <c:pt idx="315">
                  <c:v>4.4716512451198581E-4</c:v>
                </c:pt>
                <c:pt idx="316">
                  <c:v>4.5283732911181564E-4</c:v>
                </c:pt>
                <c:pt idx="317">
                  <c:v>4.5618084534864535E-4</c:v>
                </c:pt>
                <c:pt idx="318">
                  <c:v>4.6360070409291878E-4</c:v>
                </c:pt>
                <c:pt idx="319">
                  <c:v>4.8791127601727474E-4</c:v>
                </c:pt>
                <c:pt idx="320">
                  <c:v>4.3951087976329601E-4</c:v>
                </c:pt>
                <c:pt idx="321">
                  <c:v>4.6334089931641639E-4</c:v>
                </c:pt>
                <c:pt idx="322">
                  <c:v>4.4593759459190797E-4</c:v>
                </c:pt>
                <c:pt idx="323">
                  <c:v>3.5408438926743025E-4</c:v>
                </c:pt>
                <c:pt idx="324">
                  <c:v>3.3938979092758081E-4</c:v>
                </c:pt>
                <c:pt idx="325">
                  <c:v>3.4290688281992998E-4</c:v>
                </c:pt>
                <c:pt idx="326">
                  <c:v>3.3380138079424135E-4</c:v>
                </c:pt>
                <c:pt idx="327">
                  <c:v>3.3216328382174422E-4</c:v>
                </c:pt>
                <c:pt idx="328">
                  <c:v>3.0142978553263777E-4</c:v>
                </c:pt>
                <c:pt idx="329">
                  <c:v>3.0043532777553533E-4</c:v>
                </c:pt>
                <c:pt idx="330">
                  <c:v>2.9796119436033649E-4</c:v>
                </c:pt>
                <c:pt idx="331">
                  <c:v>2.5726210663209027E-4</c:v>
                </c:pt>
                <c:pt idx="332">
                  <c:v>1.9491031035144177E-4</c:v>
                </c:pt>
                <c:pt idx="333">
                  <c:v>1.9091610646339543E-4</c:v>
                </c:pt>
                <c:pt idx="334">
                  <c:v>1.8095383912341621E-4</c:v>
                </c:pt>
                <c:pt idx="335">
                  <c:v>1.7717624928517846E-4</c:v>
                </c:pt>
                <c:pt idx="336">
                  <c:v>1.7852663682097139E-4</c:v>
                </c:pt>
                <c:pt idx="337">
                  <c:v>1.7378242405604918E-4</c:v>
                </c:pt>
                <c:pt idx="338">
                  <c:v>1.6416988250706797E-4</c:v>
                </c:pt>
                <c:pt idx="339">
                  <c:v>1.6724162278968557E-4</c:v>
                </c:pt>
                <c:pt idx="340">
                  <c:v>1.7589835670384326E-4</c:v>
                </c:pt>
                <c:pt idx="341">
                  <c:v>1.9878623445242284E-4</c:v>
                </c:pt>
                <c:pt idx="342">
                  <c:v>1.7499690286164915E-4</c:v>
                </c:pt>
                <c:pt idx="343">
                  <c:v>1.6753072476962891E-4</c:v>
                </c:pt>
                <c:pt idx="344">
                  <c:v>1.6707655839102138E-4</c:v>
                </c:pt>
                <c:pt idx="345">
                  <c:v>1.6618941038144315E-4</c:v>
                </c:pt>
                <c:pt idx="346">
                  <c:v>1.6920153436849521E-4</c:v>
                </c:pt>
                <c:pt idx="347">
                  <c:v>1.6891534509606572E-4</c:v>
                </c:pt>
                <c:pt idx="348">
                  <c:v>1.6265736151700342E-4</c:v>
                </c:pt>
                <c:pt idx="349">
                  <c:v>1.6449216092709806E-4</c:v>
                </c:pt>
                <c:pt idx="350">
                  <c:v>1.5853282132830682E-4</c:v>
                </c:pt>
                <c:pt idx="351">
                  <c:v>1.5054786875254685E-4</c:v>
                </c:pt>
                <c:pt idx="352">
                  <c:v>1.4969797434502709E-4</c:v>
                </c:pt>
                <c:pt idx="353">
                  <c:v>1.4884646938886112E-4</c:v>
                </c:pt>
                <c:pt idx="354">
                  <c:v>1.4563475694178327E-4</c:v>
                </c:pt>
                <c:pt idx="355">
                  <c:v>1.4542380325459052E-4</c:v>
                </c:pt>
                <c:pt idx="356">
                  <c:v>1.249275236887295E-4</c:v>
                </c:pt>
                <c:pt idx="357">
                  <c:v>1.1472845279338635E-4</c:v>
                </c:pt>
                <c:pt idx="358">
                  <c:v>1.1158991502828817E-4</c:v>
                </c:pt>
                <c:pt idx="359">
                  <c:v>1.122281716181629E-4</c:v>
                </c:pt>
                <c:pt idx="360">
                  <c:v>1.1082307056123737E-4</c:v>
                </c:pt>
                <c:pt idx="361">
                  <c:v>1.0361457395823699E-4</c:v>
                </c:pt>
                <c:pt idx="362">
                  <c:v>1.0383453370258631E-4</c:v>
                </c:pt>
                <c:pt idx="363">
                  <c:v>8.9759716946051672E-5</c:v>
                </c:pt>
                <c:pt idx="364">
                  <c:v>8.7688627496204741E-5</c:v>
                </c:pt>
                <c:pt idx="365">
                  <c:v>8.7165621259419339E-5</c:v>
                </c:pt>
                <c:pt idx="366">
                  <c:v>9.9903274267431136E-5</c:v>
                </c:pt>
                <c:pt idx="367">
                  <c:v>9.4892111485780486E-5</c:v>
                </c:pt>
                <c:pt idx="368">
                  <c:v>9.4978918396018114E-5</c:v>
                </c:pt>
                <c:pt idx="369">
                  <c:v>9.4273963044859608E-5</c:v>
                </c:pt>
                <c:pt idx="370">
                  <c:v>9.4824682049936059E-5</c:v>
                </c:pt>
                <c:pt idx="371">
                  <c:v>9.3879004398207764E-5</c:v>
                </c:pt>
                <c:pt idx="372">
                  <c:v>9.1010994561318838E-5</c:v>
                </c:pt>
                <c:pt idx="373">
                  <c:v>9.1106144132802364E-5</c:v>
                </c:pt>
                <c:pt idx="374">
                  <c:v>9.9058888005104331E-5</c:v>
                </c:pt>
                <c:pt idx="375">
                  <c:v>9.3631256466231971E-5</c:v>
                </c:pt>
                <c:pt idx="376">
                  <c:v>1.000411110740106E-4</c:v>
                </c:pt>
                <c:pt idx="377">
                  <c:v>1.025908648735086E-4</c:v>
                </c:pt>
                <c:pt idx="378">
                  <c:v>1.0019496828356854E-4</c:v>
                </c:pt>
                <c:pt idx="379">
                  <c:v>9.9624269743486249E-5</c:v>
                </c:pt>
                <c:pt idx="380">
                  <c:v>1.3646429303934202E-4</c:v>
                </c:pt>
                <c:pt idx="381">
                  <c:v>1.2459856067835098E-4</c:v>
                </c:pt>
                <c:pt idx="382">
                  <c:v>1.1175761015356187E-4</c:v>
                </c:pt>
                <c:pt idx="383">
                  <c:v>1.1497081202294799E-4</c:v>
                </c:pt>
                <c:pt idx="384">
                  <c:v>1.1844964869937134E-4</c:v>
                </c:pt>
                <c:pt idx="385">
                  <c:v>1.1798444196064454E-4</c:v>
                </c:pt>
                <c:pt idx="386">
                  <c:v>1.2118416108253515E-4</c:v>
                </c:pt>
                <c:pt idx="387">
                  <c:v>1.2116605142850669E-4</c:v>
                </c:pt>
                <c:pt idx="388">
                  <c:v>1.2213845058794558E-4</c:v>
                </c:pt>
                <c:pt idx="389">
                  <c:v>1.2248394652653627E-4</c:v>
                </c:pt>
                <c:pt idx="390">
                  <c:v>1.1774135570991653E-4</c:v>
                </c:pt>
                <c:pt idx="391">
                  <c:v>1.2200212398802975E-4</c:v>
                </c:pt>
                <c:pt idx="392">
                  <c:v>1.6104785968147322E-4</c:v>
                </c:pt>
                <c:pt idx="393">
                  <c:v>1.600873569691476E-4</c:v>
                </c:pt>
                <c:pt idx="394">
                  <c:v>1.6832688210583456E-4</c:v>
                </c:pt>
                <c:pt idx="395">
                  <c:v>1.6886078495795194E-4</c:v>
                </c:pt>
                <c:pt idx="396">
                  <c:v>1.678851010973684E-4</c:v>
                </c:pt>
                <c:pt idx="397">
                  <c:v>1.6619151725881783E-4</c:v>
                </c:pt>
                <c:pt idx="398">
                  <c:v>1.6501412001845053E-4</c:v>
                </c:pt>
                <c:pt idx="399">
                  <c:v>1.6677687754452589E-4</c:v>
                </c:pt>
                <c:pt idx="400">
                  <c:v>1.659635711403744E-4</c:v>
                </c:pt>
                <c:pt idx="401">
                  <c:v>1.6571643389271003E-4</c:v>
                </c:pt>
                <c:pt idx="402">
                  <c:v>1.645734175002873E-4</c:v>
                </c:pt>
                <c:pt idx="403">
                  <c:v>1.6829058400344982E-4</c:v>
                </c:pt>
                <c:pt idx="404">
                  <c:v>3.4816564963616772E-4</c:v>
                </c:pt>
                <c:pt idx="405">
                  <c:v>3.488422294257632E-4</c:v>
                </c:pt>
                <c:pt idx="406">
                  <c:v>3.3963856894711318E-4</c:v>
                </c:pt>
                <c:pt idx="407">
                  <c:v>3.4085572285013168E-4</c:v>
                </c:pt>
                <c:pt idx="408">
                  <c:v>3.407977090503049E-4</c:v>
                </c:pt>
                <c:pt idx="409">
                  <c:v>2.9403458398995783E-4</c:v>
                </c:pt>
                <c:pt idx="410">
                  <c:v>3.0205987596790778E-4</c:v>
                </c:pt>
                <c:pt idx="411">
                  <c:v>2.8511061577699248E-4</c:v>
                </c:pt>
                <c:pt idx="412">
                  <c:v>2.8635541912427198E-4</c:v>
                </c:pt>
                <c:pt idx="413">
                  <c:v>2.8319444132633606E-4</c:v>
                </c:pt>
                <c:pt idx="414">
                  <c:v>2.8178091970634892E-4</c:v>
                </c:pt>
                <c:pt idx="415">
                  <c:v>2.8113634509134154E-4</c:v>
                </c:pt>
                <c:pt idx="416">
                  <c:v>2.8154728414630885E-4</c:v>
                </c:pt>
                <c:pt idx="417">
                  <c:v>2.813427592273461E-4</c:v>
                </c:pt>
                <c:pt idx="418">
                  <c:v>2.7902837973999413E-4</c:v>
                </c:pt>
                <c:pt idx="419">
                  <c:v>2.7808028080248667E-4</c:v>
                </c:pt>
                <c:pt idx="420">
                  <c:v>2.7764896486233469E-4</c:v>
                </c:pt>
                <c:pt idx="421">
                  <c:v>3.0344744906703289E-4</c:v>
                </c:pt>
                <c:pt idx="422">
                  <c:v>3.7040403541336247E-4</c:v>
                </c:pt>
                <c:pt idx="423">
                  <c:v>3.6837403598827224E-4</c:v>
                </c:pt>
                <c:pt idx="424">
                  <c:v>3.6658360672924049E-4</c:v>
                </c:pt>
                <c:pt idx="425">
                  <c:v>3.6883119067813476E-4</c:v>
                </c:pt>
                <c:pt idx="426">
                  <c:v>3.9493705925821025E-4</c:v>
                </c:pt>
                <c:pt idx="427">
                  <c:v>4.0174182886157036E-4</c:v>
                </c:pt>
                <c:pt idx="428">
                  <c:v>4.1662927336629088E-4</c:v>
                </c:pt>
                <c:pt idx="429">
                  <c:v>3.9945300797158533E-4</c:v>
                </c:pt>
                <c:pt idx="430">
                  <c:v>3.9720163132736421E-4</c:v>
                </c:pt>
                <c:pt idx="431">
                  <c:v>3.9620910247823945E-4</c:v>
                </c:pt>
                <c:pt idx="432">
                  <c:v>3.9166399821481202E-4</c:v>
                </c:pt>
                <c:pt idx="433">
                  <c:v>3.909933036794702E-4</c:v>
                </c:pt>
                <c:pt idx="434">
                  <c:v>3.9295015840415875E-4</c:v>
                </c:pt>
                <c:pt idx="435">
                  <c:v>3.9449482147357976E-4</c:v>
                </c:pt>
                <c:pt idx="436">
                  <c:v>3.9871617564039852E-4</c:v>
                </c:pt>
                <c:pt idx="437">
                  <c:v>4.4853922158405684E-4</c:v>
                </c:pt>
                <c:pt idx="438">
                  <c:v>4.6477073250392057E-4</c:v>
                </c:pt>
                <c:pt idx="439">
                  <c:v>4.6686948393262007E-4</c:v>
                </c:pt>
                <c:pt idx="440">
                  <c:v>4.7278862351577105E-4</c:v>
                </c:pt>
                <c:pt idx="441">
                  <c:v>4.7002290807023479E-4</c:v>
                </c:pt>
                <c:pt idx="442">
                  <c:v>4.7403875227783408E-4</c:v>
                </c:pt>
                <c:pt idx="443">
                  <c:v>4.9944591421211232E-4</c:v>
                </c:pt>
                <c:pt idx="444">
                  <c:v>4.9823607371314344E-4</c:v>
                </c:pt>
                <c:pt idx="445">
                  <c:v>5.0421089807937047E-4</c:v>
                </c:pt>
                <c:pt idx="446">
                  <c:v>7.1553860823943684E-4</c:v>
                </c:pt>
                <c:pt idx="447">
                  <c:v>7.1502472640609215E-4</c:v>
                </c:pt>
                <c:pt idx="448">
                  <c:v>7.2317630454598345E-4</c:v>
                </c:pt>
                <c:pt idx="449">
                  <c:v>7.2209391105164118E-4</c:v>
                </c:pt>
                <c:pt idx="450">
                  <c:v>8.0461545892498347E-4</c:v>
                </c:pt>
                <c:pt idx="451">
                  <c:v>8.0735608378944333E-4</c:v>
                </c:pt>
                <c:pt idx="452">
                  <c:v>8.0627911538468523E-4</c:v>
                </c:pt>
                <c:pt idx="453">
                  <c:v>8.5653123001294966E-4</c:v>
                </c:pt>
                <c:pt idx="454">
                  <c:v>8.6245212199309476E-4</c:v>
                </c:pt>
                <c:pt idx="455">
                  <c:v>1.506202591672272E-3</c:v>
                </c:pt>
                <c:pt idx="456">
                  <c:v>1.5648948156650464E-3</c:v>
                </c:pt>
                <c:pt idx="457">
                  <c:v>1.574626549044549E-3</c:v>
                </c:pt>
                <c:pt idx="458">
                  <c:v>1.5790192313272641E-3</c:v>
                </c:pt>
                <c:pt idx="459">
                  <c:v>1.5680066874462903E-3</c:v>
                </c:pt>
                <c:pt idx="460">
                  <c:v>1.5758257737204621E-3</c:v>
                </c:pt>
                <c:pt idx="461">
                  <c:v>1.5760547098699553E-3</c:v>
                </c:pt>
                <c:pt idx="462">
                  <c:v>1.6018544874329399E-3</c:v>
                </c:pt>
                <c:pt idx="463">
                  <c:v>1.5801833961192008E-3</c:v>
                </c:pt>
                <c:pt idx="464">
                  <c:v>1.5582564583831412E-3</c:v>
                </c:pt>
                <c:pt idx="465">
                  <c:v>1.5457220062918371E-3</c:v>
                </c:pt>
                <c:pt idx="466">
                  <c:v>1.5446761652733276E-3</c:v>
                </c:pt>
                <c:pt idx="467">
                  <c:v>1.5013043509022976E-3</c:v>
                </c:pt>
                <c:pt idx="468">
                  <c:v>1.4968062202149082E-3</c:v>
                </c:pt>
                <c:pt idx="469">
                  <c:v>1.4897883844817094E-3</c:v>
                </c:pt>
                <c:pt idx="470">
                  <c:v>1.4941504689300769E-3</c:v>
                </c:pt>
                <c:pt idx="471">
                  <c:v>1.4907929317662058E-3</c:v>
                </c:pt>
                <c:pt idx="472">
                  <c:v>1.4871608219673036E-3</c:v>
                </c:pt>
                <c:pt idx="473">
                  <c:v>1.4720132965431051E-3</c:v>
                </c:pt>
                <c:pt idx="474">
                  <c:v>1.4729198597213133E-3</c:v>
                </c:pt>
                <c:pt idx="475">
                  <c:v>1.4117556077345194E-3</c:v>
                </c:pt>
                <c:pt idx="476">
                  <c:v>1.4067167291396039E-3</c:v>
                </c:pt>
                <c:pt idx="477">
                  <c:v>1.3322190493569692E-3</c:v>
                </c:pt>
                <c:pt idx="478">
                  <c:v>1.3302303222994815E-3</c:v>
                </c:pt>
                <c:pt idx="479">
                  <c:v>1.3234662489391316E-3</c:v>
                </c:pt>
                <c:pt idx="480">
                  <c:v>1.3249187557194558E-3</c:v>
                </c:pt>
                <c:pt idx="481">
                  <c:v>1.3139369059321192E-3</c:v>
                </c:pt>
                <c:pt idx="482">
                  <c:v>1.2698656214286278E-3</c:v>
                </c:pt>
                <c:pt idx="483">
                  <c:v>1.2673366693566168E-3</c:v>
                </c:pt>
                <c:pt idx="484">
                  <c:v>1.2536850681593261E-3</c:v>
                </c:pt>
                <c:pt idx="485">
                  <c:v>1.2392607423618977E-3</c:v>
                </c:pt>
                <c:pt idx="486">
                  <c:v>1.2341321450426458E-3</c:v>
                </c:pt>
                <c:pt idx="487">
                  <c:v>1.2208087026608504E-3</c:v>
                </c:pt>
                <c:pt idx="488">
                  <c:v>1.1599358050923385E-3</c:v>
                </c:pt>
                <c:pt idx="489">
                  <c:v>1.1421230513782824E-3</c:v>
                </c:pt>
                <c:pt idx="490">
                  <c:v>1.1349542804837405E-3</c:v>
                </c:pt>
                <c:pt idx="491">
                  <c:v>1.1363100612260789E-3</c:v>
                </c:pt>
                <c:pt idx="492">
                  <c:v>1.0079213688123931E-3</c:v>
                </c:pt>
                <c:pt idx="493">
                  <c:v>1.0102098102554473E-3</c:v>
                </c:pt>
                <c:pt idx="494">
                  <c:v>1.0095851723818923E-3</c:v>
                </c:pt>
                <c:pt idx="495">
                  <c:v>1.0082172586246864E-3</c:v>
                </c:pt>
                <c:pt idx="496">
                  <c:v>1.0077788715218471E-3</c:v>
                </c:pt>
                <c:pt idx="497">
                  <c:v>9.9881647952781505E-4</c:v>
                </c:pt>
                <c:pt idx="498">
                  <c:v>9.9314777087904766E-4</c:v>
                </c:pt>
                <c:pt idx="499">
                  <c:v>9.8795631872489512E-4</c:v>
                </c:pt>
                <c:pt idx="500">
                  <c:v>9.8153595017660619E-4</c:v>
                </c:pt>
                <c:pt idx="501">
                  <c:v>9.5558975258143593E-4</c:v>
                </c:pt>
                <c:pt idx="502">
                  <c:v>9.4937869397899511E-4</c:v>
                </c:pt>
                <c:pt idx="503">
                  <c:v>9.2476179679291807E-4</c:v>
                </c:pt>
                <c:pt idx="504">
                  <c:v>8.5068480340834505E-4</c:v>
                </c:pt>
                <c:pt idx="505">
                  <c:v>8.5133754521225509E-4</c:v>
                </c:pt>
                <c:pt idx="506">
                  <c:v>8.1290059626955898E-4</c:v>
                </c:pt>
                <c:pt idx="507">
                  <c:v>8.1098307253179528E-4</c:v>
                </c:pt>
                <c:pt idx="508">
                  <c:v>7.0563621437735771E-4</c:v>
                </c:pt>
                <c:pt idx="509">
                  <c:v>6.9888302919968821E-4</c:v>
                </c:pt>
                <c:pt idx="510">
                  <c:v>6.350125545671742E-4</c:v>
                </c:pt>
                <c:pt idx="511">
                  <c:v>5.6741395769767541E-4</c:v>
                </c:pt>
                <c:pt idx="512">
                  <c:v>5.6441725899797671E-4</c:v>
                </c:pt>
                <c:pt idx="513">
                  <c:v>5.5726433933166012E-4</c:v>
                </c:pt>
                <c:pt idx="514">
                  <c:v>5.5882016336307439E-4</c:v>
                </c:pt>
                <c:pt idx="515">
                  <c:v>5.5220601338782814E-4</c:v>
                </c:pt>
                <c:pt idx="516">
                  <c:v>5.5255057662872877E-4</c:v>
                </c:pt>
                <c:pt idx="517">
                  <c:v>5.7745051790231876E-4</c:v>
                </c:pt>
                <c:pt idx="518">
                  <c:v>5.8523733726701191E-4</c:v>
                </c:pt>
                <c:pt idx="519">
                  <c:v>5.829465313304358E-4</c:v>
                </c:pt>
                <c:pt idx="520">
                  <c:v>5.7775607387512619E-4</c:v>
                </c:pt>
                <c:pt idx="521">
                  <c:v>9.1767102041341792E-4</c:v>
                </c:pt>
                <c:pt idx="522">
                  <c:v>8.5970394208264016E-4</c:v>
                </c:pt>
                <c:pt idx="523">
                  <c:v>8.1753531660719476E-4</c:v>
                </c:pt>
                <c:pt idx="524">
                  <c:v>9.0967429142340989E-4</c:v>
                </c:pt>
                <c:pt idx="525">
                  <c:v>1.1925781528372913E-3</c:v>
                </c:pt>
                <c:pt idx="526">
                  <c:v>1.1941258253492404E-3</c:v>
                </c:pt>
                <c:pt idx="527">
                  <c:v>1.1881640807487569E-3</c:v>
                </c:pt>
                <c:pt idx="528">
                  <c:v>1.3790822120089172E-3</c:v>
                </c:pt>
                <c:pt idx="529">
                  <c:v>1.5715500827155353E-3</c:v>
                </c:pt>
                <c:pt idx="530">
                  <c:v>1.5737148256838708E-3</c:v>
                </c:pt>
                <c:pt idx="531">
                  <c:v>1.4109953717386108E-3</c:v>
                </c:pt>
                <c:pt idx="532">
                  <c:v>1.4080342647209392E-3</c:v>
                </c:pt>
                <c:pt idx="533">
                  <c:v>1.3951160683717051E-3</c:v>
                </c:pt>
                <c:pt idx="534">
                  <c:v>1.4017271076053094E-3</c:v>
                </c:pt>
                <c:pt idx="535">
                  <c:v>1.3976316910743556E-3</c:v>
                </c:pt>
                <c:pt idx="536">
                  <c:v>1.4443170594581733E-3</c:v>
                </c:pt>
                <c:pt idx="537">
                  <c:v>1.4941514818453793E-3</c:v>
                </c:pt>
                <c:pt idx="538">
                  <c:v>1.427885764642969E-3</c:v>
                </c:pt>
                <c:pt idx="539">
                  <c:v>1.4324754877266348E-3</c:v>
                </c:pt>
                <c:pt idx="540">
                  <c:v>1.4586388303184576E-3</c:v>
                </c:pt>
                <c:pt idx="541">
                  <c:v>1.4818161711891698E-3</c:v>
                </c:pt>
                <c:pt idx="542">
                  <c:v>1.485252957546821E-3</c:v>
                </c:pt>
                <c:pt idx="543">
                  <c:v>1.4742701813444054E-3</c:v>
                </c:pt>
                <c:pt idx="544">
                  <c:v>1.46238952602651E-3</c:v>
                </c:pt>
                <c:pt idx="545">
                  <c:v>1.4578186744302773E-3</c:v>
                </c:pt>
                <c:pt idx="546">
                  <c:v>1.6112317652843421E-3</c:v>
                </c:pt>
                <c:pt idx="547">
                  <c:v>1.7329098736967477E-3</c:v>
                </c:pt>
                <c:pt idx="548">
                  <c:v>1.7546571867976908E-3</c:v>
                </c:pt>
                <c:pt idx="549">
                  <c:v>1.9110167525109359E-3</c:v>
                </c:pt>
                <c:pt idx="550">
                  <c:v>1.9441089106017656E-3</c:v>
                </c:pt>
                <c:pt idx="551">
                  <c:v>2.054989189015395E-3</c:v>
                </c:pt>
                <c:pt idx="552">
                  <c:v>2.0223827896101703E-3</c:v>
                </c:pt>
                <c:pt idx="553">
                  <c:v>2.0188993013635767E-3</c:v>
                </c:pt>
                <c:pt idx="554">
                  <c:v>2.0175094649401673E-3</c:v>
                </c:pt>
                <c:pt idx="555">
                  <c:v>2.8365045496546218E-3</c:v>
                </c:pt>
                <c:pt idx="556">
                  <c:v>2.8772359565791164E-3</c:v>
                </c:pt>
                <c:pt idx="557">
                  <c:v>2.8623745674854831E-3</c:v>
                </c:pt>
                <c:pt idx="558">
                  <c:v>2.8355461124803779E-3</c:v>
                </c:pt>
                <c:pt idx="559">
                  <c:v>2.844813147171749E-3</c:v>
                </c:pt>
                <c:pt idx="560">
                  <c:v>2.9329603929920101E-3</c:v>
                </c:pt>
                <c:pt idx="561">
                  <c:v>2.9320785479523982E-3</c:v>
                </c:pt>
                <c:pt idx="562">
                  <c:v>2.9464411059112027E-3</c:v>
                </c:pt>
                <c:pt idx="563">
                  <c:v>2.9378689036884801E-3</c:v>
                </c:pt>
                <c:pt idx="564">
                  <c:v>2.9468966609951207E-3</c:v>
                </c:pt>
                <c:pt idx="565">
                  <c:v>2.9428295407661156E-3</c:v>
                </c:pt>
                <c:pt idx="566">
                  <c:v>2.9339904583803255E-3</c:v>
                </c:pt>
                <c:pt idx="567">
                  <c:v>2.9718569101357686E-3</c:v>
                </c:pt>
                <c:pt idx="568">
                  <c:v>3.055506423630644E-3</c:v>
                </c:pt>
                <c:pt idx="569">
                  <c:v>2.9228397294966428E-3</c:v>
                </c:pt>
                <c:pt idx="570">
                  <c:v>3.6143512562398306E-3</c:v>
                </c:pt>
                <c:pt idx="571">
                  <c:v>3.5122979099131701E-3</c:v>
                </c:pt>
                <c:pt idx="572">
                  <c:v>3.5926074923933781E-3</c:v>
                </c:pt>
                <c:pt idx="573">
                  <c:v>3.5482659092996999E-3</c:v>
                </c:pt>
                <c:pt idx="574">
                  <c:v>3.5506759717064073E-3</c:v>
                </c:pt>
                <c:pt idx="575">
                  <c:v>3.6005270962247409E-3</c:v>
                </c:pt>
                <c:pt idx="576">
                  <c:v>3.9772673847388671E-3</c:v>
                </c:pt>
                <c:pt idx="577">
                  <c:v>3.9514915854298388E-3</c:v>
                </c:pt>
                <c:pt idx="578">
                  <c:v>4.0318835552225433E-3</c:v>
                </c:pt>
                <c:pt idx="579">
                  <c:v>4.0998107169856537E-3</c:v>
                </c:pt>
                <c:pt idx="580">
                  <c:v>4.3733644539915208E-3</c:v>
                </c:pt>
                <c:pt idx="581">
                  <c:v>4.366217156091156E-3</c:v>
                </c:pt>
                <c:pt idx="582">
                  <c:v>4.6267947343816606E-3</c:v>
                </c:pt>
                <c:pt idx="583">
                  <c:v>4.6207191511424923E-3</c:v>
                </c:pt>
                <c:pt idx="584">
                  <c:v>4.6958788816660931E-3</c:v>
                </c:pt>
                <c:pt idx="585">
                  <c:v>4.6729094540141408E-3</c:v>
                </c:pt>
                <c:pt idx="586">
                  <c:v>4.6370054115007836E-3</c:v>
                </c:pt>
                <c:pt idx="587">
                  <c:v>4.6276659837097191E-3</c:v>
                </c:pt>
                <c:pt idx="588">
                  <c:v>4.5950179255735569E-3</c:v>
                </c:pt>
                <c:pt idx="589">
                  <c:v>4.8341528796061123E-3</c:v>
                </c:pt>
                <c:pt idx="590">
                  <c:v>4.7407215809267128E-3</c:v>
                </c:pt>
                <c:pt idx="591">
                  <c:v>4.5778133708317429E-3</c:v>
                </c:pt>
                <c:pt idx="592">
                  <c:v>4.5818510675523713E-3</c:v>
                </c:pt>
                <c:pt idx="593">
                  <c:v>4.7478467058933889E-3</c:v>
                </c:pt>
                <c:pt idx="594">
                  <c:v>4.7363411547483259E-3</c:v>
                </c:pt>
                <c:pt idx="595">
                  <c:v>4.7378643028338479E-3</c:v>
                </c:pt>
                <c:pt idx="596">
                  <c:v>4.747221020295728E-3</c:v>
                </c:pt>
                <c:pt idx="597">
                  <c:v>4.8639127123143444E-3</c:v>
                </c:pt>
                <c:pt idx="598">
                  <c:v>4.854852280287196E-3</c:v>
                </c:pt>
                <c:pt idx="599">
                  <c:v>4.8758382148714596E-3</c:v>
                </c:pt>
                <c:pt idx="600">
                  <c:v>4.8837425284621845E-3</c:v>
                </c:pt>
                <c:pt idx="601">
                  <c:v>4.9700650214133868E-3</c:v>
                </c:pt>
                <c:pt idx="602">
                  <c:v>5.5686721896959553E-3</c:v>
                </c:pt>
                <c:pt idx="603">
                  <c:v>5.5443743091093591E-3</c:v>
                </c:pt>
                <c:pt idx="604">
                  <c:v>6.0924143607273447E-3</c:v>
                </c:pt>
                <c:pt idx="605">
                  <c:v>6.1234422464271554E-3</c:v>
                </c:pt>
                <c:pt idx="606">
                  <c:v>6.177282181780137E-3</c:v>
                </c:pt>
                <c:pt idx="607">
                  <c:v>6.4373611402185121E-3</c:v>
                </c:pt>
                <c:pt idx="608">
                  <c:v>6.4229292148188085E-3</c:v>
                </c:pt>
                <c:pt idx="609">
                  <c:v>6.4161702839962984E-3</c:v>
                </c:pt>
                <c:pt idx="610">
                  <c:v>6.6921971826222112E-3</c:v>
                </c:pt>
                <c:pt idx="611">
                  <c:v>8.1249084022898196E-3</c:v>
                </c:pt>
                <c:pt idx="612">
                  <c:v>8.1295903165573887E-3</c:v>
                </c:pt>
                <c:pt idx="613">
                  <c:v>8.9587072785608929E-3</c:v>
                </c:pt>
                <c:pt idx="614">
                  <c:v>8.9719043197386637E-3</c:v>
                </c:pt>
                <c:pt idx="615">
                  <c:v>8.9931429555909978E-3</c:v>
                </c:pt>
                <c:pt idx="616">
                  <c:v>8.9903108641794932E-3</c:v>
                </c:pt>
                <c:pt idx="617">
                  <c:v>9.3540713425843743E-3</c:v>
                </c:pt>
                <c:pt idx="618">
                  <c:v>9.8005918483637586E-3</c:v>
                </c:pt>
                <c:pt idx="619">
                  <c:v>1.0122727556241665E-2</c:v>
                </c:pt>
                <c:pt idx="620">
                  <c:v>1.0292824215488451E-2</c:v>
                </c:pt>
                <c:pt idx="621">
                  <c:v>1.0480934745025873E-2</c:v>
                </c:pt>
                <c:pt idx="622">
                  <c:v>1.0541684837883916E-2</c:v>
                </c:pt>
                <c:pt idx="623">
                  <c:v>1.0644141087244536E-2</c:v>
                </c:pt>
                <c:pt idx="624">
                  <c:v>1.0620951941451254E-2</c:v>
                </c:pt>
                <c:pt idx="625">
                  <c:v>1.0533599391317299E-2</c:v>
                </c:pt>
                <c:pt idx="626">
                  <c:v>1.0543862378767017E-2</c:v>
                </c:pt>
                <c:pt idx="627">
                  <c:v>1.0523771089407776E-2</c:v>
                </c:pt>
                <c:pt idx="628">
                  <c:v>1.0368547381875415E-2</c:v>
                </c:pt>
                <c:pt idx="629">
                  <c:v>1.0335392229575696E-2</c:v>
                </c:pt>
                <c:pt idx="630">
                  <c:v>1.0319073629927391E-2</c:v>
                </c:pt>
                <c:pt idx="631">
                  <c:v>9.841339920928836E-3</c:v>
                </c:pt>
                <c:pt idx="632">
                  <c:v>1.0126079660074977E-2</c:v>
                </c:pt>
                <c:pt idx="633">
                  <c:v>1.0127724166038833E-2</c:v>
                </c:pt>
                <c:pt idx="634">
                  <c:v>1.0206536779303327E-2</c:v>
                </c:pt>
                <c:pt idx="635">
                  <c:v>1.0116190596240119E-2</c:v>
                </c:pt>
                <c:pt idx="636">
                  <c:v>1.013605329153096E-2</c:v>
                </c:pt>
                <c:pt idx="637">
                  <c:v>1.009875845720342E-2</c:v>
                </c:pt>
                <c:pt idx="638">
                  <c:v>1.0232434368881852E-2</c:v>
                </c:pt>
                <c:pt idx="639">
                  <c:v>1.023855715063799E-2</c:v>
                </c:pt>
                <c:pt idx="640">
                  <c:v>1.0737897605362728E-2</c:v>
                </c:pt>
                <c:pt idx="641">
                  <c:v>1.0832699234222478E-2</c:v>
                </c:pt>
                <c:pt idx="642">
                  <c:v>1.0714703138583642E-2</c:v>
                </c:pt>
                <c:pt idx="643">
                  <c:v>1.0090680941909222E-2</c:v>
                </c:pt>
                <c:pt idx="644">
                  <c:v>1.0255309502512621E-2</c:v>
                </c:pt>
                <c:pt idx="645">
                  <c:v>1.0198423624216531E-2</c:v>
                </c:pt>
                <c:pt idx="646">
                  <c:v>1.0267304433526348E-2</c:v>
                </c:pt>
                <c:pt idx="647">
                  <c:v>1.0283842498856137E-2</c:v>
                </c:pt>
                <c:pt idx="648">
                  <c:v>1.0387739726656672E-2</c:v>
                </c:pt>
                <c:pt idx="649">
                  <c:v>1.0421874146208557E-2</c:v>
                </c:pt>
                <c:pt idx="650">
                  <c:v>1.0511930177767749E-2</c:v>
                </c:pt>
                <c:pt idx="651">
                  <c:v>1.054398641247652E-2</c:v>
                </c:pt>
                <c:pt idx="652">
                  <c:v>1.0565316312082663E-2</c:v>
                </c:pt>
                <c:pt idx="653">
                  <c:v>1.0585313464703202E-2</c:v>
                </c:pt>
                <c:pt idx="654">
                  <c:v>1.0550583575932471E-2</c:v>
                </c:pt>
                <c:pt idx="655">
                  <c:v>9.2875093277120391E-3</c:v>
                </c:pt>
                <c:pt idx="656">
                  <c:v>9.2762228077772554E-3</c:v>
                </c:pt>
                <c:pt idx="657">
                  <c:v>9.5152826426805354E-3</c:v>
                </c:pt>
                <c:pt idx="658">
                  <c:v>9.5709724096332827E-3</c:v>
                </c:pt>
                <c:pt idx="659">
                  <c:v>9.5829873810374198E-3</c:v>
                </c:pt>
                <c:pt idx="660">
                  <c:v>9.3729467727786432E-3</c:v>
                </c:pt>
                <c:pt idx="661">
                  <c:v>9.3231818366048425E-3</c:v>
                </c:pt>
                <c:pt idx="662">
                  <c:v>9.545264613323395E-3</c:v>
                </c:pt>
                <c:pt idx="663">
                  <c:v>9.4658104067524337E-3</c:v>
                </c:pt>
                <c:pt idx="664">
                  <c:v>9.4457885060147285E-3</c:v>
                </c:pt>
                <c:pt idx="665">
                  <c:v>9.4698693514340196E-3</c:v>
                </c:pt>
                <c:pt idx="666">
                  <c:v>9.4452831521496302E-3</c:v>
                </c:pt>
                <c:pt idx="667">
                  <c:v>9.7203407019157018E-3</c:v>
                </c:pt>
                <c:pt idx="668">
                  <c:v>9.8476981487440607E-3</c:v>
                </c:pt>
                <c:pt idx="669">
                  <c:v>9.9193384574774116E-3</c:v>
                </c:pt>
                <c:pt idx="670">
                  <c:v>9.8915745368864261E-3</c:v>
                </c:pt>
                <c:pt idx="671">
                  <c:v>1.0025875187828269E-2</c:v>
                </c:pt>
                <c:pt idx="672">
                  <c:v>9.9676148020055588E-3</c:v>
                </c:pt>
                <c:pt idx="673">
                  <c:v>9.6438342156491448E-3</c:v>
                </c:pt>
                <c:pt idx="674">
                  <c:v>9.8017423605057524E-3</c:v>
                </c:pt>
                <c:pt idx="675">
                  <c:v>9.826085069318256E-3</c:v>
                </c:pt>
                <c:pt idx="676">
                  <c:v>9.8685529425634813E-3</c:v>
                </c:pt>
                <c:pt idx="677">
                  <c:v>9.8242561322634155E-3</c:v>
                </c:pt>
                <c:pt idx="678">
                  <c:v>9.6006947922021163E-3</c:v>
                </c:pt>
                <c:pt idx="679">
                  <c:v>9.5642580331138146E-3</c:v>
                </c:pt>
                <c:pt idx="680">
                  <c:v>9.5351367529489493E-3</c:v>
                </c:pt>
                <c:pt idx="681">
                  <c:v>9.5396491394012881E-3</c:v>
                </c:pt>
                <c:pt idx="682">
                  <c:v>9.694607815989709E-3</c:v>
                </c:pt>
                <c:pt idx="683">
                  <c:v>9.7741837798737841E-3</c:v>
                </c:pt>
                <c:pt idx="684">
                  <c:v>9.7801605311162131E-3</c:v>
                </c:pt>
                <c:pt idx="685">
                  <c:v>9.8063912404409582E-3</c:v>
                </c:pt>
                <c:pt idx="686">
                  <c:v>1.0018770715111331E-2</c:v>
                </c:pt>
                <c:pt idx="687">
                  <c:v>9.9795587255052162E-3</c:v>
                </c:pt>
                <c:pt idx="688">
                  <c:v>9.5297900917092372E-3</c:v>
                </c:pt>
                <c:pt idx="689">
                  <c:v>9.6686146367374742E-3</c:v>
                </c:pt>
                <c:pt idx="690">
                  <c:v>9.7146320519070836E-3</c:v>
                </c:pt>
                <c:pt idx="691">
                  <c:v>9.6015249645108516E-3</c:v>
                </c:pt>
                <c:pt idx="692">
                  <c:v>9.5382514976258669E-3</c:v>
                </c:pt>
                <c:pt idx="693">
                  <c:v>9.5804631804825482E-3</c:v>
                </c:pt>
                <c:pt idx="694">
                  <c:v>9.5230297303358583E-3</c:v>
                </c:pt>
                <c:pt idx="695">
                  <c:v>9.5980617715167374E-3</c:v>
                </c:pt>
                <c:pt idx="696">
                  <c:v>9.6101456147265722E-3</c:v>
                </c:pt>
                <c:pt idx="697">
                  <c:v>8.8933896793545845E-3</c:v>
                </c:pt>
                <c:pt idx="698">
                  <c:v>8.8702153238209361E-3</c:v>
                </c:pt>
                <c:pt idx="699">
                  <c:v>8.7823412460742364E-3</c:v>
                </c:pt>
                <c:pt idx="700">
                  <c:v>8.8588000510681809E-3</c:v>
                </c:pt>
                <c:pt idx="701">
                  <c:v>8.6093258453426805E-3</c:v>
                </c:pt>
                <c:pt idx="702">
                  <c:v>8.6060310253558044E-3</c:v>
                </c:pt>
                <c:pt idx="703">
                  <c:v>8.6222225652599696E-3</c:v>
                </c:pt>
                <c:pt idx="704">
                  <c:v>8.4841271496970683E-3</c:v>
                </c:pt>
                <c:pt idx="705">
                  <c:v>8.5317711037176235E-3</c:v>
                </c:pt>
                <c:pt idx="706">
                  <c:v>6.3212202201962065E-3</c:v>
                </c:pt>
                <c:pt idx="707">
                  <c:v>5.9814756123983282E-3</c:v>
                </c:pt>
                <c:pt idx="708">
                  <c:v>5.9322242866983472E-3</c:v>
                </c:pt>
                <c:pt idx="709">
                  <c:v>5.9278421801373295E-3</c:v>
                </c:pt>
                <c:pt idx="710">
                  <c:v>5.9401632763313363E-3</c:v>
                </c:pt>
                <c:pt idx="711">
                  <c:v>5.9001605160546484E-3</c:v>
                </c:pt>
                <c:pt idx="712">
                  <c:v>5.9527521437361692E-3</c:v>
                </c:pt>
                <c:pt idx="713">
                  <c:v>5.7902615939671633E-3</c:v>
                </c:pt>
                <c:pt idx="714">
                  <c:v>5.7758655075009768E-3</c:v>
                </c:pt>
                <c:pt idx="715">
                  <c:v>5.7895011923922999E-3</c:v>
                </c:pt>
                <c:pt idx="716">
                  <c:v>7.3702100295289716E-3</c:v>
                </c:pt>
                <c:pt idx="717">
                  <c:v>7.4589619544846554E-3</c:v>
                </c:pt>
                <c:pt idx="718">
                  <c:v>7.4762326385333861E-3</c:v>
                </c:pt>
                <c:pt idx="719">
                  <c:v>7.4756362577252204E-3</c:v>
                </c:pt>
                <c:pt idx="720">
                  <c:v>7.5726501375111156E-3</c:v>
                </c:pt>
                <c:pt idx="721">
                  <c:v>7.7426791154553559E-3</c:v>
                </c:pt>
                <c:pt idx="722">
                  <c:v>7.7296763517760254E-3</c:v>
                </c:pt>
                <c:pt idx="723">
                  <c:v>7.714169708934856E-3</c:v>
                </c:pt>
                <c:pt idx="724">
                  <c:v>7.823254922553903E-3</c:v>
                </c:pt>
                <c:pt idx="725">
                  <c:v>7.8199846217250225E-3</c:v>
                </c:pt>
                <c:pt idx="726">
                  <c:v>7.7862961036019654E-3</c:v>
                </c:pt>
                <c:pt idx="727">
                  <c:v>7.7682717237262579E-3</c:v>
                </c:pt>
                <c:pt idx="728">
                  <c:v>7.7567959867176047E-3</c:v>
                </c:pt>
                <c:pt idx="729">
                  <c:v>7.7894864395367368E-3</c:v>
                </c:pt>
                <c:pt idx="730">
                  <c:v>7.7865298490162535E-3</c:v>
                </c:pt>
                <c:pt idx="731">
                  <c:v>8.0393911494936656E-3</c:v>
                </c:pt>
                <c:pt idx="732">
                  <c:v>8.012823704611774E-3</c:v>
                </c:pt>
                <c:pt idx="733">
                  <c:v>8.0165721482995996E-3</c:v>
                </c:pt>
                <c:pt idx="734">
                  <c:v>8.2209832899241744E-3</c:v>
                </c:pt>
                <c:pt idx="735">
                  <c:v>8.2063028404295579E-3</c:v>
                </c:pt>
                <c:pt idx="736">
                  <c:v>8.3387350736425867E-3</c:v>
                </c:pt>
                <c:pt idx="737">
                  <c:v>8.3243352543741506E-3</c:v>
                </c:pt>
                <c:pt idx="738">
                  <c:v>8.9319995734663017E-3</c:v>
                </c:pt>
                <c:pt idx="739">
                  <c:v>8.9208512883733083E-3</c:v>
                </c:pt>
                <c:pt idx="740">
                  <c:v>9.726172470542983E-3</c:v>
                </c:pt>
                <c:pt idx="741">
                  <c:v>9.9004315209853724E-3</c:v>
                </c:pt>
                <c:pt idx="742">
                  <c:v>9.8082249163373401E-3</c:v>
                </c:pt>
                <c:pt idx="743">
                  <c:v>9.7990999754880848E-3</c:v>
                </c:pt>
                <c:pt idx="744">
                  <c:v>1.0008819468945039E-2</c:v>
                </c:pt>
                <c:pt idx="745">
                  <c:v>9.9974854543808216E-3</c:v>
                </c:pt>
                <c:pt idx="746">
                  <c:v>9.9688117436657377E-3</c:v>
                </c:pt>
                <c:pt idx="747">
                  <c:v>9.9511000855182375E-3</c:v>
                </c:pt>
                <c:pt idx="748">
                  <c:v>1.0334149044519238E-2</c:v>
                </c:pt>
                <c:pt idx="749">
                  <c:v>1.0444584658126577E-2</c:v>
                </c:pt>
                <c:pt idx="750">
                  <c:v>1.055079225920093E-2</c:v>
                </c:pt>
                <c:pt idx="751">
                  <c:v>1.0462561971848132E-2</c:v>
                </c:pt>
                <c:pt idx="752">
                  <c:v>1.0479600251903554E-2</c:v>
                </c:pt>
                <c:pt idx="753">
                  <c:v>1.0288311821373229E-2</c:v>
                </c:pt>
                <c:pt idx="754">
                  <c:v>1.0257591541188223E-2</c:v>
                </c:pt>
                <c:pt idx="755">
                  <c:v>1.0345771461472465E-2</c:v>
                </c:pt>
                <c:pt idx="756">
                  <c:v>1.0329325568955171E-2</c:v>
                </c:pt>
                <c:pt idx="757">
                  <c:v>1.0423449456437087E-2</c:v>
                </c:pt>
                <c:pt idx="758">
                  <c:v>1.0804023951340419E-2</c:v>
                </c:pt>
                <c:pt idx="759">
                  <c:v>1.0843226406802757E-2</c:v>
                </c:pt>
                <c:pt idx="760">
                  <c:v>1.0914951037626776E-2</c:v>
                </c:pt>
                <c:pt idx="761">
                  <c:v>1.0939906323126214E-2</c:v>
                </c:pt>
                <c:pt idx="762">
                  <c:v>1.1084454521813582E-2</c:v>
                </c:pt>
                <c:pt idx="763">
                  <c:v>1.1046893842100452E-2</c:v>
                </c:pt>
                <c:pt idx="764">
                  <c:v>1.1075775265077388E-2</c:v>
                </c:pt>
                <c:pt idx="765">
                  <c:v>1.1041905987576317E-2</c:v>
                </c:pt>
                <c:pt idx="766">
                  <c:v>1.1127005781287159E-2</c:v>
                </c:pt>
                <c:pt idx="767">
                  <c:v>1.1138692268141747E-2</c:v>
                </c:pt>
                <c:pt idx="768">
                  <c:v>1.1066893863645457E-2</c:v>
                </c:pt>
                <c:pt idx="769">
                  <c:v>1.1080369673003559E-2</c:v>
                </c:pt>
                <c:pt idx="770">
                  <c:v>1.108990577781154E-2</c:v>
                </c:pt>
                <c:pt idx="771">
                  <c:v>1.1141504934387637E-2</c:v>
                </c:pt>
                <c:pt idx="772">
                  <c:v>9.4437564111323948E-3</c:v>
                </c:pt>
                <c:pt idx="773">
                  <c:v>9.4187574439421051E-3</c:v>
                </c:pt>
                <c:pt idx="774">
                  <c:v>9.2390668650762214E-3</c:v>
                </c:pt>
                <c:pt idx="775">
                  <c:v>8.9368752696805109E-3</c:v>
                </c:pt>
                <c:pt idx="776">
                  <c:v>8.3553462388234016E-3</c:v>
                </c:pt>
                <c:pt idx="777">
                  <c:v>8.268862609825095E-3</c:v>
                </c:pt>
                <c:pt idx="778">
                  <c:v>8.2597029617842623E-3</c:v>
                </c:pt>
                <c:pt idx="779">
                  <c:v>7.2907812167958674E-3</c:v>
                </c:pt>
                <c:pt idx="780">
                  <c:v>6.8894111465283379E-3</c:v>
                </c:pt>
                <c:pt idx="781">
                  <c:v>6.8691847876285565E-3</c:v>
                </c:pt>
                <c:pt idx="782">
                  <c:v>6.8134254192857117E-3</c:v>
                </c:pt>
                <c:pt idx="783">
                  <c:v>6.7576054240051277E-3</c:v>
                </c:pt>
                <c:pt idx="784">
                  <c:v>6.58294611888997E-3</c:v>
                </c:pt>
                <c:pt idx="785">
                  <c:v>6.6026715759441553E-3</c:v>
                </c:pt>
                <c:pt idx="786">
                  <c:v>6.5868363341987394E-3</c:v>
                </c:pt>
                <c:pt idx="787">
                  <c:v>6.5114496246630573E-3</c:v>
                </c:pt>
                <c:pt idx="788">
                  <c:v>6.4814172663050524E-3</c:v>
                </c:pt>
                <c:pt idx="789">
                  <c:v>6.4469975940633466E-3</c:v>
                </c:pt>
                <c:pt idx="790">
                  <c:v>6.5190470821701136E-3</c:v>
                </c:pt>
                <c:pt idx="791">
                  <c:v>6.4003215996857347E-3</c:v>
                </c:pt>
                <c:pt idx="792">
                  <c:v>6.3906991305337068E-3</c:v>
                </c:pt>
                <c:pt idx="793">
                  <c:v>6.3934164039576476E-3</c:v>
                </c:pt>
                <c:pt idx="794">
                  <c:v>6.3338927072981461E-3</c:v>
                </c:pt>
                <c:pt idx="795">
                  <c:v>6.3244374319254082E-3</c:v>
                </c:pt>
                <c:pt idx="796">
                  <c:v>6.3130160959481022E-3</c:v>
                </c:pt>
                <c:pt idx="797">
                  <c:v>5.6641086954689864E-3</c:v>
                </c:pt>
                <c:pt idx="798">
                  <c:v>5.5945182907728508E-3</c:v>
                </c:pt>
                <c:pt idx="799">
                  <c:v>5.5260290644468133E-3</c:v>
                </c:pt>
                <c:pt idx="800">
                  <c:v>5.6205338252541068E-3</c:v>
                </c:pt>
                <c:pt idx="801">
                  <c:v>5.5868121572979343E-3</c:v>
                </c:pt>
                <c:pt idx="802">
                  <c:v>5.3885026995924585E-3</c:v>
                </c:pt>
                <c:pt idx="803">
                  <c:v>5.3732821502845852E-3</c:v>
                </c:pt>
                <c:pt idx="804">
                  <c:v>5.4306342907750665E-3</c:v>
                </c:pt>
                <c:pt idx="805">
                  <c:v>5.4248213002872714E-3</c:v>
                </c:pt>
                <c:pt idx="806">
                  <c:v>4.0229806047610162E-3</c:v>
                </c:pt>
                <c:pt idx="807">
                  <c:v>4.0963643460494546E-3</c:v>
                </c:pt>
                <c:pt idx="808">
                  <c:v>4.099138730637563E-3</c:v>
                </c:pt>
                <c:pt idx="809">
                  <c:v>4.0975369657843411E-3</c:v>
                </c:pt>
                <c:pt idx="810">
                  <c:v>4.3141624914643101E-3</c:v>
                </c:pt>
                <c:pt idx="811">
                  <c:v>4.2746071712243859E-3</c:v>
                </c:pt>
                <c:pt idx="812">
                  <c:v>4.2317728231259866E-3</c:v>
                </c:pt>
                <c:pt idx="813">
                  <c:v>4.2991432415749571E-3</c:v>
                </c:pt>
                <c:pt idx="814">
                  <c:v>4.3054776524032237E-3</c:v>
                </c:pt>
                <c:pt idx="815">
                  <c:v>4.302859648220911E-3</c:v>
                </c:pt>
                <c:pt idx="816">
                  <c:v>4.2928531254571075E-3</c:v>
                </c:pt>
                <c:pt idx="817">
                  <c:v>4.2859067142431246E-3</c:v>
                </c:pt>
                <c:pt idx="818">
                  <c:v>4.4594500514699926E-3</c:v>
                </c:pt>
                <c:pt idx="819">
                  <c:v>4.5086717129413315E-3</c:v>
                </c:pt>
                <c:pt idx="820">
                  <c:v>4.6031962832173605E-3</c:v>
                </c:pt>
                <c:pt idx="821">
                  <c:v>3.7820804782002409E-3</c:v>
                </c:pt>
                <c:pt idx="822">
                  <c:v>3.8695465669348712E-3</c:v>
                </c:pt>
                <c:pt idx="823">
                  <c:v>3.8107916246751263E-3</c:v>
                </c:pt>
                <c:pt idx="824">
                  <c:v>3.7396231173109995E-3</c:v>
                </c:pt>
                <c:pt idx="825">
                  <c:v>3.7909128276551046E-3</c:v>
                </c:pt>
                <c:pt idx="826">
                  <c:v>3.6927616019751578E-3</c:v>
                </c:pt>
                <c:pt idx="827">
                  <c:v>3.3781338145718464E-3</c:v>
                </c:pt>
                <c:pt idx="828">
                  <c:v>3.3698062648330443E-3</c:v>
                </c:pt>
                <c:pt idx="829">
                  <c:v>3.1730344030835981E-3</c:v>
                </c:pt>
                <c:pt idx="830">
                  <c:v>3.0805168782570987E-3</c:v>
                </c:pt>
                <c:pt idx="831">
                  <c:v>2.907680129099882E-3</c:v>
                </c:pt>
                <c:pt idx="832">
                  <c:v>2.8897496723751192E-3</c:v>
                </c:pt>
                <c:pt idx="833">
                  <c:v>2.7265636404474446E-3</c:v>
                </c:pt>
                <c:pt idx="834">
                  <c:v>2.7401703605165056E-3</c:v>
                </c:pt>
                <c:pt idx="835">
                  <c:v>2.7255377660499419E-3</c:v>
                </c:pt>
                <c:pt idx="836">
                  <c:v>2.7100221783534291E-3</c:v>
                </c:pt>
                <c:pt idx="837">
                  <c:v>2.6928041788587399E-3</c:v>
                </c:pt>
                <c:pt idx="838">
                  <c:v>2.6323071902777545E-3</c:v>
                </c:pt>
                <c:pt idx="839">
                  <c:v>2.6949981386630239E-3</c:v>
                </c:pt>
                <c:pt idx="840">
                  <c:v>2.5818239215332885E-3</c:v>
                </c:pt>
                <c:pt idx="841">
                  <c:v>2.5468956320532062E-3</c:v>
                </c:pt>
                <c:pt idx="842">
                  <c:v>2.5353599380052061E-3</c:v>
                </c:pt>
                <c:pt idx="843">
                  <c:v>2.4475502601409892E-3</c:v>
                </c:pt>
                <c:pt idx="844">
                  <c:v>2.3719868515650485E-3</c:v>
                </c:pt>
                <c:pt idx="845">
                  <c:v>2.394144794154169E-3</c:v>
                </c:pt>
                <c:pt idx="846">
                  <c:v>2.4100733882640732E-3</c:v>
                </c:pt>
                <c:pt idx="847">
                  <c:v>2.412904905122372E-3</c:v>
                </c:pt>
                <c:pt idx="848">
                  <c:v>2.3723313484861046E-3</c:v>
                </c:pt>
                <c:pt idx="849">
                  <c:v>2.4453243789622197E-3</c:v>
                </c:pt>
                <c:pt idx="850">
                  <c:v>2.440147806906648E-3</c:v>
                </c:pt>
                <c:pt idx="851">
                  <c:v>2.4414844924613411E-3</c:v>
                </c:pt>
                <c:pt idx="852">
                  <c:v>2.445817515576874E-3</c:v>
                </c:pt>
                <c:pt idx="853">
                  <c:v>2.1302893937342935E-3</c:v>
                </c:pt>
                <c:pt idx="854">
                  <c:v>2.1413306991025925E-3</c:v>
                </c:pt>
                <c:pt idx="855">
                  <c:v>1.8952788711123437E-3</c:v>
                </c:pt>
                <c:pt idx="856">
                  <c:v>1.8861858701415479E-3</c:v>
                </c:pt>
                <c:pt idx="857">
                  <c:v>1.8037655349770179E-3</c:v>
                </c:pt>
                <c:pt idx="858">
                  <c:v>1.7070878457761402E-3</c:v>
                </c:pt>
                <c:pt idx="859">
                  <c:v>1.716183370436726E-3</c:v>
                </c:pt>
                <c:pt idx="860">
                  <c:v>1.7174904945882745E-3</c:v>
                </c:pt>
                <c:pt idx="861">
                  <c:v>1.6318136637449934E-3</c:v>
                </c:pt>
                <c:pt idx="862">
                  <c:v>1.1419599603221876E-3</c:v>
                </c:pt>
                <c:pt idx="863">
                  <c:v>1.0782246952582301E-3</c:v>
                </c:pt>
                <c:pt idx="864">
                  <c:v>8.6312121426131291E-4</c:v>
                </c:pt>
                <c:pt idx="865">
                  <c:v>8.835321380668002E-4</c:v>
                </c:pt>
                <c:pt idx="866">
                  <c:v>8.8735753378749649E-4</c:v>
                </c:pt>
                <c:pt idx="867">
                  <c:v>9.3651295410159712E-4</c:v>
                </c:pt>
                <c:pt idx="868">
                  <c:v>8.2590256600700363E-4</c:v>
                </c:pt>
                <c:pt idx="869">
                  <c:v>8.0243405031881301E-4</c:v>
                </c:pt>
                <c:pt idx="870">
                  <c:v>7.3852328142391091E-4</c:v>
                </c:pt>
                <c:pt idx="871">
                  <c:v>7.2267196873698248E-4</c:v>
                </c:pt>
                <c:pt idx="872">
                  <c:v>6.9904375888633159E-4</c:v>
                </c:pt>
                <c:pt idx="873">
                  <c:v>6.6314784613946633E-4</c:v>
                </c:pt>
                <c:pt idx="874">
                  <c:v>6.5518380281962224E-4</c:v>
                </c:pt>
                <c:pt idx="875">
                  <c:v>6.4491143169509175E-4</c:v>
                </c:pt>
                <c:pt idx="876">
                  <c:v>6.5694267732905448E-4</c:v>
                </c:pt>
                <c:pt idx="877">
                  <c:v>6.5227368948789135E-4</c:v>
                </c:pt>
                <c:pt idx="878">
                  <c:v>6.5226310738366331E-4</c:v>
                </c:pt>
                <c:pt idx="879">
                  <c:v>7.7716533142459341E-4</c:v>
                </c:pt>
                <c:pt idx="880">
                  <c:v>7.7311482081967079E-4</c:v>
                </c:pt>
                <c:pt idx="881">
                  <c:v>7.7663574573577036E-4</c:v>
                </c:pt>
                <c:pt idx="882">
                  <c:v>7.7843194618838838E-4</c:v>
                </c:pt>
                <c:pt idx="883">
                  <c:v>7.3959972772919696E-4</c:v>
                </c:pt>
                <c:pt idx="884">
                  <c:v>7.2890205565762794E-4</c:v>
                </c:pt>
                <c:pt idx="885">
                  <c:v>7.1990645638603679E-4</c:v>
                </c:pt>
                <c:pt idx="886">
                  <c:v>7.2467402949449595E-4</c:v>
                </c:pt>
                <c:pt idx="887">
                  <c:v>7.2985877024319074E-4</c:v>
                </c:pt>
                <c:pt idx="888">
                  <c:v>7.1240850809195413E-4</c:v>
                </c:pt>
                <c:pt idx="889">
                  <c:v>7.0015045930117703E-4</c:v>
                </c:pt>
                <c:pt idx="890">
                  <c:v>6.938891498179193E-4</c:v>
                </c:pt>
                <c:pt idx="891">
                  <c:v>6.1379969011588029E-4</c:v>
                </c:pt>
                <c:pt idx="892">
                  <c:v>6.1294191460794362E-4</c:v>
                </c:pt>
                <c:pt idx="893">
                  <c:v>6.1257944066841672E-4</c:v>
                </c:pt>
                <c:pt idx="894">
                  <c:v>6.1099761589731758E-4</c:v>
                </c:pt>
                <c:pt idx="895">
                  <c:v>5.9057667816607505E-4</c:v>
                </c:pt>
                <c:pt idx="896">
                  <c:v>5.8298867614184748E-4</c:v>
                </c:pt>
                <c:pt idx="897">
                  <c:v>5.6785801980989599E-4</c:v>
                </c:pt>
                <c:pt idx="898">
                  <c:v>5.7119183592741136E-4</c:v>
                </c:pt>
                <c:pt idx="899">
                  <c:v>5.5928916710875265E-4</c:v>
                </c:pt>
                <c:pt idx="900">
                  <c:v>5.5601651598081439E-4</c:v>
                </c:pt>
                <c:pt idx="901">
                  <c:v>5.4528667997139426E-4</c:v>
                </c:pt>
                <c:pt idx="902">
                  <c:v>5.5583501428030087E-4</c:v>
                </c:pt>
                <c:pt idx="903">
                  <c:v>5.6266323498315102E-4</c:v>
                </c:pt>
                <c:pt idx="904">
                  <c:v>5.9519006416060662E-4</c:v>
                </c:pt>
                <c:pt idx="905">
                  <c:v>5.897299708390824E-4</c:v>
                </c:pt>
                <c:pt idx="906">
                  <c:v>5.861844398058119E-4</c:v>
                </c:pt>
                <c:pt idx="907">
                  <c:v>5.917997516407832E-4</c:v>
                </c:pt>
                <c:pt idx="908">
                  <c:v>5.1754728803469487E-4</c:v>
                </c:pt>
                <c:pt idx="909">
                  <c:v>5.084423681078772E-4</c:v>
                </c:pt>
                <c:pt idx="910">
                  <c:v>4.9358707755838124E-4</c:v>
                </c:pt>
                <c:pt idx="911">
                  <c:v>4.8769761408785564E-4</c:v>
                </c:pt>
                <c:pt idx="912">
                  <c:v>4.8876256996733646E-4</c:v>
                </c:pt>
                <c:pt idx="913">
                  <c:v>4.2782629394293734E-4</c:v>
                </c:pt>
                <c:pt idx="914">
                  <c:v>4.260685634040768E-4</c:v>
                </c:pt>
                <c:pt idx="915">
                  <c:v>4.2497932701931774E-4</c:v>
                </c:pt>
                <c:pt idx="916">
                  <c:v>4.2405870388647249E-4</c:v>
                </c:pt>
                <c:pt idx="917">
                  <c:v>4.2040404238206474E-4</c:v>
                </c:pt>
                <c:pt idx="918">
                  <c:v>3.9263927852907217E-4</c:v>
                </c:pt>
                <c:pt idx="919">
                  <c:v>3.8202530221843542E-4</c:v>
                </c:pt>
                <c:pt idx="920">
                  <c:v>3.7593877052770667E-4</c:v>
                </c:pt>
                <c:pt idx="921">
                  <c:v>3.7850035604218254E-4</c:v>
                </c:pt>
                <c:pt idx="922">
                  <c:v>3.6768736335452567E-4</c:v>
                </c:pt>
                <c:pt idx="923">
                  <c:v>3.7546170550398797E-4</c:v>
                </c:pt>
                <c:pt idx="924">
                  <c:v>3.787023387574209E-4</c:v>
                </c:pt>
                <c:pt idx="925">
                  <c:v>3.6615314436765078E-4</c:v>
                </c:pt>
                <c:pt idx="926">
                  <c:v>3.5554787283721001E-4</c:v>
                </c:pt>
                <c:pt idx="927">
                  <c:v>3.5372727512945689E-4</c:v>
                </c:pt>
                <c:pt idx="928">
                  <c:v>3.5692433412185236E-4</c:v>
                </c:pt>
                <c:pt idx="929">
                  <c:v>3.6430283143357682E-4</c:v>
                </c:pt>
                <c:pt idx="930">
                  <c:v>3.654182969678423E-4</c:v>
                </c:pt>
                <c:pt idx="931">
                  <c:v>3.5945847314305251E-4</c:v>
                </c:pt>
                <c:pt idx="932">
                  <c:v>3.4413580855873225E-4</c:v>
                </c:pt>
                <c:pt idx="933">
                  <c:v>3.0185679959223187E-4</c:v>
                </c:pt>
                <c:pt idx="934">
                  <c:v>3.5798695547452423E-4</c:v>
                </c:pt>
                <c:pt idx="935">
                  <c:v>3.5642812518257605E-4</c:v>
                </c:pt>
                <c:pt idx="936">
                  <c:v>3.5117799618903598E-4</c:v>
                </c:pt>
                <c:pt idx="937">
                  <c:v>3.3426796812986075E-4</c:v>
                </c:pt>
                <c:pt idx="938">
                  <c:v>3.2993488542805969E-4</c:v>
                </c:pt>
                <c:pt idx="939">
                  <c:v>3.2580233281374101E-4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6E2-824A-8AD0-3452986815E9}"/>
            </c:ext>
          </c:extLst>
        </c:ser>
        <c:ser>
          <c:idx val="4"/>
          <c:order val="4"/>
          <c:tx>
            <c:strRef>
              <c:f>PD!$BO$1</c:f>
              <c:strCache>
                <c:ptCount val="1"/>
                <c:pt idx="0">
                  <c:v>Мосэнерго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PD!$BJ$2:$BJ$941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PD!$BO$2:$BO$941</c:f>
              <c:numCache>
                <c:formatCode>0.00%</c:formatCode>
                <c:ptCount val="940"/>
                <c:pt idx="0">
                  <c:v>8.0527333252557329E-2</c:v>
                </c:pt>
                <c:pt idx="1">
                  <c:v>7.0147726805001406E-2</c:v>
                </c:pt>
                <c:pt idx="2">
                  <c:v>6.8978006566701902E-2</c:v>
                </c:pt>
                <c:pt idx="3">
                  <c:v>7.0689390649713357E-2</c:v>
                </c:pt>
                <c:pt idx="4">
                  <c:v>9.6385024601800331E-2</c:v>
                </c:pt>
                <c:pt idx="5">
                  <c:v>0.10856339878232292</c:v>
                </c:pt>
                <c:pt idx="6">
                  <c:v>0.10089632932800846</c:v>
                </c:pt>
                <c:pt idx="7">
                  <c:v>8.1145238787215482E-2</c:v>
                </c:pt>
                <c:pt idx="8">
                  <c:v>7.8325125241190133E-2</c:v>
                </c:pt>
                <c:pt idx="9">
                  <c:v>7.9374016240588138E-2</c:v>
                </c:pt>
                <c:pt idx="10">
                  <c:v>8.7442627426333186E-2</c:v>
                </c:pt>
                <c:pt idx="11">
                  <c:v>9.1670602107806531E-2</c:v>
                </c:pt>
                <c:pt idx="12">
                  <c:v>8.4615585289119027E-2</c:v>
                </c:pt>
                <c:pt idx="13">
                  <c:v>8.6722127782603187E-2</c:v>
                </c:pt>
                <c:pt idx="14">
                  <c:v>9.937757974995616E-2</c:v>
                </c:pt>
                <c:pt idx="15">
                  <c:v>9.4258426538799983E-2</c:v>
                </c:pt>
                <c:pt idx="16">
                  <c:v>9.5434226153990637E-2</c:v>
                </c:pt>
                <c:pt idx="17">
                  <c:v>9.4996323433867866E-2</c:v>
                </c:pt>
                <c:pt idx="18">
                  <c:v>8.360249409466726E-2</c:v>
                </c:pt>
                <c:pt idx="19">
                  <c:v>7.9023177882127593E-2</c:v>
                </c:pt>
                <c:pt idx="20">
                  <c:v>7.4862926198135046E-2</c:v>
                </c:pt>
                <c:pt idx="21">
                  <c:v>7.5335836266740064E-2</c:v>
                </c:pt>
                <c:pt idx="22">
                  <c:v>7.1403226097495442E-2</c:v>
                </c:pt>
                <c:pt idx="23">
                  <c:v>6.0292563631755336E-2</c:v>
                </c:pt>
                <c:pt idx="24">
                  <c:v>5.7067559327780668E-2</c:v>
                </c:pt>
                <c:pt idx="25">
                  <c:v>5.698334202081929E-2</c:v>
                </c:pt>
                <c:pt idx="26">
                  <c:v>5.6910888115755891E-2</c:v>
                </c:pt>
                <c:pt idx="27">
                  <c:v>5.3419652876667216E-2</c:v>
                </c:pt>
                <c:pt idx="28">
                  <c:v>5.0270284752686738E-2</c:v>
                </c:pt>
                <c:pt idx="29">
                  <c:v>4.5998333338690349E-2</c:v>
                </c:pt>
                <c:pt idx="30">
                  <c:v>4.5892031508363282E-2</c:v>
                </c:pt>
                <c:pt idx="31">
                  <c:v>4.2700007256413208E-2</c:v>
                </c:pt>
                <c:pt idx="32">
                  <c:v>5.0050246068737293E-2</c:v>
                </c:pt>
                <c:pt idx="33">
                  <c:v>4.8839475344272326E-2</c:v>
                </c:pt>
                <c:pt idx="34">
                  <c:v>5.9935656335791378E-2</c:v>
                </c:pt>
                <c:pt idx="35">
                  <c:v>6.00699846114153E-2</c:v>
                </c:pt>
                <c:pt idx="36">
                  <c:v>5.3836692474342425E-2</c:v>
                </c:pt>
                <c:pt idx="37">
                  <c:v>5.1302092363461622E-2</c:v>
                </c:pt>
                <c:pt idx="38">
                  <c:v>5.191217840936025E-2</c:v>
                </c:pt>
                <c:pt idx="39">
                  <c:v>4.9518127417814299E-2</c:v>
                </c:pt>
                <c:pt idx="40">
                  <c:v>3.3376097695572988E-2</c:v>
                </c:pt>
                <c:pt idx="41">
                  <c:v>2.5957318158354795E-2</c:v>
                </c:pt>
                <c:pt idx="42">
                  <c:v>2.6702721471798117E-2</c:v>
                </c:pt>
                <c:pt idx="43">
                  <c:v>3.2393949124867462E-2</c:v>
                </c:pt>
                <c:pt idx="44">
                  <c:v>3.3524208718714345E-2</c:v>
                </c:pt>
                <c:pt idx="45">
                  <c:v>2.9904043850422057E-2</c:v>
                </c:pt>
                <c:pt idx="46">
                  <c:v>3.108898790988569E-2</c:v>
                </c:pt>
                <c:pt idx="47">
                  <c:v>3.2694049052586084E-2</c:v>
                </c:pt>
                <c:pt idx="48">
                  <c:v>3.1376694986074892E-2</c:v>
                </c:pt>
                <c:pt idx="49">
                  <c:v>3.0513948036261698E-2</c:v>
                </c:pt>
                <c:pt idx="50">
                  <c:v>2.5798203151053377E-2</c:v>
                </c:pt>
                <c:pt idx="51">
                  <c:v>2.3912142899935145E-2</c:v>
                </c:pt>
                <c:pt idx="52">
                  <c:v>2.5553487944874737E-2</c:v>
                </c:pt>
                <c:pt idx="53">
                  <c:v>2.4714259489310771E-2</c:v>
                </c:pt>
                <c:pt idx="54">
                  <c:v>2.0648188126686891E-2</c:v>
                </c:pt>
                <c:pt idx="55">
                  <c:v>1.9287368133155916E-2</c:v>
                </c:pt>
                <c:pt idx="56">
                  <c:v>1.8303708525225938E-2</c:v>
                </c:pt>
                <c:pt idx="57">
                  <c:v>1.9869983220195352E-2</c:v>
                </c:pt>
                <c:pt idx="58">
                  <c:v>2.0363167837578418E-2</c:v>
                </c:pt>
                <c:pt idx="59">
                  <c:v>1.8775103347022412E-2</c:v>
                </c:pt>
                <c:pt idx="60">
                  <c:v>1.7251345102817998E-2</c:v>
                </c:pt>
                <c:pt idx="61">
                  <c:v>1.7206162204973698E-2</c:v>
                </c:pt>
                <c:pt idx="62">
                  <c:v>1.6121431700569025E-2</c:v>
                </c:pt>
                <c:pt idx="63">
                  <c:v>1.5595871177255057E-2</c:v>
                </c:pt>
                <c:pt idx="64">
                  <c:v>1.4281884313791232E-2</c:v>
                </c:pt>
                <c:pt idx="65">
                  <c:v>1.2849925512368417E-2</c:v>
                </c:pt>
                <c:pt idx="66">
                  <c:v>1.3047156531579097E-2</c:v>
                </c:pt>
                <c:pt idx="67">
                  <c:v>1.2329197572551052E-2</c:v>
                </c:pt>
                <c:pt idx="68">
                  <c:v>1.168701140308437E-2</c:v>
                </c:pt>
                <c:pt idx="69">
                  <c:v>1.0861380026580733E-2</c:v>
                </c:pt>
                <c:pt idx="70">
                  <c:v>1.0198953474121619E-2</c:v>
                </c:pt>
                <c:pt idx="71">
                  <c:v>1.0780688136164257E-2</c:v>
                </c:pt>
                <c:pt idx="72">
                  <c:v>1.1695570024001701E-2</c:v>
                </c:pt>
                <c:pt idx="73">
                  <c:v>1.0751673588914721E-2</c:v>
                </c:pt>
                <c:pt idx="74">
                  <c:v>1.0782377195335365E-2</c:v>
                </c:pt>
                <c:pt idx="75">
                  <c:v>1.190809336419086E-2</c:v>
                </c:pt>
                <c:pt idx="76">
                  <c:v>1.1397943217074092E-2</c:v>
                </c:pt>
                <c:pt idx="77">
                  <c:v>1.1459400770549579E-2</c:v>
                </c:pt>
                <c:pt idx="78">
                  <c:v>9.9504446726829815E-3</c:v>
                </c:pt>
                <c:pt idx="79">
                  <c:v>1.0384256273806172E-2</c:v>
                </c:pt>
                <c:pt idx="80">
                  <c:v>9.2939756217644259E-3</c:v>
                </c:pt>
                <c:pt idx="81">
                  <c:v>8.8525217049179178E-3</c:v>
                </c:pt>
                <c:pt idx="82">
                  <c:v>9.335719584357232E-3</c:v>
                </c:pt>
                <c:pt idx="83">
                  <c:v>9.4345295510693712E-3</c:v>
                </c:pt>
                <c:pt idx="84">
                  <c:v>8.8903389187331219E-3</c:v>
                </c:pt>
                <c:pt idx="85">
                  <c:v>9.1380044070629093E-3</c:v>
                </c:pt>
                <c:pt idx="86">
                  <c:v>9.4221028380725019E-3</c:v>
                </c:pt>
                <c:pt idx="87">
                  <c:v>1.0054943318829451E-2</c:v>
                </c:pt>
                <c:pt idx="88">
                  <c:v>1.0281333861228596E-2</c:v>
                </c:pt>
                <c:pt idx="89">
                  <c:v>9.703360264472204E-3</c:v>
                </c:pt>
                <c:pt idx="90">
                  <c:v>1.0738413095285343E-2</c:v>
                </c:pt>
                <c:pt idx="91">
                  <c:v>1.1802576360062163E-2</c:v>
                </c:pt>
                <c:pt idx="92">
                  <c:v>1.1001110510913804E-2</c:v>
                </c:pt>
                <c:pt idx="93">
                  <c:v>1.0493448633287718E-2</c:v>
                </c:pt>
                <c:pt idx="94">
                  <c:v>1.0358281655336764E-2</c:v>
                </c:pt>
                <c:pt idx="95">
                  <c:v>1.0789130082293355E-2</c:v>
                </c:pt>
                <c:pt idx="96">
                  <c:v>1.0828909360882932E-2</c:v>
                </c:pt>
                <c:pt idx="97">
                  <c:v>1.1006670192093433E-2</c:v>
                </c:pt>
                <c:pt idx="98">
                  <c:v>1.050036971027179E-2</c:v>
                </c:pt>
                <c:pt idx="99">
                  <c:v>9.9237265964688959E-3</c:v>
                </c:pt>
                <c:pt idx="100">
                  <c:v>9.8434138543346834E-3</c:v>
                </c:pt>
                <c:pt idx="101">
                  <c:v>1.0134839404012724E-2</c:v>
                </c:pt>
                <c:pt idx="102">
                  <c:v>1.0624413914145854E-2</c:v>
                </c:pt>
                <c:pt idx="103">
                  <c:v>1.0704478025626019E-2</c:v>
                </c:pt>
                <c:pt idx="104">
                  <c:v>1.0755449606630212E-2</c:v>
                </c:pt>
                <c:pt idx="105">
                  <c:v>1.0398020193765267E-2</c:v>
                </c:pt>
                <c:pt idx="106">
                  <c:v>1.039237521341663E-2</c:v>
                </c:pt>
                <c:pt idx="107">
                  <c:v>1.0477733191128852E-2</c:v>
                </c:pt>
                <c:pt idx="108">
                  <c:v>1.0548084450870221E-2</c:v>
                </c:pt>
                <c:pt idx="109">
                  <c:v>1.0380767299095836E-2</c:v>
                </c:pt>
                <c:pt idx="110">
                  <c:v>1.0393613803548247E-2</c:v>
                </c:pt>
                <c:pt idx="111">
                  <c:v>9.3628815152051841E-3</c:v>
                </c:pt>
                <c:pt idx="112">
                  <c:v>1.0160000878926554E-2</c:v>
                </c:pt>
                <c:pt idx="113">
                  <c:v>1.0787877661227534E-2</c:v>
                </c:pt>
                <c:pt idx="114">
                  <c:v>1.0874685139797169E-2</c:v>
                </c:pt>
                <c:pt idx="115">
                  <c:v>1.0723549269205669E-2</c:v>
                </c:pt>
                <c:pt idx="116">
                  <c:v>1.0575985141041955E-2</c:v>
                </c:pt>
                <c:pt idx="117">
                  <c:v>1.0572618479551987E-2</c:v>
                </c:pt>
                <c:pt idx="118">
                  <c:v>1.1594589714872998E-2</c:v>
                </c:pt>
                <c:pt idx="119">
                  <c:v>1.1560825647703263E-2</c:v>
                </c:pt>
                <c:pt idx="120">
                  <c:v>1.1466839785969799E-2</c:v>
                </c:pt>
                <c:pt idx="121">
                  <c:v>1.0826435956342645E-2</c:v>
                </c:pt>
                <c:pt idx="122">
                  <c:v>1.0779405805061542E-2</c:v>
                </c:pt>
                <c:pt idx="123">
                  <c:v>1.1821551342135533E-2</c:v>
                </c:pt>
                <c:pt idx="124">
                  <c:v>1.2083503473001652E-2</c:v>
                </c:pt>
                <c:pt idx="125">
                  <c:v>1.173593809614098E-2</c:v>
                </c:pt>
                <c:pt idx="126">
                  <c:v>1.1300653936039044E-2</c:v>
                </c:pt>
                <c:pt idx="127">
                  <c:v>1.1313432094355636E-2</c:v>
                </c:pt>
                <c:pt idx="128">
                  <c:v>1.1160236306675965E-2</c:v>
                </c:pt>
                <c:pt idx="129">
                  <c:v>1.0996749249580724E-2</c:v>
                </c:pt>
                <c:pt idx="130">
                  <c:v>1.1014727242717313E-2</c:v>
                </c:pt>
                <c:pt idx="131">
                  <c:v>1.0180050428816681E-2</c:v>
                </c:pt>
                <c:pt idx="132">
                  <c:v>1.0722155518441556E-2</c:v>
                </c:pt>
                <c:pt idx="133">
                  <c:v>1.0462267713623588E-2</c:v>
                </c:pt>
                <c:pt idx="134">
                  <c:v>9.9478481173712208E-3</c:v>
                </c:pt>
                <c:pt idx="135">
                  <c:v>9.7417775019563967E-3</c:v>
                </c:pt>
                <c:pt idx="136">
                  <c:v>9.7437590724762189E-3</c:v>
                </c:pt>
                <c:pt idx="137">
                  <c:v>1.008698740273388E-2</c:v>
                </c:pt>
                <c:pt idx="138">
                  <c:v>1.0483065585967155E-2</c:v>
                </c:pt>
                <c:pt idx="139">
                  <c:v>1.0805044872650936E-2</c:v>
                </c:pt>
                <c:pt idx="140">
                  <c:v>9.9518272244979653E-3</c:v>
                </c:pt>
                <c:pt idx="141">
                  <c:v>1.0221701022152068E-2</c:v>
                </c:pt>
                <c:pt idx="142">
                  <c:v>1.0427304423362406E-2</c:v>
                </c:pt>
                <c:pt idx="143">
                  <c:v>1.0583623855205639E-2</c:v>
                </c:pt>
                <c:pt idx="144">
                  <c:v>1.0592348406073494E-2</c:v>
                </c:pt>
                <c:pt idx="145">
                  <c:v>1.0382674720457851E-2</c:v>
                </c:pt>
                <c:pt idx="146">
                  <c:v>1.0457201777755885E-2</c:v>
                </c:pt>
                <c:pt idx="147">
                  <c:v>1.0484893762247188E-2</c:v>
                </c:pt>
                <c:pt idx="148">
                  <c:v>1.036039017140989E-2</c:v>
                </c:pt>
                <c:pt idx="149">
                  <c:v>8.6043997929145747E-3</c:v>
                </c:pt>
                <c:pt idx="150">
                  <c:v>8.6121688070111783E-3</c:v>
                </c:pt>
                <c:pt idx="151">
                  <c:v>8.6289089306938842E-3</c:v>
                </c:pt>
                <c:pt idx="152">
                  <c:v>8.9523360117396023E-3</c:v>
                </c:pt>
                <c:pt idx="153">
                  <c:v>9.664569454536108E-3</c:v>
                </c:pt>
                <c:pt idx="154">
                  <c:v>9.3467751548006583E-3</c:v>
                </c:pt>
                <c:pt idx="155">
                  <c:v>9.9445406558039424E-3</c:v>
                </c:pt>
                <c:pt idx="156">
                  <c:v>1.1027589162222842E-2</c:v>
                </c:pt>
                <c:pt idx="157">
                  <c:v>1.2671840213385136E-2</c:v>
                </c:pt>
                <c:pt idx="158">
                  <c:v>1.4846033924759567E-2</c:v>
                </c:pt>
                <c:pt idx="159">
                  <c:v>1.3336877181338205E-2</c:v>
                </c:pt>
                <c:pt idx="160">
                  <c:v>1.2564538413107793E-2</c:v>
                </c:pt>
                <c:pt idx="161">
                  <c:v>1.2411847271824261E-2</c:v>
                </c:pt>
                <c:pt idx="162">
                  <c:v>1.2853629010592544E-2</c:v>
                </c:pt>
                <c:pt idx="163">
                  <c:v>1.2677003556982012E-2</c:v>
                </c:pt>
                <c:pt idx="164">
                  <c:v>1.2298773039553257E-2</c:v>
                </c:pt>
                <c:pt idx="165">
                  <c:v>1.2522455817963749E-2</c:v>
                </c:pt>
                <c:pt idx="166">
                  <c:v>1.2239413352197562E-2</c:v>
                </c:pt>
                <c:pt idx="167">
                  <c:v>1.19243969359923E-2</c:v>
                </c:pt>
                <c:pt idx="168">
                  <c:v>1.2390586268627796E-2</c:v>
                </c:pt>
                <c:pt idx="169">
                  <c:v>1.2274061140911225E-2</c:v>
                </c:pt>
                <c:pt idx="170">
                  <c:v>1.1469623474410466E-2</c:v>
                </c:pt>
                <c:pt idx="171">
                  <c:v>1.1482128766617351E-2</c:v>
                </c:pt>
                <c:pt idx="172">
                  <c:v>1.1354227129330244E-2</c:v>
                </c:pt>
                <c:pt idx="173">
                  <c:v>1.1169972824295743E-2</c:v>
                </c:pt>
                <c:pt idx="174">
                  <c:v>1.0923298878891534E-2</c:v>
                </c:pt>
                <c:pt idx="175">
                  <c:v>1.0813960513971968E-2</c:v>
                </c:pt>
                <c:pt idx="176">
                  <c:v>1.0686142178612849E-2</c:v>
                </c:pt>
                <c:pt idx="177">
                  <c:v>1.2693492411180262E-2</c:v>
                </c:pt>
                <c:pt idx="178">
                  <c:v>1.1755031849072626E-2</c:v>
                </c:pt>
                <c:pt idx="179">
                  <c:v>1.0676877449192844E-2</c:v>
                </c:pt>
                <c:pt idx="180">
                  <c:v>1.0537556720097053E-2</c:v>
                </c:pt>
                <c:pt idx="181">
                  <c:v>1.0227644169367146E-2</c:v>
                </c:pt>
                <c:pt idx="182">
                  <c:v>1.0259127283614831E-2</c:v>
                </c:pt>
                <c:pt idx="183">
                  <c:v>1.0360119595666217E-2</c:v>
                </c:pt>
                <c:pt idx="184">
                  <c:v>1.0379001633501583E-2</c:v>
                </c:pt>
                <c:pt idx="185">
                  <c:v>1.049413757701797E-2</c:v>
                </c:pt>
                <c:pt idx="186">
                  <c:v>9.6572930567670329E-3</c:v>
                </c:pt>
                <c:pt idx="187">
                  <c:v>1.0472467237116716E-2</c:v>
                </c:pt>
                <c:pt idx="188">
                  <c:v>9.6812168177926473E-3</c:v>
                </c:pt>
                <c:pt idx="189">
                  <c:v>9.5891280411844471E-3</c:v>
                </c:pt>
                <c:pt idx="190">
                  <c:v>8.8360879446893522E-3</c:v>
                </c:pt>
                <c:pt idx="191">
                  <c:v>9.1668323431508651E-3</c:v>
                </c:pt>
                <c:pt idx="192">
                  <c:v>8.2589296304822531E-3</c:v>
                </c:pt>
                <c:pt idx="193">
                  <c:v>8.9860862069781489E-3</c:v>
                </c:pt>
                <c:pt idx="194">
                  <c:v>9.363493377753291E-3</c:v>
                </c:pt>
                <c:pt idx="195">
                  <c:v>9.3916228364839521E-3</c:v>
                </c:pt>
                <c:pt idx="196">
                  <c:v>9.2266999948641439E-3</c:v>
                </c:pt>
                <c:pt idx="197">
                  <c:v>8.5697135576106639E-3</c:v>
                </c:pt>
                <c:pt idx="198">
                  <c:v>8.8128139137115622E-3</c:v>
                </c:pt>
                <c:pt idx="199">
                  <c:v>8.6354468756313901E-3</c:v>
                </c:pt>
                <c:pt idx="200">
                  <c:v>8.420000642108726E-3</c:v>
                </c:pt>
                <c:pt idx="201">
                  <c:v>8.6961419839793018E-3</c:v>
                </c:pt>
                <c:pt idx="202">
                  <c:v>8.4309454916544624E-3</c:v>
                </c:pt>
                <c:pt idx="203">
                  <c:v>8.5847239747693892E-3</c:v>
                </c:pt>
                <c:pt idx="204">
                  <c:v>8.8202500119980449E-3</c:v>
                </c:pt>
                <c:pt idx="205">
                  <c:v>8.6926986471595035E-3</c:v>
                </c:pt>
                <c:pt idx="206">
                  <c:v>8.4779802221183406E-3</c:v>
                </c:pt>
                <c:pt idx="207">
                  <c:v>8.5832206389664517E-3</c:v>
                </c:pt>
                <c:pt idx="208">
                  <c:v>8.0961197090473717E-3</c:v>
                </c:pt>
                <c:pt idx="209">
                  <c:v>7.8953419162437928E-3</c:v>
                </c:pt>
                <c:pt idx="210">
                  <c:v>7.6902373367846695E-3</c:v>
                </c:pt>
                <c:pt idx="211">
                  <c:v>7.3705034608466365E-3</c:v>
                </c:pt>
                <c:pt idx="212">
                  <c:v>7.9821905903372167E-3</c:v>
                </c:pt>
                <c:pt idx="213">
                  <c:v>8.5646157585500104E-3</c:v>
                </c:pt>
                <c:pt idx="214">
                  <c:v>8.6739304181631376E-3</c:v>
                </c:pt>
                <c:pt idx="215">
                  <c:v>8.9085676824474571E-3</c:v>
                </c:pt>
                <c:pt idx="216">
                  <c:v>9.2389879655772455E-3</c:v>
                </c:pt>
                <c:pt idx="217">
                  <c:v>9.0224803260870283E-3</c:v>
                </c:pt>
                <c:pt idx="218">
                  <c:v>8.5187062936885327E-3</c:v>
                </c:pt>
                <c:pt idx="219">
                  <c:v>8.2913358194544561E-3</c:v>
                </c:pt>
                <c:pt idx="220">
                  <c:v>7.91281791892888E-3</c:v>
                </c:pt>
                <c:pt idx="221">
                  <c:v>8.1932207910042493E-3</c:v>
                </c:pt>
                <c:pt idx="222">
                  <c:v>8.0093207388199396E-3</c:v>
                </c:pt>
                <c:pt idx="223">
                  <c:v>8.9137074788333305E-3</c:v>
                </c:pt>
                <c:pt idx="224">
                  <c:v>8.8813262078143145E-3</c:v>
                </c:pt>
                <c:pt idx="225">
                  <c:v>8.4300931045659735E-3</c:v>
                </c:pt>
                <c:pt idx="226">
                  <c:v>9.1084675829967276E-3</c:v>
                </c:pt>
                <c:pt idx="227">
                  <c:v>8.2621203525792032E-3</c:v>
                </c:pt>
                <c:pt idx="228">
                  <c:v>8.8461772069644042E-3</c:v>
                </c:pt>
                <c:pt idx="229">
                  <c:v>8.858075519482882E-3</c:v>
                </c:pt>
                <c:pt idx="230">
                  <c:v>8.744281384931633E-3</c:v>
                </c:pt>
                <c:pt idx="231">
                  <c:v>8.7587236634778833E-3</c:v>
                </c:pt>
                <c:pt idx="232">
                  <c:v>8.8322837911461154E-3</c:v>
                </c:pt>
                <c:pt idx="233">
                  <c:v>8.8466700887668732E-3</c:v>
                </c:pt>
                <c:pt idx="234">
                  <c:v>8.133220928928736E-3</c:v>
                </c:pt>
                <c:pt idx="235">
                  <c:v>8.111085026428471E-3</c:v>
                </c:pt>
                <c:pt idx="236">
                  <c:v>8.3597485394821276E-3</c:v>
                </c:pt>
                <c:pt idx="237">
                  <c:v>8.5477596116371197E-3</c:v>
                </c:pt>
                <c:pt idx="238">
                  <c:v>8.5898577008146383E-3</c:v>
                </c:pt>
                <c:pt idx="239">
                  <c:v>7.2643622700647508E-3</c:v>
                </c:pt>
                <c:pt idx="240">
                  <c:v>6.0140588667605332E-3</c:v>
                </c:pt>
                <c:pt idx="241">
                  <c:v>5.3115334244177486E-3</c:v>
                </c:pt>
                <c:pt idx="242">
                  <c:v>3.6610914677716625E-3</c:v>
                </c:pt>
                <c:pt idx="243">
                  <c:v>3.576153931120719E-3</c:v>
                </c:pt>
                <c:pt idx="244">
                  <c:v>3.4608255751950806E-3</c:v>
                </c:pt>
                <c:pt idx="245">
                  <c:v>3.3878251683600231E-3</c:v>
                </c:pt>
                <c:pt idx="246">
                  <c:v>3.2860364593873394E-3</c:v>
                </c:pt>
                <c:pt idx="247">
                  <c:v>3.3018170379123827E-3</c:v>
                </c:pt>
                <c:pt idx="248">
                  <c:v>3.1068221735916532E-3</c:v>
                </c:pt>
                <c:pt idx="249">
                  <c:v>2.8545722419899911E-3</c:v>
                </c:pt>
                <c:pt idx="250">
                  <c:v>2.4445318729701964E-3</c:v>
                </c:pt>
                <c:pt idx="251">
                  <c:v>2.2685412500019725E-3</c:v>
                </c:pt>
                <c:pt idx="252">
                  <c:v>2.2908655580087772E-3</c:v>
                </c:pt>
                <c:pt idx="253">
                  <c:v>3.2154032299463024E-3</c:v>
                </c:pt>
                <c:pt idx="254">
                  <c:v>3.2706388229489704E-3</c:v>
                </c:pt>
                <c:pt idx="255">
                  <c:v>3.2189315081747501E-3</c:v>
                </c:pt>
                <c:pt idx="256">
                  <c:v>3.075917784933184E-3</c:v>
                </c:pt>
                <c:pt idx="257">
                  <c:v>3.2597267895188857E-3</c:v>
                </c:pt>
                <c:pt idx="258">
                  <c:v>3.1892601895307251E-3</c:v>
                </c:pt>
                <c:pt idx="259">
                  <c:v>3.0359140635279397E-3</c:v>
                </c:pt>
                <c:pt idx="260">
                  <c:v>3.1546803122478391E-3</c:v>
                </c:pt>
                <c:pt idx="261">
                  <c:v>3.0700422372898282E-3</c:v>
                </c:pt>
                <c:pt idx="262">
                  <c:v>2.6933060632658109E-3</c:v>
                </c:pt>
                <c:pt idx="263">
                  <c:v>2.7175835626088445E-3</c:v>
                </c:pt>
                <c:pt idx="264">
                  <c:v>2.5901793149833582E-3</c:v>
                </c:pt>
                <c:pt idx="265">
                  <c:v>2.4472738120273848E-3</c:v>
                </c:pt>
                <c:pt idx="266">
                  <c:v>2.2235901574257449E-3</c:v>
                </c:pt>
                <c:pt idx="267">
                  <c:v>2.3270381741308348E-3</c:v>
                </c:pt>
                <c:pt idx="268">
                  <c:v>2.3320984928088075E-3</c:v>
                </c:pt>
                <c:pt idx="269">
                  <c:v>2.2036123238021537E-3</c:v>
                </c:pt>
                <c:pt idx="270">
                  <c:v>2.5460981125734672E-3</c:v>
                </c:pt>
                <c:pt idx="271">
                  <c:v>2.7369128419594962E-3</c:v>
                </c:pt>
                <c:pt idx="272">
                  <c:v>2.6350123972923188E-3</c:v>
                </c:pt>
                <c:pt idx="273">
                  <c:v>2.700747203445378E-3</c:v>
                </c:pt>
                <c:pt idx="274">
                  <c:v>2.5845547078399561E-3</c:v>
                </c:pt>
                <c:pt idx="275">
                  <c:v>2.6931688323155543E-3</c:v>
                </c:pt>
                <c:pt idx="276">
                  <c:v>2.5889362134817987E-3</c:v>
                </c:pt>
                <c:pt idx="277">
                  <c:v>2.5218275588343316E-3</c:v>
                </c:pt>
                <c:pt idx="278">
                  <c:v>2.4549385325472518E-3</c:v>
                </c:pt>
                <c:pt idx="279">
                  <c:v>2.3834142737778341E-3</c:v>
                </c:pt>
                <c:pt idx="280">
                  <c:v>2.5166009335707306E-3</c:v>
                </c:pt>
                <c:pt idx="281">
                  <c:v>2.3573673703279558E-3</c:v>
                </c:pt>
                <c:pt idx="282">
                  <c:v>2.2562873771338719E-3</c:v>
                </c:pt>
                <c:pt idx="283">
                  <c:v>2.0130419108891143E-3</c:v>
                </c:pt>
                <c:pt idx="284">
                  <c:v>2.247349491584658E-3</c:v>
                </c:pt>
                <c:pt idx="285">
                  <c:v>2.180106528427918E-3</c:v>
                </c:pt>
                <c:pt idx="286">
                  <c:v>2.0543242254369015E-3</c:v>
                </c:pt>
                <c:pt idx="287">
                  <c:v>1.5397993146250455E-3</c:v>
                </c:pt>
                <c:pt idx="288">
                  <c:v>1.3692360287828162E-3</c:v>
                </c:pt>
                <c:pt idx="289">
                  <c:v>1.3376814878935509E-3</c:v>
                </c:pt>
                <c:pt idx="290">
                  <c:v>1.4042578855319686E-3</c:v>
                </c:pt>
                <c:pt idx="291">
                  <c:v>1.4642831487562764E-3</c:v>
                </c:pt>
                <c:pt idx="292">
                  <c:v>1.3111215907823605E-3</c:v>
                </c:pt>
                <c:pt idx="293">
                  <c:v>1.232699360165362E-3</c:v>
                </c:pt>
                <c:pt idx="294">
                  <c:v>1.1854814044065063E-3</c:v>
                </c:pt>
                <c:pt idx="295">
                  <c:v>1.1192694099551148E-3</c:v>
                </c:pt>
                <c:pt idx="296">
                  <c:v>1.1420573860191339E-3</c:v>
                </c:pt>
                <c:pt idx="297">
                  <c:v>1.152208632328534E-3</c:v>
                </c:pt>
                <c:pt idx="298">
                  <c:v>1.3544741640444985E-3</c:v>
                </c:pt>
                <c:pt idx="299">
                  <c:v>1.3432373261634898E-3</c:v>
                </c:pt>
                <c:pt idx="300">
                  <c:v>1.317793576104901E-3</c:v>
                </c:pt>
                <c:pt idx="301">
                  <c:v>1.332489525522946E-3</c:v>
                </c:pt>
                <c:pt idx="302">
                  <c:v>1.3671358703248036E-3</c:v>
                </c:pt>
                <c:pt idx="303">
                  <c:v>1.3702747420708896E-3</c:v>
                </c:pt>
                <c:pt idx="304">
                  <c:v>1.4254720685606004E-3</c:v>
                </c:pt>
                <c:pt idx="305">
                  <c:v>1.4597316308451417E-3</c:v>
                </c:pt>
                <c:pt idx="306">
                  <c:v>1.4746670153516898E-3</c:v>
                </c:pt>
                <c:pt idx="307">
                  <c:v>1.474371791627798E-3</c:v>
                </c:pt>
                <c:pt idx="308">
                  <c:v>1.4461811296763831E-3</c:v>
                </c:pt>
                <c:pt idx="309">
                  <c:v>1.5101790711410383E-3</c:v>
                </c:pt>
                <c:pt idx="310">
                  <c:v>1.4872342997892167E-3</c:v>
                </c:pt>
                <c:pt idx="311">
                  <c:v>1.1041449099085403E-3</c:v>
                </c:pt>
                <c:pt idx="312">
                  <c:v>1.0860940553038846E-3</c:v>
                </c:pt>
                <c:pt idx="313">
                  <c:v>8.2114969322549141E-4</c:v>
                </c:pt>
                <c:pt idx="314">
                  <c:v>8.0543441250549141E-4</c:v>
                </c:pt>
                <c:pt idx="315">
                  <c:v>7.8154117688521802E-4</c:v>
                </c:pt>
                <c:pt idx="316">
                  <c:v>9.012633531360353E-4</c:v>
                </c:pt>
                <c:pt idx="317">
                  <c:v>9.8583180833378375E-4</c:v>
                </c:pt>
                <c:pt idx="318">
                  <c:v>9.9786265850179538E-4</c:v>
                </c:pt>
                <c:pt idx="319">
                  <c:v>9.6254497704673146E-4</c:v>
                </c:pt>
                <c:pt idx="320">
                  <c:v>8.1581020361506734E-4</c:v>
                </c:pt>
                <c:pt idx="321">
                  <c:v>8.4107605533878559E-4</c:v>
                </c:pt>
                <c:pt idx="322">
                  <c:v>8.1802904188094246E-4</c:v>
                </c:pt>
                <c:pt idx="323">
                  <c:v>7.9651067400267892E-4</c:v>
                </c:pt>
                <c:pt idx="324">
                  <c:v>7.8394144554978827E-4</c:v>
                </c:pt>
                <c:pt idx="325">
                  <c:v>7.6867179214934814E-4</c:v>
                </c:pt>
                <c:pt idx="326">
                  <c:v>7.2240021888982325E-4</c:v>
                </c:pt>
                <c:pt idx="327">
                  <c:v>7.2448276797824375E-4</c:v>
                </c:pt>
                <c:pt idx="328">
                  <c:v>7.2787126252509861E-4</c:v>
                </c:pt>
                <c:pt idx="329">
                  <c:v>7.3470070397598506E-4</c:v>
                </c:pt>
                <c:pt idx="330">
                  <c:v>8.3301399882286162E-4</c:v>
                </c:pt>
                <c:pt idx="331">
                  <c:v>8.5788604349920389E-4</c:v>
                </c:pt>
                <c:pt idx="332">
                  <c:v>8.257365545680217E-4</c:v>
                </c:pt>
                <c:pt idx="333">
                  <c:v>7.8687030421682714E-4</c:v>
                </c:pt>
                <c:pt idx="334">
                  <c:v>7.844848008293694E-4</c:v>
                </c:pt>
                <c:pt idx="335">
                  <c:v>8.2634857162198225E-4</c:v>
                </c:pt>
                <c:pt idx="336">
                  <c:v>8.123271148963464E-4</c:v>
                </c:pt>
                <c:pt idx="337">
                  <c:v>7.9075506314819671E-4</c:v>
                </c:pt>
                <c:pt idx="338">
                  <c:v>8.2862847801012007E-4</c:v>
                </c:pt>
                <c:pt idx="339">
                  <c:v>8.2140807261642853E-4</c:v>
                </c:pt>
                <c:pt idx="340">
                  <c:v>8.1617560111293421E-4</c:v>
                </c:pt>
                <c:pt idx="341">
                  <c:v>7.92073094085242E-4</c:v>
                </c:pt>
                <c:pt idx="342">
                  <c:v>7.5961951555181164E-4</c:v>
                </c:pt>
                <c:pt idx="343">
                  <c:v>7.6353742644224285E-4</c:v>
                </c:pt>
                <c:pt idx="344">
                  <c:v>8.5923589792884431E-4</c:v>
                </c:pt>
                <c:pt idx="345">
                  <c:v>8.5278498174585007E-4</c:v>
                </c:pt>
                <c:pt idx="346">
                  <c:v>8.3783557193529143E-4</c:v>
                </c:pt>
                <c:pt idx="347">
                  <c:v>8.4262053099711269E-4</c:v>
                </c:pt>
                <c:pt idx="348">
                  <c:v>8.4531236534632738E-4</c:v>
                </c:pt>
                <c:pt idx="349">
                  <c:v>8.9303218632627351E-4</c:v>
                </c:pt>
                <c:pt idx="350">
                  <c:v>9.6745882879442136E-4</c:v>
                </c:pt>
                <c:pt idx="351">
                  <c:v>1.1206841542696021E-3</c:v>
                </c:pt>
                <c:pt idx="352">
                  <c:v>1.0968447417078833E-3</c:v>
                </c:pt>
                <c:pt idx="353">
                  <c:v>1.0675902397668218E-3</c:v>
                </c:pt>
                <c:pt idx="354">
                  <c:v>1.0551479362497359E-3</c:v>
                </c:pt>
                <c:pt idx="355">
                  <c:v>1.0389198630825697E-3</c:v>
                </c:pt>
                <c:pt idx="356">
                  <c:v>1.0505624528254769E-3</c:v>
                </c:pt>
                <c:pt idx="357">
                  <c:v>1.0983934440425948E-3</c:v>
                </c:pt>
                <c:pt idx="358">
                  <c:v>1.1083329515346634E-3</c:v>
                </c:pt>
                <c:pt idx="359">
                  <c:v>1.134489662040398E-3</c:v>
                </c:pt>
                <c:pt idx="360">
                  <c:v>1.1689662736775633E-3</c:v>
                </c:pt>
                <c:pt idx="361">
                  <c:v>1.1670023186467812E-3</c:v>
                </c:pt>
                <c:pt idx="362">
                  <c:v>1.1564844048556637E-3</c:v>
                </c:pt>
                <c:pt idx="363">
                  <c:v>1.2186728565621646E-3</c:v>
                </c:pt>
                <c:pt idx="364">
                  <c:v>1.2406046207394286E-3</c:v>
                </c:pt>
                <c:pt idx="365">
                  <c:v>1.2195672167519614E-3</c:v>
                </c:pt>
                <c:pt idx="366">
                  <c:v>1.541130480390197E-3</c:v>
                </c:pt>
                <c:pt idx="367">
                  <c:v>1.627899658086611E-3</c:v>
                </c:pt>
                <c:pt idx="368">
                  <c:v>1.606644581451333E-3</c:v>
                </c:pt>
                <c:pt idx="369">
                  <c:v>1.5889552518287026E-3</c:v>
                </c:pt>
                <c:pt idx="370">
                  <c:v>1.5817087866907245E-3</c:v>
                </c:pt>
                <c:pt idx="371">
                  <c:v>1.6782038576640373E-3</c:v>
                </c:pt>
                <c:pt idx="372">
                  <c:v>1.6130263051692677E-3</c:v>
                </c:pt>
                <c:pt idx="373">
                  <c:v>1.6314770288494776E-3</c:v>
                </c:pt>
                <c:pt idx="374">
                  <c:v>1.537923054508207E-3</c:v>
                </c:pt>
                <c:pt idx="375">
                  <c:v>1.5137127518307792E-3</c:v>
                </c:pt>
                <c:pt idx="376">
                  <c:v>1.5096178877363779E-3</c:v>
                </c:pt>
                <c:pt idx="377">
                  <c:v>1.5584780890414061E-3</c:v>
                </c:pt>
                <c:pt idx="378">
                  <c:v>1.6420352617951516E-3</c:v>
                </c:pt>
                <c:pt idx="379">
                  <c:v>1.6609363347890715E-3</c:v>
                </c:pt>
                <c:pt idx="380">
                  <c:v>1.7694291753645758E-3</c:v>
                </c:pt>
                <c:pt idx="381">
                  <c:v>1.7537928627112908E-3</c:v>
                </c:pt>
                <c:pt idx="382">
                  <c:v>1.7561864573874045E-3</c:v>
                </c:pt>
                <c:pt idx="383">
                  <c:v>1.7906892692669549E-3</c:v>
                </c:pt>
                <c:pt idx="384">
                  <c:v>1.7869295800452083E-3</c:v>
                </c:pt>
                <c:pt idx="385">
                  <c:v>1.7707973843175716E-3</c:v>
                </c:pt>
                <c:pt idx="386">
                  <c:v>1.8238341547466342E-3</c:v>
                </c:pt>
                <c:pt idx="387">
                  <c:v>1.8019950832852349E-3</c:v>
                </c:pt>
                <c:pt idx="388">
                  <c:v>1.7738921001445684E-3</c:v>
                </c:pt>
                <c:pt idx="389">
                  <c:v>1.7695952755300876E-3</c:v>
                </c:pt>
                <c:pt idx="390">
                  <c:v>1.7418054416308115E-3</c:v>
                </c:pt>
                <c:pt idx="391">
                  <c:v>1.7182721792570901E-3</c:v>
                </c:pt>
                <c:pt idx="392">
                  <c:v>1.7071408125390835E-3</c:v>
                </c:pt>
                <c:pt idx="393">
                  <c:v>1.8827088201730123E-3</c:v>
                </c:pt>
                <c:pt idx="394">
                  <c:v>1.8568263027516573E-3</c:v>
                </c:pt>
                <c:pt idx="395">
                  <c:v>1.8201183109247954E-3</c:v>
                </c:pt>
                <c:pt idx="396">
                  <c:v>1.8209285434166286E-3</c:v>
                </c:pt>
                <c:pt idx="397">
                  <c:v>1.9032939166662647E-3</c:v>
                </c:pt>
                <c:pt idx="398">
                  <c:v>1.9175223170337997E-3</c:v>
                </c:pt>
                <c:pt idx="399">
                  <c:v>1.952017068450859E-3</c:v>
                </c:pt>
                <c:pt idx="400">
                  <c:v>1.9359973914235111E-3</c:v>
                </c:pt>
                <c:pt idx="401">
                  <c:v>1.9535241539304768E-3</c:v>
                </c:pt>
                <c:pt idx="402">
                  <c:v>1.9777141686520964E-3</c:v>
                </c:pt>
                <c:pt idx="403">
                  <c:v>1.979941623056666E-3</c:v>
                </c:pt>
                <c:pt idx="404">
                  <c:v>2.0097798143494921E-3</c:v>
                </c:pt>
                <c:pt idx="405">
                  <c:v>2.0475291029655681E-3</c:v>
                </c:pt>
                <c:pt idx="406">
                  <c:v>2.0149404703162367E-3</c:v>
                </c:pt>
                <c:pt idx="407">
                  <c:v>2.0099412701211189E-3</c:v>
                </c:pt>
                <c:pt idx="408">
                  <c:v>1.9135623726799489E-3</c:v>
                </c:pt>
                <c:pt idx="409">
                  <c:v>1.67795832484468E-3</c:v>
                </c:pt>
                <c:pt idx="410">
                  <c:v>1.5534011358610128E-3</c:v>
                </c:pt>
                <c:pt idx="411">
                  <c:v>1.5447005629436088E-3</c:v>
                </c:pt>
                <c:pt idx="412">
                  <c:v>1.5366706069916613E-3</c:v>
                </c:pt>
                <c:pt idx="413">
                  <c:v>1.5077632006790854E-3</c:v>
                </c:pt>
                <c:pt idx="414">
                  <c:v>1.4995723479090111E-3</c:v>
                </c:pt>
                <c:pt idx="415">
                  <c:v>1.5067200401534353E-3</c:v>
                </c:pt>
                <c:pt idx="416">
                  <c:v>1.4893609122398998E-3</c:v>
                </c:pt>
                <c:pt idx="417">
                  <c:v>1.4809572268126951E-3</c:v>
                </c:pt>
                <c:pt idx="418">
                  <c:v>1.4753396380049947E-3</c:v>
                </c:pt>
                <c:pt idx="419">
                  <c:v>1.4445324602603933E-3</c:v>
                </c:pt>
                <c:pt idx="420">
                  <c:v>1.4388187789868734E-3</c:v>
                </c:pt>
                <c:pt idx="421">
                  <c:v>1.4314205658671096E-3</c:v>
                </c:pt>
                <c:pt idx="422">
                  <c:v>1.5889802208267332E-3</c:v>
                </c:pt>
                <c:pt idx="423">
                  <c:v>1.5943280779552183E-3</c:v>
                </c:pt>
                <c:pt idx="424">
                  <c:v>1.5676026246120975E-3</c:v>
                </c:pt>
                <c:pt idx="425">
                  <c:v>1.5658528569900071E-3</c:v>
                </c:pt>
                <c:pt idx="426">
                  <c:v>1.6590424324338384E-3</c:v>
                </c:pt>
                <c:pt idx="427">
                  <c:v>1.6466061999839653E-3</c:v>
                </c:pt>
                <c:pt idx="428">
                  <c:v>1.5595631042779534E-3</c:v>
                </c:pt>
                <c:pt idx="429">
                  <c:v>1.4561114707928057E-3</c:v>
                </c:pt>
                <c:pt idx="430">
                  <c:v>1.4424152544435409E-3</c:v>
                </c:pt>
                <c:pt idx="431">
                  <c:v>1.4638166309055376E-3</c:v>
                </c:pt>
                <c:pt idx="432">
                  <c:v>1.4663437695928341E-3</c:v>
                </c:pt>
                <c:pt idx="433">
                  <c:v>1.5151641780670254E-3</c:v>
                </c:pt>
                <c:pt idx="434">
                  <c:v>1.5042485482743082E-3</c:v>
                </c:pt>
                <c:pt idx="435">
                  <c:v>1.472116991272578E-3</c:v>
                </c:pt>
                <c:pt idx="436">
                  <c:v>1.5109153644861301E-3</c:v>
                </c:pt>
                <c:pt idx="437">
                  <c:v>1.4948810677754883E-3</c:v>
                </c:pt>
                <c:pt idx="438">
                  <c:v>1.5531860820366386E-3</c:v>
                </c:pt>
                <c:pt idx="439">
                  <c:v>1.5928326102502104E-3</c:v>
                </c:pt>
                <c:pt idx="440">
                  <c:v>1.6263663208896135E-3</c:v>
                </c:pt>
                <c:pt idx="441">
                  <c:v>1.653959030178757E-3</c:v>
                </c:pt>
                <c:pt idx="442">
                  <c:v>1.6299472545846516E-3</c:v>
                </c:pt>
                <c:pt idx="443">
                  <c:v>1.5716259806797775E-3</c:v>
                </c:pt>
                <c:pt idx="444">
                  <c:v>1.5109902495883281E-3</c:v>
                </c:pt>
                <c:pt idx="445">
                  <c:v>1.5245118393179778E-3</c:v>
                </c:pt>
                <c:pt idx="446">
                  <c:v>1.5040337101969315E-3</c:v>
                </c:pt>
                <c:pt idx="447">
                  <c:v>1.529811456309325E-3</c:v>
                </c:pt>
                <c:pt idx="448">
                  <c:v>1.5117801478539768E-3</c:v>
                </c:pt>
                <c:pt idx="449">
                  <c:v>1.4899215073894034E-3</c:v>
                </c:pt>
                <c:pt idx="450">
                  <c:v>1.4865826215888277E-3</c:v>
                </c:pt>
                <c:pt idx="451">
                  <c:v>1.4974859701318381E-3</c:v>
                </c:pt>
                <c:pt idx="452">
                  <c:v>1.4858522047061758E-3</c:v>
                </c:pt>
                <c:pt idx="453">
                  <c:v>1.5300286540450017E-3</c:v>
                </c:pt>
                <c:pt idx="454">
                  <c:v>1.5053055401673759E-3</c:v>
                </c:pt>
                <c:pt idx="455">
                  <c:v>1.5838948586113801E-3</c:v>
                </c:pt>
                <c:pt idx="456">
                  <c:v>1.5703263783864536E-3</c:v>
                </c:pt>
                <c:pt idx="457">
                  <c:v>1.5721639784889384E-3</c:v>
                </c:pt>
                <c:pt idx="458">
                  <c:v>1.5663337249715724E-3</c:v>
                </c:pt>
                <c:pt idx="459">
                  <c:v>1.4801399718679794E-3</c:v>
                </c:pt>
                <c:pt idx="460">
                  <c:v>1.4667146157904261E-3</c:v>
                </c:pt>
                <c:pt idx="461">
                  <c:v>2.6820080491582019E-3</c:v>
                </c:pt>
                <c:pt idx="462">
                  <c:v>2.6381499634747867E-3</c:v>
                </c:pt>
                <c:pt idx="463">
                  <c:v>5.0694184708603811E-3</c:v>
                </c:pt>
                <c:pt idx="464">
                  <c:v>5.5200919613243903E-3</c:v>
                </c:pt>
                <c:pt idx="465">
                  <c:v>7.2550189481717453E-3</c:v>
                </c:pt>
                <c:pt idx="466">
                  <c:v>7.1815845834940027E-3</c:v>
                </c:pt>
                <c:pt idx="467">
                  <c:v>7.2564778366113435E-3</c:v>
                </c:pt>
                <c:pt idx="468">
                  <c:v>7.2225694043631574E-3</c:v>
                </c:pt>
                <c:pt idx="469">
                  <c:v>7.3081201244521105E-3</c:v>
                </c:pt>
                <c:pt idx="470">
                  <c:v>7.4730187320813371E-3</c:v>
                </c:pt>
                <c:pt idx="471">
                  <c:v>7.4680615487841091E-3</c:v>
                </c:pt>
                <c:pt idx="472">
                  <c:v>7.8173172925222797E-3</c:v>
                </c:pt>
                <c:pt idx="473">
                  <c:v>7.8566905254184513E-3</c:v>
                </c:pt>
                <c:pt idx="474">
                  <c:v>7.7917865830767208E-3</c:v>
                </c:pt>
                <c:pt idx="475">
                  <c:v>7.8437868969219154E-3</c:v>
                </c:pt>
                <c:pt idx="476">
                  <c:v>7.7747554388368223E-3</c:v>
                </c:pt>
                <c:pt idx="477">
                  <c:v>7.7567839522250312E-3</c:v>
                </c:pt>
                <c:pt idx="478">
                  <c:v>7.7631880326648577E-3</c:v>
                </c:pt>
                <c:pt idx="479">
                  <c:v>7.9820608936409607E-3</c:v>
                </c:pt>
                <c:pt idx="480">
                  <c:v>7.9893646131415155E-3</c:v>
                </c:pt>
                <c:pt idx="481">
                  <c:v>7.9337275876675394E-3</c:v>
                </c:pt>
                <c:pt idx="482">
                  <c:v>7.8289992800107244E-3</c:v>
                </c:pt>
                <c:pt idx="483">
                  <c:v>7.8120562376671242E-3</c:v>
                </c:pt>
                <c:pt idx="484">
                  <c:v>7.7603343895070618E-3</c:v>
                </c:pt>
                <c:pt idx="485">
                  <c:v>7.7061391048049276E-3</c:v>
                </c:pt>
                <c:pt idx="486">
                  <c:v>7.6577099730467902E-3</c:v>
                </c:pt>
                <c:pt idx="487">
                  <c:v>7.8672958233368673E-3</c:v>
                </c:pt>
                <c:pt idx="488">
                  <c:v>7.8386348558364804E-3</c:v>
                </c:pt>
                <c:pt idx="489">
                  <c:v>8.0041055887901703E-3</c:v>
                </c:pt>
                <c:pt idx="490">
                  <c:v>7.8958245162132883E-3</c:v>
                </c:pt>
                <c:pt idx="491">
                  <c:v>9.2352163614763619E-3</c:v>
                </c:pt>
                <c:pt idx="492">
                  <c:v>1.0753088569782951E-2</c:v>
                </c:pt>
                <c:pt idx="493">
                  <c:v>1.0889075395709812E-2</c:v>
                </c:pt>
                <c:pt idx="494">
                  <c:v>1.0824616192275829E-2</c:v>
                </c:pt>
                <c:pt idx="495">
                  <c:v>1.0761366133151914E-2</c:v>
                </c:pt>
                <c:pt idx="496">
                  <c:v>1.0783978096457435E-2</c:v>
                </c:pt>
                <c:pt idx="497">
                  <c:v>1.0780049299979376E-2</c:v>
                </c:pt>
                <c:pt idx="498">
                  <c:v>1.066360493786836E-2</c:v>
                </c:pt>
                <c:pt idx="499">
                  <c:v>1.0699846754732772E-2</c:v>
                </c:pt>
                <c:pt idx="500">
                  <c:v>1.0672832174194966E-2</c:v>
                </c:pt>
                <c:pt idx="501">
                  <c:v>1.0547999784783721E-2</c:v>
                </c:pt>
                <c:pt idx="502">
                  <c:v>1.0286972106100727E-2</c:v>
                </c:pt>
                <c:pt idx="503">
                  <c:v>1.0247091194579346E-2</c:v>
                </c:pt>
                <c:pt idx="504">
                  <c:v>1.0180986043382495E-2</c:v>
                </c:pt>
                <c:pt idx="505">
                  <c:v>1.0199345746386682E-2</c:v>
                </c:pt>
                <c:pt idx="506">
                  <c:v>1.0298816833916497E-2</c:v>
                </c:pt>
                <c:pt idx="507">
                  <c:v>1.0559070945527951E-2</c:v>
                </c:pt>
                <c:pt idx="508">
                  <c:v>1.0413048666894846E-2</c:v>
                </c:pt>
                <c:pt idx="509">
                  <c:v>1.0347086753641434E-2</c:v>
                </c:pt>
                <c:pt idx="510">
                  <c:v>1.0282937630755726E-2</c:v>
                </c:pt>
                <c:pt idx="511">
                  <c:v>1.0292113759983229E-2</c:v>
                </c:pt>
                <c:pt idx="512">
                  <c:v>1.0606551287209314E-2</c:v>
                </c:pt>
                <c:pt idx="513">
                  <c:v>1.0597288096897211E-2</c:v>
                </c:pt>
                <c:pt idx="514">
                  <c:v>1.0587283698222774E-2</c:v>
                </c:pt>
                <c:pt idx="515">
                  <c:v>1.0600898546365872E-2</c:v>
                </c:pt>
                <c:pt idx="516">
                  <c:v>1.0565246549946714E-2</c:v>
                </c:pt>
                <c:pt idx="517">
                  <c:v>1.0575495236576419E-2</c:v>
                </c:pt>
                <c:pt idx="518">
                  <c:v>1.0660802468156639E-2</c:v>
                </c:pt>
                <c:pt idx="519">
                  <c:v>1.0827033823684289E-2</c:v>
                </c:pt>
                <c:pt idx="520">
                  <c:v>1.072640691690995E-2</c:v>
                </c:pt>
                <c:pt idx="521">
                  <c:v>9.6953157551717406E-3</c:v>
                </c:pt>
                <c:pt idx="522">
                  <c:v>9.692497248366622E-3</c:v>
                </c:pt>
                <c:pt idx="523">
                  <c:v>9.5698323303961344E-3</c:v>
                </c:pt>
                <c:pt idx="524">
                  <c:v>9.536750341432719E-3</c:v>
                </c:pt>
                <c:pt idx="525">
                  <c:v>9.5859062160132298E-3</c:v>
                </c:pt>
                <c:pt idx="526">
                  <c:v>9.5222932594114188E-3</c:v>
                </c:pt>
                <c:pt idx="527">
                  <c:v>9.5622757054440854E-3</c:v>
                </c:pt>
                <c:pt idx="528">
                  <c:v>9.4645447001992251E-3</c:v>
                </c:pt>
                <c:pt idx="529">
                  <c:v>9.5056841019805528E-3</c:v>
                </c:pt>
                <c:pt idx="530">
                  <c:v>9.5212998449252656E-3</c:v>
                </c:pt>
                <c:pt idx="531">
                  <c:v>9.4430385090407531E-3</c:v>
                </c:pt>
                <c:pt idx="532">
                  <c:v>9.435229723328253E-3</c:v>
                </c:pt>
                <c:pt idx="533">
                  <c:v>9.3498201770705908E-3</c:v>
                </c:pt>
                <c:pt idx="534">
                  <c:v>9.4312502885818342E-3</c:v>
                </c:pt>
                <c:pt idx="535">
                  <c:v>9.4401295994325889E-3</c:v>
                </c:pt>
                <c:pt idx="536">
                  <c:v>9.5584757811968974E-3</c:v>
                </c:pt>
                <c:pt idx="537">
                  <c:v>9.7548032016548554E-3</c:v>
                </c:pt>
                <c:pt idx="538">
                  <c:v>9.7940353051516015E-3</c:v>
                </c:pt>
                <c:pt idx="539">
                  <c:v>1.1499591690373189E-2</c:v>
                </c:pt>
                <c:pt idx="540">
                  <c:v>1.180069539026055E-2</c:v>
                </c:pt>
                <c:pt idx="541">
                  <c:v>1.1563944299426794E-2</c:v>
                </c:pt>
                <c:pt idx="542">
                  <c:v>1.1620280562574194E-2</c:v>
                </c:pt>
                <c:pt idx="543">
                  <c:v>1.1580735616626639E-2</c:v>
                </c:pt>
                <c:pt idx="544">
                  <c:v>1.1522608459441299E-2</c:v>
                </c:pt>
                <c:pt idx="545">
                  <c:v>1.1068278437785099E-2</c:v>
                </c:pt>
                <c:pt idx="546">
                  <c:v>1.255448077061746E-2</c:v>
                </c:pt>
                <c:pt idx="547">
                  <c:v>1.2457416996496084E-2</c:v>
                </c:pt>
                <c:pt idx="548">
                  <c:v>1.2374176479982926E-2</c:v>
                </c:pt>
                <c:pt idx="549">
                  <c:v>1.1337979644813119E-2</c:v>
                </c:pt>
                <c:pt idx="550">
                  <c:v>1.0965917365140087E-2</c:v>
                </c:pt>
                <c:pt idx="551">
                  <c:v>1.0856773795675201E-2</c:v>
                </c:pt>
                <c:pt idx="552">
                  <c:v>1.1155163569153392E-2</c:v>
                </c:pt>
                <c:pt idx="553">
                  <c:v>1.1129845441264311E-2</c:v>
                </c:pt>
                <c:pt idx="554">
                  <c:v>1.109454093304986E-2</c:v>
                </c:pt>
                <c:pt idx="555">
                  <c:v>1.1156441813025549E-2</c:v>
                </c:pt>
                <c:pt idx="556">
                  <c:v>1.0881524746696665E-2</c:v>
                </c:pt>
                <c:pt idx="557">
                  <c:v>1.0819017196558619E-2</c:v>
                </c:pt>
                <c:pt idx="558">
                  <c:v>1.0743344694484874E-2</c:v>
                </c:pt>
                <c:pt idx="559">
                  <c:v>1.0684421144972383E-2</c:v>
                </c:pt>
                <c:pt idx="560">
                  <c:v>1.0638763620198012E-2</c:v>
                </c:pt>
                <c:pt idx="561">
                  <c:v>1.054746223331661E-2</c:v>
                </c:pt>
                <c:pt idx="562">
                  <c:v>1.0573360295653015E-2</c:v>
                </c:pt>
                <c:pt idx="563">
                  <c:v>1.0119659101481748E-2</c:v>
                </c:pt>
                <c:pt idx="564">
                  <c:v>1.0194499182289754E-2</c:v>
                </c:pt>
                <c:pt idx="565">
                  <c:v>1.01932519860193E-2</c:v>
                </c:pt>
                <c:pt idx="566">
                  <c:v>9.9349103226058656E-3</c:v>
                </c:pt>
                <c:pt idx="567">
                  <c:v>1.0615074914964103E-2</c:v>
                </c:pt>
                <c:pt idx="568">
                  <c:v>1.0819995118282905E-2</c:v>
                </c:pt>
                <c:pt idx="569">
                  <c:v>9.88598170470191E-3</c:v>
                </c:pt>
                <c:pt idx="570">
                  <c:v>9.9199956982134324E-3</c:v>
                </c:pt>
                <c:pt idx="571">
                  <c:v>1.0194906322140802E-2</c:v>
                </c:pt>
                <c:pt idx="572">
                  <c:v>1.016865238118932E-2</c:v>
                </c:pt>
                <c:pt idx="573">
                  <c:v>1.0073832445170149E-2</c:v>
                </c:pt>
                <c:pt idx="574">
                  <c:v>1.0768509515132731E-2</c:v>
                </c:pt>
                <c:pt idx="575">
                  <c:v>1.0411110563780929E-2</c:v>
                </c:pt>
                <c:pt idx="576">
                  <c:v>1.0237404806252659E-2</c:v>
                </c:pt>
                <c:pt idx="577">
                  <c:v>1.0232627170417294E-2</c:v>
                </c:pt>
                <c:pt idx="578">
                  <c:v>1.0198614408902962E-2</c:v>
                </c:pt>
                <c:pt idx="579">
                  <c:v>1.0368409119834754E-2</c:v>
                </c:pt>
                <c:pt idx="580">
                  <c:v>1.0270375580703981E-2</c:v>
                </c:pt>
                <c:pt idx="581">
                  <c:v>1.0090922809263199E-2</c:v>
                </c:pt>
                <c:pt idx="582">
                  <c:v>9.9032996411398001E-3</c:v>
                </c:pt>
                <c:pt idx="583">
                  <c:v>9.9711658081952179E-3</c:v>
                </c:pt>
                <c:pt idx="584">
                  <c:v>1.019323497846056E-2</c:v>
                </c:pt>
                <c:pt idx="585">
                  <c:v>1.0190556802392118E-2</c:v>
                </c:pt>
                <c:pt idx="586">
                  <c:v>1.0181052905627945E-2</c:v>
                </c:pt>
                <c:pt idx="587">
                  <c:v>1.0115693457772445E-2</c:v>
                </c:pt>
                <c:pt idx="588">
                  <c:v>1.0001847504643531E-2</c:v>
                </c:pt>
                <c:pt idx="589">
                  <c:v>9.6003716105646838E-3</c:v>
                </c:pt>
                <c:pt idx="590">
                  <c:v>9.6733647739255663E-3</c:v>
                </c:pt>
                <c:pt idx="591">
                  <c:v>9.6845470844278518E-3</c:v>
                </c:pt>
                <c:pt idx="592">
                  <c:v>9.7034423166804488E-3</c:v>
                </c:pt>
                <c:pt idx="593">
                  <c:v>1.0412068761606257E-2</c:v>
                </c:pt>
                <c:pt idx="594">
                  <c:v>1.0453699413850987E-2</c:v>
                </c:pt>
                <c:pt idx="595">
                  <c:v>1.0381391321118431E-2</c:v>
                </c:pt>
                <c:pt idx="596">
                  <c:v>1.0442097293644313E-2</c:v>
                </c:pt>
                <c:pt idx="597">
                  <c:v>1.0388180625264636E-2</c:v>
                </c:pt>
                <c:pt idx="598">
                  <c:v>1.0386026733178639E-2</c:v>
                </c:pt>
                <c:pt idx="599">
                  <c:v>1.0515900541998644E-2</c:v>
                </c:pt>
                <c:pt idx="600">
                  <c:v>1.0568869400599555E-2</c:v>
                </c:pt>
                <c:pt idx="601">
                  <c:v>1.0524813370345594E-2</c:v>
                </c:pt>
                <c:pt idx="602">
                  <c:v>1.0725368791848218E-2</c:v>
                </c:pt>
                <c:pt idx="603">
                  <c:v>1.0651659932117764E-2</c:v>
                </c:pt>
                <c:pt idx="604">
                  <c:v>1.0777151495177424E-2</c:v>
                </c:pt>
                <c:pt idx="605">
                  <c:v>1.0789732435837189E-2</c:v>
                </c:pt>
                <c:pt idx="606">
                  <c:v>1.102947248327522E-2</c:v>
                </c:pt>
                <c:pt idx="607">
                  <c:v>1.102806722686224E-2</c:v>
                </c:pt>
                <c:pt idx="608">
                  <c:v>1.0897032277206996E-2</c:v>
                </c:pt>
                <c:pt idx="609">
                  <c:v>1.0678054549422842E-2</c:v>
                </c:pt>
                <c:pt idx="610">
                  <c:v>1.043316384668944E-2</c:v>
                </c:pt>
                <c:pt idx="611">
                  <c:v>1.0542064941786243E-2</c:v>
                </c:pt>
                <c:pt idx="612">
                  <c:v>1.0507809528981327E-2</c:v>
                </c:pt>
                <c:pt idx="613">
                  <c:v>1.1643913936112556E-2</c:v>
                </c:pt>
                <c:pt idx="614">
                  <c:v>1.1497437708646948E-2</c:v>
                </c:pt>
                <c:pt idx="615">
                  <c:v>1.1443600438653851E-2</c:v>
                </c:pt>
                <c:pt idx="616">
                  <c:v>1.1386721359017467E-2</c:v>
                </c:pt>
                <c:pt idx="617">
                  <c:v>1.0897531839245928E-2</c:v>
                </c:pt>
                <c:pt idx="618">
                  <c:v>1.0301706644343744E-2</c:v>
                </c:pt>
                <c:pt idx="619">
                  <c:v>1.0129089378070617E-2</c:v>
                </c:pt>
                <c:pt idx="620">
                  <c:v>1.0139695568191965E-2</c:v>
                </c:pt>
                <c:pt idx="621">
                  <c:v>1.0108186932387509E-2</c:v>
                </c:pt>
                <c:pt idx="622">
                  <c:v>1.0112141149903357E-2</c:v>
                </c:pt>
                <c:pt idx="623">
                  <c:v>9.9732714652990221E-3</c:v>
                </c:pt>
                <c:pt idx="624">
                  <c:v>9.7506903081157528E-3</c:v>
                </c:pt>
                <c:pt idx="625">
                  <c:v>9.7322432767426546E-3</c:v>
                </c:pt>
                <c:pt idx="626">
                  <c:v>9.7321037444159427E-3</c:v>
                </c:pt>
                <c:pt idx="627">
                  <c:v>9.7331564216337936E-3</c:v>
                </c:pt>
                <c:pt idx="628">
                  <c:v>9.7246124516623487E-3</c:v>
                </c:pt>
                <c:pt idx="629">
                  <c:v>9.5898254832981564E-3</c:v>
                </c:pt>
                <c:pt idx="630">
                  <c:v>9.5907926886596717E-3</c:v>
                </c:pt>
                <c:pt idx="631">
                  <c:v>9.7025976999228422E-3</c:v>
                </c:pt>
                <c:pt idx="632">
                  <c:v>9.5517094009657296E-3</c:v>
                </c:pt>
                <c:pt idx="633">
                  <c:v>9.5546553420932257E-3</c:v>
                </c:pt>
                <c:pt idx="634">
                  <c:v>9.628871308265308E-3</c:v>
                </c:pt>
                <c:pt idx="635">
                  <c:v>9.6165612327907476E-3</c:v>
                </c:pt>
                <c:pt idx="636">
                  <c:v>9.6103389291328466E-3</c:v>
                </c:pt>
                <c:pt idx="637">
                  <c:v>9.5873551002150208E-3</c:v>
                </c:pt>
                <c:pt idx="638">
                  <c:v>9.5699566750492588E-3</c:v>
                </c:pt>
                <c:pt idx="639">
                  <c:v>9.5135727562322223E-3</c:v>
                </c:pt>
                <c:pt idx="640">
                  <c:v>9.4936627593381322E-3</c:v>
                </c:pt>
                <c:pt idx="641">
                  <c:v>9.5761642911705597E-3</c:v>
                </c:pt>
                <c:pt idx="642">
                  <c:v>9.6052108527250341E-3</c:v>
                </c:pt>
                <c:pt idx="643">
                  <c:v>9.7223226079542358E-3</c:v>
                </c:pt>
                <c:pt idx="644">
                  <c:v>9.5183431379653079E-3</c:v>
                </c:pt>
                <c:pt idx="645">
                  <c:v>9.4953295873937034E-3</c:v>
                </c:pt>
                <c:pt idx="646">
                  <c:v>9.5641801609413213E-3</c:v>
                </c:pt>
                <c:pt idx="647">
                  <c:v>9.5538321853151625E-3</c:v>
                </c:pt>
                <c:pt idx="648">
                  <c:v>9.4460397180162609E-3</c:v>
                </c:pt>
                <c:pt idx="649">
                  <c:v>9.2306517588616362E-3</c:v>
                </c:pt>
                <c:pt idx="650">
                  <c:v>9.288837384796798E-3</c:v>
                </c:pt>
                <c:pt idx="651">
                  <c:v>9.3432129902959685E-3</c:v>
                </c:pt>
                <c:pt idx="652">
                  <c:v>9.3063728273463878E-3</c:v>
                </c:pt>
                <c:pt idx="653">
                  <c:v>9.3300346845720476E-3</c:v>
                </c:pt>
                <c:pt idx="654">
                  <c:v>9.3059114694882625E-3</c:v>
                </c:pt>
                <c:pt idx="655">
                  <c:v>9.2662405430390931E-3</c:v>
                </c:pt>
                <c:pt idx="656">
                  <c:v>9.2868405552727611E-3</c:v>
                </c:pt>
                <c:pt idx="657">
                  <c:v>9.2673131506917084E-3</c:v>
                </c:pt>
                <c:pt idx="658">
                  <c:v>9.2457337892654871E-3</c:v>
                </c:pt>
                <c:pt idx="659">
                  <c:v>9.3393373940662359E-3</c:v>
                </c:pt>
                <c:pt idx="660">
                  <c:v>9.4071926943711422E-3</c:v>
                </c:pt>
                <c:pt idx="661">
                  <c:v>9.4030188990279328E-3</c:v>
                </c:pt>
                <c:pt idx="662">
                  <c:v>9.3857088098989513E-3</c:v>
                </c:pt>
                <c:pt idx="663">
                  <c:v>9.4066452360609346E-3</c:v>
                </c:pt>
                <c:pt idx="664">
                  <c:v>9.3393050519312848E-3</c:v>
                </c:pt>
                <c:pt idx="665">
                  <c:v>9.6203166712156753E-3</c:v>
                </c:pt>
                <c:pt idx="666">
                  <c:v>9.7868099747195712E-3</c:v>
                </c:pt>
                <c:pt idx="667">
                  <c:v>9.7807715141253887E-3</c:v>
                </c:pt>
                <c:pt idx="668">
                  <c:v>9.7763782076465272E-3</c:v>
                </c:pt>
                <c:pt idx="669">
                  <c:v>9.9133258590926553E-3</c:v>
                </c:pt>
                <c:pt idx="670">
                  <c:v>9.8669734106027109E-3</c:v>
                </c:pt>
                <c:pt idx="671">
                  <c:v>9.8385107662703874E-3</c:v>
                </c:pt>
                <c:pt idx="672">
                  <c:v>9.8628506287834518E-3</c:v>
                </c:pt>
                <c:pt idx="673">
                  <c:v>1.0361045585062683E-2</c:v>
                </c:pt>
                <c:pt idx="674">
                  <c:v>1.0326634411428504E-2</c:v>
                </c:pt>
                <c:pt idx="675">
                  <c:v>1.029822551751626E-2</c:v>
                </c:pt>
                <c:pt idx="676">
                  <c:v>1.0400299775527939E-2</c:v>
                </c:pt>
                <c:pt idx="677">
                  <c:v>1.0594474839699757E-2</c:v>
                </c:pt>
                <c:pt idx="678">
                  <c:v>1.0573131721595026E-2</c:v>
                </c:pt>
                <c:pt idx="679">
                  <c:v>1.0650444086281753E-2</c:v>
                </c:pt>
                <c:pt idx="680">
                  <c:v>1.0653237991165109E-2</c:v>
                </c:pt>
                <c:pt idx="681">
                  <c:v>1.0604570456668364E-2</c:v>
                </c:pt>
                <c:pt idx="682">
                  <c:v>1.0722693849156712E-2</c:v>
                </c:pt>
                <c:pt idx="683">
                  <c:v>1.073089750736464E-2</c:v>
                </c:pt>
                <c:pt idx="684">
                  <c:v>1.0698563150829872E-2</c:v>
                </c:pt>
                <c:pt idx="685">
                  <c:v>1.0680726518354521E-2</c:v>
                </c:pt>
                <c:pt idx="686">
                  <c:v>1.0634064050264177E-2</c:v>
                </c:pt>
                <c:pt idx="687">
                  <c:v>1.0549726932365651E-2</c:v>
                </c:pt>
                <c:pt idx="688">
                  <c:v>1.0486522834655607E-2</c:v>
                </c:pt>
                <c:pt idx="689">
                  <c:v>1.0479806504034388E-2</c:v>
                </c:pt>
                <c:pt idx="690">
                  <c:v>1.0488269396614578E-2</c:v>
                </c:pt>
                <c:pt idx="691">
                  <c:v>1.0465824865283996E-2</c:v>
                </c:pt>
                <c:pt idx="692">
                  <c:v>1.0468234099811515E-2</c:v>
                </c:pt>
                <c:pt idx="693">
                  <c:v>1.044472705982364E-2</c:v>
                </c:pt>
                <c:pt idx="694">
                  <c:v>1.0432012809456461E-2</c:v>
                </c:pt>
                <c:pt idx="695">
                  <c:v>1.0405092565654639E-2</c:v>
                </c:pt>
                <c:pt idx="696">
                  <c:v>1.0378934789983273E-2</c:v>
                </c:pt>
                <c:pt idx="697">
                  <c:v>1.0578531807400428E-2</c:v>
                </c:pt>
                <c:pt idx="698">
                  <c:v>1.0518914043410189E-2</c:v>
                </c:pt>
                <c:pt idx="699">
                  <c:v>1.0518433633200246E-2</c:v>
                </c:pt>
                <c:pt idx="700">
                  <c:v>1.0542329208594594E-2</c:v>
                </c:pt>
                <c:pt idx="701">
                  <c:v>1.0524085689507029E-2</c:v>
                </c:pt>
                <c:pt idx="702">
                  <c:v>1.0591535058079336E-2</c:v>
                </c:pt>
                <c:pt idx="703">
                  <c:v>1.0623179834635163E-2</c:v>
                </c:pt>
                <c:pt idx="704">
                  <c:v>1.0594129987142287E-2</c:v>
                </c:pt>
                <c:pt idx="705">
                  <c:v>1.0644034001949089E-2</c:v>
                </c:pt>
                <c:pt idx="706">
                  <c:v>1.058921682826827E-2</c:v>
                </c:pt>
                <c:pt idx="707">
                  <c:v>1.056268727757294E-2</c:v>
                </c:pt>
                <c:pt idx="708">
                  <c:v>1.0600847437984916E-2</c:v>
                </c:pt>
                <c:pt idx="709">
                  <c:v>1.0587558215570994E-2</c:v>
                </c:pt>
                <c:pt idx="710">
                  <c:v>1.0594875747081635E-2</c:v>
                </c:pt>
                <c:pt idx="711">
                  <c:v>1.0510586362678062E-2</c:v>
                </c:pt>
                <c:pt idx="712">
                  <c:v>7.7280506118709569E-3</c:v>
                </c:pt>
                <c:pt idx="713">
                  <c:v>7.6695952574294471E-3</c:v>
                </c:pt>
                <c:pt idx="714">
                  <c:v>4.2215815857579875E-3</c:v>
                </c:pt>
                <c:pt idx="715">
                  <c:v>3.9399792737356562E-3</c:v>
                </c:pt>
                <c:pt idx="716">
                  <c:v>3.0935254553730953E-3</c:v>
                </c:pt>
                <c:pt idx="717">
                  <c:v>3.0743728896729812E-3</c:v>
                </c:pt>
                <c:pt idx="718">
                  <c:v>3.0267962597012449E-3</c:v>
                </c:pt>
                <c:pt idx="719">
                  <c:v>3.0361132659184869E-3</c:v>
                </c:pt>
                <c:pt idx="720">
                  <c:v>2.8256322590180715E-3</c:v>
                </c:pt>
                <c:pt idx="721">
                  <c:v>2.7862150677936039E-3</c:v>
                </c:pt>
                <c:pt idx="722">
                  <c:v>2.7872190857518371E-3</c:v>
                </c:pt>
                <c:pt idx="723">
                  <c:v>2.6870859320193884E-3</c:v>
                </c:pt>
                <c:pt idx="724">
                  <c:v>2.6772226236575435E-3</c:v>
                </c:pt>
                <c:pt idx="725">
                  <c:v>2.6796071305202952E-3</c:v>
                </c:pt>
                <c:pt idx="726">
                  <c:v>2.5632352124682293E-3</c:v>
                </c:pt>
                <c:pt idx="727">
                  <c:v>2.5496026215649655E-3</c:v>
                </c:pt>
                <c:pt idx="728">
                  <c:v>2.5543744951625827E-3</c:v>
                </c:pt>
                <c:pt idx="729">
                  <c:v>2.4002800395864295E-3</c:v>
                </c:pt>
                <c:pt idx="730">
                  <c:v>2.3616657712126478E-3</c:v>
                </c:pt>
                <c:pt idx="731">
                  <c:v>2.3653283491963171E-3</c:v>
                </c:pt>
                <c:pt idx="732">
                  <c:v>2.3630595786292836E-3</c:v>
                </c:pt>
                <c:pt idx="733">
                  <c:v>2.4564077307845946E-3</c:v>
                </c:pt>
                <c:pt idx="734">
                  <c:v>2.455538241330683E-3</c:v>
                </c:pt>
                <c:pt idx="735">
                  <c:v>2.409037817314648E-3</c:v>
                </c:pt>
                <c:pt idx="736">
                  <c:v>2.3799738001819559E-3</c:v>
                </c:pt>
                <c:pt idx="737">
                  <c:v>2.309654026592394E-3</c:v>
                </c:pt>
                <c:pt idx="738">
                  <c:v>2.2719861937129447E-3</c:v>
                </c:pt>
                <c:pt idx="739">
                  <c:v>2.1624941561189316E-3</c:v>
                </c:pt>
                <c:pt idx="740">
                  <c:v>2.2096356079511366E-3</c:v>
                </c:pt>
                <c:pt idx="741">
                  <c:v>2.1894329570021302E-3</c:v>
                </c:pt>
                <c:pt idx="742">
                  <c:v>1.7475796705855101E-3</c:v>
                </c:pt>
                <c:pt idx="743">
                  <c:v>1.3786462977321257E-3</c:v>
                </c:pt>
                <c:pt idx="744">
                  <c:v>1.1939790126466792E-3</c:v>
                </c:pt>
                <c:pt idx="745">
                  <c:v>1.1501689158642261E-3</c:v>
                </c:pt>
                <c:pt idx="746">
                  <c:v>1.1163083656674916E-3</c:v>
                </c:pt>
                <c:pt idx="747">
                  <c:v>1.1837172480701026E-3</c:v>
                </c:pt>
                <c:pt idx="748">
                  <c:v>1.1835065419718207E-3</c:v>
                </c:pt>
                <c:pt idx="749">
                  <c:v>1.1917101199972553E-3</c:v>
                </c:pt>
                <c:pt idx="750">
                  <c:v>1.1407331869879341E-3</c:v>
                </c:pt>
                <c:pt idx="751">
                  <c:v>1.1284222250372094E-3</c:v>
                </c:pt>
                <c:pt idx="752">
                  <c:v>1.1291556346208122E-3</c:v>
                </c:pt>
                <c:pt idx="753">
                  <c:v>1.1111725463053849E-3</c:v>
                </c:pt>
                <c:pt idx="754">
                  <c:v>1.1008350749324479E-3</c:v>
                </c:pt>
                <c:pt idx="755">
                  <c:v>1.1002821631489186E-3</c:v>
                </c:pt>
                <c:pt idx="756">
                  <c:v>1.0688810347519045E-3</c:v>
                </c:pt>
                <c:pt idx="757">
                  <c:v>9.2609326386011498E-4</c:v>
                </c:pt>
                <c:pt idx="758">
                  <c:v>9.0352143635957446E-4</c:v>
                </c:pt>
                <c:pt idx="759">
                  <c:v>8.9355281948705258E-4</c:v>
                </c:pt>
                <c:pt idx="760">
                  <c:v>8.9009595420459493E-4</c:v>
                </c:pt>
                <c:pt idx="761">
                  <c:v>9.1720310352496584E-4</c:v>
                </c:pt>
                <c:pt idx="762">
                  <c:v>8.4933779321047466E-4</c:v>
                </c:pt>
                <c:pt idx="763">
                  <c:v>6.8590454075001636E-4</c:v>
                </c:pt>
                <c:pt idx="764">
                  <c:v>6.8700595483092263E-4</c:v>
                </c:pt>
                <c:pt idx="765">
                  <c:v>7.3213679530221665E-4</c:v>
                </c:pt>
                <c:pt idx="766">
                  <c:v>7.6834708557978182E-4</c:v>
                </c:pt>
                <c:pt idx="767">
                  <c:v>7.7160467264579232E-4</c:v>
                </c:pt>
                <c:pt idx="768">
                  <c:v>7.6951579996279037E-4</c:v>
                </c:pt>
                <c:pt idx="769">
                  <c:v>7.7222467508363001E-4</c:v>
                </c:pt>
                <c:pt idx="770">
                  <c:v>7.5514410133757409E-4</c:v>
                </c:pt>
                <c:pt idx="771">
                  <c:v>7.5591298471901517E-4</c:v>
                </c:pt>
                <c:pt idx="772">
                  <c:v>7.5461435880460194E-4</c:v>
                </c:pt>
                <c:pt idx="773">
                  <c:v>7.4774813770222626E-4</c:v>
                </c:pt>
                <c:pt idx="774">
                  <c:v>7.584029423001043E-4</c:v>
                </c:pt>
                <c:pt idx="775">
                  <c:v>7.437507491683433E-4</c:v>
                </c:pt>
                <c:pt idx="776">
                  <c:v>8.1148257182538108E-4</c:v>
                </c:pt>
                <c:pt idx="777">
                  <c:v>8.1084617872714121E-4</c:v>
                </c:pt>
                <c:pt idx="778">
                  <c:v>8.05539558310223E-4</c:v>
                </c:pt>
                <c:pt idx="779">
                  <c:v>8.0684874048282294E-4</c:v>
                </c:pt>
                <c:pt idx="780">
                  <c:v>8.1487510310849338E-4</c:v>
                </c:pt>
                <c:pt idx="781">
                  <c:v>8.145350147795011E-4</c:v>
                </c:pt>
                <c:pt idx="782">
                  <c:v>8.1155746127839891E-4</c:v>
                </c:pt>
                <c:pt idx="783">
                  <c:v>8.0879733520119947E-4</c:v>
                </c:pt>
                <c:pt idx="784">
                  <c:v>8.1599202060807718E-4</c:v>
                </c:pt>
                <c:pt idx="785">
                  <c:v>8.115454340252142E-4</c:v>
                </c:pt>
                <c:pt idx="786">
                  <c:v>7.9704266805152738E-4</c:v>
                </c:pt>
                <c:pt idx="787">
                  <c:v>7.8497983629673476E-4</c:v>
                </c:pt>
                <c:pt idx="788">
                  <c:v>7.6930575720432015E-4</c:v>
                </c:pt>
                <c:pt idx="789">
                  <c:v>7.569849255363929E-4</c:v>
                </c:pt>
                <c:pt idx="790">
                  <c:v>5.1505302195753661E-4</c:v>
                </c:pt>
                <c:pt idx="791">
                  <c:v>4.9892914400419611E-4</c:v>
                </c:pt>
                <c:pt idx="792">
                  <c:v>4.9632018950752162E-4</c:v>
                </c:pt>
                <c:pt idx="793">
                  <c:v>4.9095803231204724E-4</c:v>
                </c:pt>
                <c:pt idx="794">
                  <c:v>4.7138206161894476E-4</c:v>
                </c:pt>
                <c:pt idx="795">
                  <c:v>4.8542015106641174E-4</c:v>
                </c:pt>
                <c:pt idx="796">
                  <c:v>4.8272637396554549E-4</c:v>
                </c:pt>
                <c:pt idx="797">
                  <c:v>3.3817359734540539E-4</c:v>
                </c:pt>
                <c:pt idx="798">
                  <c:v>3.3827887681235689E-4</c:v>
                </c:pt>
                <c:pt idx="799">
                  <c:v>3.4008432749573452E-4</c:v>
                </c:pt>
                <c:pt idx="800">
                  <c:v>3.5547804492087784E-4</c:v>
                </c:pt>
                <c:pt idx="801">
                  <c:v>3.6132741012238125E-4</c:v>
                </c:pt>
                <c:pt idx="802">
                  <c:v>3.1775309234321119E-4</c:v>
                </c:pt>
                <c:pt idx="803">
                  <c:v>2.9956236110030457E-4</c:v>
                </c:pt>
                <c:pt idx="804">
                  <c:v>2.7438311555141024E-4</c:v>
                </c:pt>
                <c:pt idx="805">
                  <c:v>2.7360814698987296E-4</c:v>
                </c:pt>
                <c:pt idx="806">
                  <c:v>2.7026535843115401E-4</c:v>
                </c:pt>
                <c:pt idx="807">
                  <c:v>2.6786598224938155E-4</c:v>
                </c:pt>
                <c:pt idx="808">
                  <c:v>2.7056790724885632E-4</c:v>
                </c:pt>
                <c:pt idx="809">
                  <c:v>2.6582682355306064E-4</c:v>
                </c:pt>
                <c:pt idx="810">
                  <c:v>2.6510640816598114E-4</c:v>
                </c:pt>
                <c:pt idx="811">
                  <c:v>2.6673664693642967E-4</c:v>
                </c:pt>
                <c:pt idx="812">
                  <c:v>2.5965994421113937E-4</c:v>
                </c:pt>
                <c:pt idx="813">
                  <c:v>2.5890651281381419E-4</c:v>
                </c:pt>
                <c:pt idx="814">
                  <c:v>2.6339365146061218E-4</c:v>
                </c:pt>
                <c:pt idx="815">
                  <c:v>2.6568667340084556E-4</c:v>
                </c:pt>
                <c:pt idx="816">
                  <c:v>2.6660292533963836E-4</c:v>
                </c:pt>
                <c:pt idx="817">
                  <c:v>2.7932492862934742E-4</c:v>
                </c:pt>
                <c:pt idx="818">
                  <c:v>4.5343967795478702E-4</c:v>
                </c:pt>
                <c:pt idx="819">
                  <c:v>4.33924440221767E-4</c:v>
                </c:pt>
                <c:pt idx="820">
                  <c:v>5.9197098046057702E-4</c:v>
                </c:pt>
                <c:pt idx="821">
                  <c:v>5.975203586109152E-4</c:v>
                </c:pt>
                <c:pt idx="822">
                  <c:v>5.7081291972588635E-4</c:v>
                </c:pt>
                <c:pt idx="823">
                  <c:v>5.2967302500137124E-4</c:v>
                </c:pt>
                <c:pt idx="824">
                  <c:v>5.3016137162620357E-4</c:v>
                </c:pt>
                <c:pt idx="825">
                  <c:v>4.637902206335931E-4</c:v>
                </c:pt>
                <c:pt idx="826">
                  <c:v>4.6745806627681175E-4</c:v>
                </c:pt>
                <c:pt idx="827">
                  <c:v>4.6057314520104399E-4</c:v>
                </c:pt>
                <c:pt idx="828">
                  <c:v>4.6425810915145513E-4</c:v>
                </c:pt>
                <c:pt idx="829">
                  <c:v>4.1528542279817493E-4</c:v>
                </c:pt>
                <c:pt idx="830">
                  <c:v>3.8230706663091224E-4</c:v>
                </c:pt>
                <c:pt idx="831">
                  <c:v>3.4365635350811993E-4</c:v>
                </c:pt>
                <c:pt idx="832">
                  <c:v>3.4958082276334579E-4</c:v>
                </c:pt>
                <c:pt idx="833">
                  <c:v>3.5126041412951453E-4</c:v>
                </c:pt>
                <c:pt idx="834">
                  <c:v>3.0750380203886082E-4</c:v>
                </c:pt>
                <c:pt idx="835">
                  <c:v>3.0767438883421165E-4</c:v>
                </c:pt>
                <c:pt idx="836">
                  <c:v>3.0574594952303958E-4</c:v>
                </c:pt>
                <c:pt idx="837">
                  <c:v>3.0432430247869565E-4</c:v>
                </c:pt>
                <c:pt idx="838">
                  <c:v>3.0467713784578437E-4</c:v>
                </c:pt>
                <c:pt idx="839">
                  <c:v>3.0447056212237669E-4</c:v>
                </c:pt>
                <c:pt idx="840">
                  <c:v>3.0141892111271753E-4</c:v>
                </c:pt>
                <c:pt idx="841">
                  <c:v>3.0150571596501853E-4</c:v>
                </c:pt>
                <c:pt idx="842">
                  <c:v>3.0408788767623631E-4</c:v>
                </c:pt>
                <c:pt idx="843">
                  <c:v>3.0465316936657404E-4</c:v>
                </c:pt>
                <c:pt idx="844">
                  <c:v>2.4625339947361363E-4</c:v>
                </c:pt>
                <c:pt idx="845">
                  <c:v>2.2841945099986665E-4</c:v>
                </c:pt>
                <c:pt idx="846">
                  <c:v>2.24044216648515E-4</c:v>
                </c:pt>
                <c:pt idx="847">
                  <c:v>2.0224558293482155E-4</c:v>
                </c:pt>
                <c:pt idx="848">
                  <c:v>2.0125882586179979E-4</c:v>
                </c:pt>
                <c:pt idx="849">
                  <c:v>2.0164126201918146E-4</c:v>
                </c:pt>
                <c:pt idx="850">
                  <c:v>1.9671874976818224E-4</c:v>
                </c:pt>
                <c:pt idx="851">
                  <c:v>1.9772379963232272E-4</c:v>
                </c:pt>
                <c:pt idx="852">
                  <c:v>1.9564028264269011E-4</c:v>
                </c:pt>
                <c:pt idx="853">
                  <c:v>1.7183433926832239E-4</c:v>
                </c:pt>
                <c:pt idx="854">
                  <c:v>1.671766287815301E-4</c:v>
                </c:pt>
                <c:pt idx="855">
                  <c:v>1.5875053253715951E-4</c:v>
                </c:pt>
                <c:pt idx="856">
                  <c:v>1.4670593616388492E-4</c:v>
                </c:pt>
                <c:pt idx="857">
                  <c:v>1.3623788181116458E-4</c:v>
                </c:pt>
                <c:pt idx="858">
                  <c:v>1.3772857476176246E-4</c:v>
                </c:pt>
                <c:pt idx="859">
                  <c:v>1.4309835127275164E-4</c:v>
                </c:pt>
                <c:pt idx="860">
                  <c:v>1.5000566014419114E-4</c:v>
                </c:pt>
                <c:pt idx="861">
                  <c:v>1.7104865605301314E-4</c:v>
                </c:pt>
                <c:pt idx="862">
                  <c:v>1.6206384417252114E-4</c:v>
                </c:pt>
                <c:pt idx="863">
                  <c:v>1.6188458243808718E-4</c:v>
                </c:pt>
                <c:pt idx="864">
                  <c:v>1.4373545948901282E-4</c:v>
                </c:pt>
                <c:pt idx="865">
                  <c:v>1.6585827230311117E-4</c:v>
                </c:pt>
                <c:pt idx="866">
                  <c:v>1.7232211258145477E-4</c:v>
                </c:pt>
                <c:pt idx="867">
                  <c:v>1.7058106510301429E-4</c:v>
                </c:pt>
                <c:pt idx="868">
                  <c:v>1.8061777777788704E-4</c:v>
                </c:pt>
                <c:pt idx="869">
                  <c:v>1.7783556282781161E-4</c:v>
                </c:pt>
                <c:pt idx="870">
                  <c:v>1.6946750154430028E-4</c:v>
                </c:pt>
                <c:pt idx="871">
                  <c:v>1.6922598177859658E-4</c:v>
                </c:pt>
                <c:pt idx="872">
                  <c:v>1.7072967624779173E-4</c:v>
                </c:pt>
                <c:pt idx="873">
                  <c:v>1.7233497878542191E-4</c:v>
                </c:pt>
                <c:pt idx="874">
                  <c:v>1.7457684345218883E-4</c:v>
                </c:pt>
                <c:pt idx="875">
                  <c:v>1.7388319608668931E-4</c:v>
                </c:pt>
                <c:pt idx="876">
                  <c:v>1.7796240723095362E-4</c:v>
                </c:pt>
                <c:pt idx="877">
                  <c:v>1.7498669753137941E-4</c:v>
                </c:pt>
                <c:pt idx="878">
                  <c:v>1.7702191528836634E-4</c:v>
                </c:pt>
                <c:pt idx="879">
                  <c:v>1.763289534005773E-4</c:v>
                </c:pt>
                <c:pt idx="880">
                  <c:v>1.9711908689003005E-4</c:v>
                </c:pt>
                <c:pt idx="881">
                  <c:v>1.8861574307137632E-4</c:v>
                </c:pt>
                <c:pt idx="882">
                  <c:v>1.5163953937918402E-4</c:v>
                </c:pt>
                <c:pt idx="883">
                  <c:v>1.5583205291147417E-4</c:v>
                </c:pt>
                <c:pt idx="884">
                  <c:v>1.5689271219277353E-4</c:v>
                </c:pt>
                <c:pt idx="885">
                  <c:v>1.5255047126438919E-4</c:v>
                </c:pt>
                <c:pt idx="886">
                  <c:v>1.4664234246641736E-4</c:v>
                </c:pt>
                <c:pt idx="887">
                  <c:v>1.4937830429086375E-4</c:v>
                </c:pt>
                <c:pt idx="888">
                  <c:v>1.5087705156357817E-4</c:v>
                </c:pt>
                <c:pt idx="889">
                  <c:v>1.5858701929218446E-4</c:v>
                </c:pt>
                <c:pt idx="890">
                  <c:v>1.6216145196135047E-4</c:v>
                </c:pt>
                <c:pt idx="891">
                  <c:v>1.6101161850399411E-4</c:v>
                </c:pt>
                <c:pt idx="892">
                  <c:v>1.3008553903420448E-4</c:v>
                </c:pt>
                <c:pt idx="893">
                  <c:v>1.341945069355129E-4</c:v>
                </c:pt>
                <c:pt idx="894">
                  <c:v>1.3127933853397409E-4</c:v>
                </c:pt>
                <c:pt idx="895">
                  <c:v>1.3046592874693905E-4</c:v>
                </c:pt>
                <c:pt idx="896">
                  <c:v>1.2841795437008342E-4</c:v>
                </c:pt>
                <c:pt idx="897">
                  <c:v>1.2640484988152395E-4</c:v>
                </c:pt>
                <c:pt idx="898">
                  <c:v>1.3677354265322791E-4</c:v>
                </c:pt>
                <c:pt idx="899">
                  <c:v>1.406576608729035E-4</c:v>
                </c:pt>
                <c:pt idx="900">
                  <c:v>1.4441512226945393E-4</c:v>
                </c:pt>
                <c:pt idx="901">
                  <c:v>1.5261898443152312E-4</c:v>
                </c:pt>
                <c:pt idx="902">
                  <c:v>1.4966278333975009E-4</c:v>
                </c:pt>
                <c:pt idx="903">
                  <c:v>1.6943451821735105E-4</c:v>
                </c:pt>
                <c:pt idx="904">
                  <c:v>1.8114443773493348E-4</c:v>
                </c:pt>
                <c:pt idx="905">
                  <c:v>1.8166337970867364E-4</c:v>
                </c:pt>
                <c:pt idx="906">
                  <c:v>1.8963555258750327E-4</c:v>
                </c:pt>
                <c:pt idx="907">
                  <c:v>2.0513965020538792E-4</c:v>
                </c:pt>
                <c:pt idx="908">
                  <c:v>2.0519755119147246E-4</c:v>
                </c:pt>
                <c:pt idx="909">
                  <c:v>1.9663548904665903E-4</c:v>
                </c:pt>
                <c:pt idx="910">
                  <c:v>1.7395692549066925E-4</c:v>
                </c:pt>
                <c:pt idx="911">
                  <c:v>1.7114679785456687E-4</c:v>
                </c:pt>
                <c:pt idx="912">
                  <c:v>1.7085988586706439E-4</c:v>
                </c:pt>
                <c:pt idx="913">
                  <c:v>1.6984218684831527E-4</c:v>
                </c:pt>
                <c:pt idx="914">
                  <c:v>1.7330930917918474E-4</c:v>
                </c:pt>
                <c:pt idx="915">
                  <c:v>1.7255934191400254E-4</c:v>
                </c:pt>
                <c:pt idx="916">
                  <c:v>1.3220867936558192E-4</c:v>
                </c:pt>
                <c:pt idx="917">
                  <c:v>1.1107419085222709E-4</c:v>
                </c:pt>
                <c:pt idx="918">
                  <c:v>1.3473727767098113E-4</c:v>
                </c:pt>
                <c:pt idx="919">
                  <c:v>1.4516195256636898E-4</c:v>
                </c:pt>
                <c:pt idx="920">
                  <c:v>1.5952950928907719E-4</c:v>
                </c:pt>
                <c:pt idx="921">
                  <c:v>1.6309371548047598E-4</c:v>
                </c:pt>
                <c:pt idx="922">
                  <c:v>1.6975921998527052E-4</c:v>
                </c:pt>
                <c:pt idx="923">
                  <c:v>1.7352656257776044E-4</c:v>
                </c:pt>
                <c:pt idx="924">
                  <c:v>1.3937311958700312E-4</c:v>
                </c:pt>
                <c:pt idx="925">
                  <c:v>1.3833075862894196E-4</c:v>
                </c:pt>
                <c:pt idx="926">
                  <c:v>1.4607767572360326E-4</c:v>
                </c:pt>
                <c:pt idx="927">
                  <c:v>1.5016509360500473E-4</c:v>
                </c:pt>
                <c:pt idx="928">
                  <c:v>1.3995934288366796E-4</c:v>
                </c:pt>
                <c:pt idx="929">
                  <c:v>1.7283819805142568E-4</c:v>
                </c:pt>
                <c:pt idx="930">
                  <c:v>1.6167672712555622E-4</c:v>
                </c:pt>
                <c:pt idx="931">
                  <c:v>1.6073112418971825E-4</c:v>
                </c:pt>
                <c:pt idx="932">
                  <c:v>1.6086181891424278E-4</c:v>
                </c:pt>
                <c:pt idx="933">
                  <c:v>1.5527198908162629E-4</c:v>
                </c:pt>
                <c:pt idx="934">
                  <c:v>1.5854885044958624E-4</c:v>
                </c:pt>
                <c:pt idx="935">
                  <c:v>1.6597091558618435E-4</c:v>
                </c:pt>
                <c:pt idx="936">
                  <c:v>1.6233368295524571E-4</c:v>
                </c:pt>
                <c:pt idx="937">
                  <c:v>1.6165531729748069E-4</c:v>
                </c:pt>
                <c:pt idx="938">
                  <c:v>1.6047368600623885E-4</c:v>
                </c:pt>
                <c:pt idx="939">
                  <c:v>1.6777275648688551E-4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6E2-824A-8AD0-3452986815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643424"/>
        <c:axId val="289643816"/>
      </c:lineChart>
      <c:dateAx>
        <c:axId val="289643424"/>
        <c:scaling>
          <c:orientation val="minMax"/>
        </c:scaling>
        <c:delete val="0"/>
        <c:axPos val="b"/>
        <c:numFmt formatCode="m/d/yy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643816"/>
        <c:crosses val="autoZero"/>
        <c:auto val="1"/>
        <c:lblOffset val="100"/>
        <c:baseTimeUnit val="days"/>
        <c:majorUnit val="2"/>
        <c:majorTimeUnit val="months"/>
        <c:minorUnit val="2"/>
        <c:minorTimeUnit val="months"/>
      </c:dateAx>
      <c:valAx>
        <c:axId val="289643816"/>
        <c:scaling>
          <c:orientation val="minMax"/>
          <c:max val="0.71000000000000008"/>
          <c:min val="0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643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135420040634849E-2"/>
          <c:y val="4.898121372729166E-2"/>
          <c:w val="0.96090212982926826"/>
          <c:h val="0.72693696805730068"/>
        </c:manualLayout>
      </c:layout>
      <c:lineChart>
        <c:grouping val="standard"/>
        <c:varyColors val="0"/>
        <c:ser>
          <c:idx val="0"/>
          <c:order val="0"/>
          <c:tx>
            <c:strRef>
              <c:f>PD!$AT$1</c:f>
              <c:strCache>
                <c:ptCount val="1"/>
                <c:pt idx="0">
                  <c:v>Алроса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PD!$AS$2:$AS$941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PD!$AT$2:$AT$941</c:f>
              <c:numCache>
                <c:formatCode>0.00%</c:formatCode>
                <c:ptCount val="940"/>
                <c:pt idx="0">
                  <c:v>9.3955051141889102E-3</c:v>
                </c:pt>
                <c:pt idx="1">
                  <c:v>9.0866128066431281E-3</c:v>
                </c:pt>
                <c:pt idx="2">
                  <c:v>9.1477349900507109E-3</c:v>
                </c:pt>
                <c:pt idx="3">
                  <c:v>9.1719259133627475E-3</c:v>
                </c:pt>
                <c:pt idx="4">
                  <c:v>9.6457707487961879E-3</c:v>
                </c:pt>
                <c:pt idx="5">
                  <c:v>1.002291200220457E-2</c:v>
                </c:pt>
                <c:pt idx="6">
                  <c:v>1.0296987494336687E-2</c:v>
                </c:pt>
                <c:pt idx="7">
                  <c:v>1.056324331906534E-2</c:v>
                </c:pt>
                <c:pt idx="8">
                  <c:v>1.0410332746647981E-2</c:v>
                </c:pt>
                <c:pt idx="9">
                  <c:v>1.0373205537928826E-2</c:v>
                </c:pt>
                <c:pt idx="10">
                  <c:v>1.0436594982177841E-2</c:v>
                </c:pt>
                <c:pt idx="11">
                  <c:v>1.0955259595292314E-2</c:v>
                </c:pt>
                <c:pt idx="12">
                  <c:v>1.0821634649123174E-2</c:v>
                </c:pt>
                <c:pt idx="13">
                  <c:v>1.0853739573454323E-2</c:v>
                </c:pt>
                <c:pt idx="14">
                  <c:v>1.1435734518869199E-2</c:v>
                </c:pt>
                <c:pt idx="15">
                  <c:v>1.1766695910366042E-2</c:v>
                </c:pt>
                <c:pt idx="16">
                  <c:v>1.2182654340187893E-2</c:v>
                </c:pt>
                <c:pt idx="17">
                  <c:v>1.1922164169790658E-2</c:v>
                </c:pt>
                <c:pt idx="18">
                  <c:v>1.1655539657796249E-2</c:v>
                </c:pt>
                <c:pt idx="19">
                  <c:v>1.1862131137324398E-2</c:v>
                </c:pt>
                <c:pt idx="20">
                  <c:v>1.2349284258466525E-2</c:v>
                </c:pt>
                <c:pt idx="21">
                  <c:v>1.2819906275655851E-2</c:v>
                </c:pt>
                <c:pt idx="22">
                  <c:v>1.252757094372926E-2</c:v>
                </c:pt>
                <c:pt idx="23">
                  <c:v>1.2316930973935878E-2</c:v>
                </c:pt>
                <c:pt idx="24">
                  <c:v>1.2296875885978012E-2</c:v>
                </c:pt>
                <c:pt idx="25">
                  <c:v>1.2630795764561114E-2</c:v>
                </c:pt>
                <c:pt idx="26">
                  <c:v>1.257755554925969E-2</c:v>
                </c:pt>
                <c:pt idx="27">
                  <c:v>1.3236865463003244E-2</c:v>
                </c:pt>
                <c:pt idx="28">
                  <c:v>1.2951419288852073E-2</c:v>
                </c:pt>
                <c:pt idx="29">
                  <c:v>1.2930124306320115E-2</c:v>
                </c:pt>
                <c:pt idx="30">
                  <c:v>1.2888797775305709E-2</c:v>
                </c:pt>
                <c:pt idx="31">
                  <c:v>1.2771189879000746E-2</c:v>
                </c:pt>
                <c:pt idx="32">
                  <c:v>1.2875711022620097E-2</c:v>
                </c:pt>
                <c:pt idx="33">
                  <c:v>1.2843909530873707E-2</c:v>
                </c:pt>
                <c:pt idx="34">
                  <c:v>1.3399677767403737E-2</c:v>
                </c:pt>
                <c:pt idx="35">
                  <c:v>1.3564760175573395E-2</c:v>
                </c:pt>
                <c:pt idx="36">
                  <c:v>1.4149744854215083E-2</c:v>
                </c:pt>
                <c:pt idx="37">
                  <c:v>1.4432554159975162E-2</c:v>
                </c:pt>
                <c:pt idx="38">
                  <c:v>1.4483356232877654E-2</c:v>
                </c:pt>
                <c:pt idx="39">
                  <c:v>1.4201457265080009E-2</c:v>
                </c:pt>
                <c:pt idx="40">
                  <c:v>1.2517028156808481E-2</c:v>
                </c:pt>
                <c:pt idx="41">
                  <c:v>1.1992263219721772E-2</c:v>
                </c:pt>
                <c:pt idx="42">
                  <c:v>1.1878106024434258E-2</c:v>
                </c:pt>
                <c:pt idx="43">
                  <c:v>1.1960729081998077E-2</c:v>
                </c:pt>
                <c:pt idx="44">
                  <c:v>1.1908725109377405E-2</c:v>
                </c:pt>
                <c:pt idx="45">
                  <c:v>1.1830186120531624E-2</c:v>
                </c:pt>
                <c:pt idx="46">
                  <c:v>1.1785267071473215E-2</c:v>
                </c:pt>
                <c:pt idx="47">
                  <c:v>1.1789374777703185E-2</c:v>
                </c:pt>
                <c:pt idx="48">
                  <c:v>1.0801146174401538E-2</c:v>
                </c:pt>
                <c:pt idx="49">
                  <c:v>1.1314103771722485E-2</c:v>
                </c:pt>
                <c:pt idx="50">
                  <c:v>1.1596402530415544E-2</c:v>
                </c:pt>
                <c:pt idx="51">
                  <c:v>1.1508891198836007E-2</c:v>
                </c:pt>
                <c:pt idx="52">
                  <c:v>1.1953946321204384E-2</c:v>
                </c:pt>
                <c:pt idx="53">
                  <c:v>1.1854611578596843E-2</c:v>
                </c:pt>
                <c:pt idx="54">
                  <c:v>1.1925666167134063E-2</c:v>
                </c:pt>
                <c:pt idx="55">
                  <c:v>1.2546331733428302E-2</c:v>
                </c:pt>
                <c:pt idx="56">
                  <c:v>1.2540542037601198E-2</c:v>
                </c:pt>
                <c:pt idx="57">
                  <c:v>1.2644797229216159E-2</c:v>
                </c:pt>
                <c:pt idx="58">
                  <c:v>1.2589186886452908E-2</c:v>
                </c:pt>
                <c:pt idx="59">
                  <c:v>1.2220030532790603E-2</c:v>
                </c:pt>
                <c:pt idx="60">
                  <c:v>1.1726515702047538E-2</c:v>
                </c:pt>
                <c:pt idx="61">
                  <c:v>1.1855881839878355E-2</c:v>
                </c:pt>
                <c:pt idx="62">
                  <c:v>1.1848501612948432E-2</c:v>
                </c:pt>
                <c:pt idx="63">
                  <c:v>1.2122031821462955E-2</c:v>
                </c:pt>
                <c:pt idx="64">
                  <c:v>1.1870371338369949E-2</c:v>
                </c:pt>
                <c:pt idx="65">
                  <c:v>1.2574695278428341E-2</c:v>
                </c:pt>
                <c:pt idx="66">
                  <c:v>1.2446873440135963E-2</c:v>
                </c:pt>
                <c:pt idx="67">
                  <c:v>1.3231859890667448E-2</c:v>
                </c:pt>
                <c:pt idx="68">
                  <c:v>1.3307270783852864E-2</c:v>
                </c:pt>
                <c:pt idx="69">
                  <c:v>1.3198554450716325E-2</c:v>
                </c:pt>
                <c:pt idx="70">
                  <c:v>1.3147890578066436E-2</c:v>
                </c:pt>
                <c:pt idx="71">
                  <c:v>1.3424553820787758E-2</c:v>
                </c:pt>
                <c:pt idx="72">
                  <c:v>1.3564977387433395E-2</c:v>
                </c:pt>
                <c:pt idx="73">
                  <c:v>1.3465870639648478E-2</c:v>
                </c:pt>
                <c:pt idx="74">
                  <c:v>1.3404390207281198E-2</c:v>
                </c:pt>
                <c:pt idx="75">
                  <c:v>1.3684590914159798E-2</c:v>
                </c:pt>
                <c:pt idx="76">
                  <c:v>1.3621878083008149E-2</c:v>
                </c:pt>
                <c:pt idx="77">
                  <c:v>1.3569414878983936E-2</c:v>
                </c:pt>
                <c:pt idx="78">
                  <c:v>1.3404395963668242E-2</c:v>
                </c:pt>
                <c:pt idx="79">
                  <c:v>1.3372501364202467E-2</c:v>
                </c:pt>
                <c:pt idx="80">
                  <c:v>1.3120890334382726E-2</c:v>
                </c:pt>
                <c:pt idx="81">
                  <c:v>1.3006434309870932E-2</c:v>
                </c:pt>
                <c:pt idx="82">
                  <c:v>1.3240179257693037E-2</c:v>
                </c:pt>
                <c:pt idx="83">
                  <c:v>1.3254335180974403E-2</c:v>
                </c:pt>
                <c:pt idx="84">
                  <c:v>1.3293415838362292E-2</c:v>
                </c:pt>
                <c:pt idx="85">
                  <c:v>1.302563584643357E-2</c:v>
                </c:pt>
                <c:pt idx="86">
                  <c:v>1.2960280400305344E-2</c:v>
                </c:pt>
                <c:pt idx="87">
                  <c:v>1.3340822610018826E-2</c:v>
                </c:pt>
                <c:pt idx="88">
                  <c:v>1.3032468789848482E-2</c:v>
                </c:pt>
                <c:pt idx="89">
                  <c:v>1.2945514590675221E-2</c:v>
                </c:pt>
                <c:pt idx="90">
                  <c:v>1.3002507217672783E-2</c:v>
                </c:pt>
                <c:pt idx="91">
                  <c:v>1.3210687559784919E-2</c:v>
                </c:pt>
                <c:pt idx="92">
                  <c:v>1.2780545484558228E-2</c:v>
                </c:pt>
                <c:pt idx="93">
                  <c:v>1.2739409326133506E-2</c:v>
                </c:pt>
                <c:pt idx="94">
                  <c:v>1.2682037882480525E-2</c:v>
                </c:pt>
                <c:pt idx="95">
                  <c:v>1.299525625031259E-2</c:v>
                </c:pt>
                <c:pt idx="96">
                  <c:v>1.2948392738265299E-2</c:v>
                </c:pt>
                <c:pt idx="97">
                  <c:v>1.3016899611510018E-2</c:v>
                </c:pt>
                <c:pt idx="98">
                  <c:v>1.4858597734614743E-2</c:v>
                </c:pt>
                <c:pt idx="99">
                  <c:v>1.482504020192457E-2</c:v>
                </c:pt>
                <c:pt idx="100">
                  <c:v>1.4974820262490245E-2</c:v>
                </c:pt>
                <c:pt idx="101">
                  <c:v>1.5485466223769723E-2</c:v>
                </c:pt>
                <c:pt idx="102">
                  <c:v>1.525287535725701E-2</c:v>
                </c:pt>
                <c:pt idx="103">
                  <c:v>1.4811103973184843E-2</c:v>
                </c:pt>
                <c:pt idx="104">
                  <c:v>1.4720778504375347E-2</c:v>
                </c:pt>
                <c:pt idx="105">
                  <c:v>1.4661780699045987E-2</c:v>
                </c:pt>
                <c:pt idx="106">
                  <c:v>1.3587782033640588E-2</c:v>
                </c:pt>
                <c:pt idx="107">
                  <c:v>1.3847746772961326E-2</c:v>
                </c:pt>
                <c:pt idx="108">
                  <c:v>1.3881946063058344E-2</c:v>
                </c:pt>
                <c:pt idx="109">
                  <c:v>1.4098607279791744E-2</c:v>
                </c:pt>
                <c:pt idx="110">
                  <c:v>1.4080152922648664E-2</c:v>
                </c:pt>
                <c:pt idx="111">
                  <c:v>1.3919353338322433E-2</c:v>
                </c:pt>
                <c:pt idx="112">
                  <c:v>1.3911352865847867E-2</c:v>
                </c:pt>
                <c:pt idx="113">
                  <c:v>1.3625612755820934E-2</c:v>
                </c:pt>
                <c:pt idx="114">
                  <c:v>1.3448472391068552E-2</c:v>
                </c:pt>
                <c:pt idx="115">
                  <c:v>1.3420653506571964E-2</c:v>
                </c:pt>
                <c:pt idx="116">
                  <c:v>1.2993693467005142E-2</c:v>
                </c:pt>
                <c:pt idx="117">
                  <c:v>1.2894788397828486E-2</c:v>
                </c:pt>
                <c:pt idx="118">
                  <c:v>1.291334657704999E-2</c:v>
                </c:pt>
                <c:pt idx="119">
                  <c:v>1.2907907433511813E-2</c:v>
                </c:pt>
                <c:pt idx="120">
                  <c:v>1.304806232216027E-2</c:v>
                </c:pt>
                <c:pt idx="121">
                  <c:v>1.2997655500563778E-2</c:v>
                </c:pt>
                <c:pt idx="122">
                  <c:v>1.2459928083013341E-2</c:v>
                </c:pt>
                <c:pt idx="123">
                  <c:v>1.2741062166598868E-2</c:v>
                </c:pt>
                <c:pt idx="124">
                  <c:v>1.2726536677883501E-2</c:v>
                </c:pt>
                <c:pt idx="125">
                  <c:v>1.2710788091826197E-2</c:v>
                </c:pt>
                <c:pt idx="126">
                  <c:v>1.2637258298470502E-2</c:v>
                </c:pt>
                <c:pt idx="127">
                  <c:v>1.2671668929168444E-2</c:v>
                </c:pt>
                <c:pt idx="128">
                  <c:v>1.2107245826735844E-2</c:v>
                </c:pt>
                <c:pt idx="129">
                  <c:v>1.2487269674521139E-2</c:v>
                </c:pt>
                <c:pt idx="130">
                  <c:v>1.2519471028995297E-2</c:v>
                </c:pt>
                <c:pt idx="131">
                  <c:v>1.2466866492296192E-2</c:v>
                </c:pt>
                <c:pt idx="132">
                  <c:v>1.1664458149419972E-2</c:v>
                </c:pt>
                <c:pt idx="133">
                  <c:v>1.0728817341420841E-2</c:v>
                </c:pt>
                <c:pt idx="134">
                  <c:v>1.0581977463233805E-2</c:v>
                </c:pt>
                <c:pt idx="135">
                  <c:v>1.0051272140028851E-2</c:v>
                </c:pt>
                <c:pt idx="136">
                  <c:v>1.0084704191394431E-2</c:v>
                </c:pt>
                <c:pt idx="137">
                  <c:v>1.0735273467721497E-2</c:v>
                </c:pt>
                <c:pt idx="138">
                  <c:v>1.074270794843417E-2</c:v>
                </c:pt>
                <c:pt idx="139">
                  <c:v>1.0788381472581999E-2</c:v>
                </c:pt>
                <c:pt idx="140">
                  <c:v>1.0289266573152309E-2</c:v>
                </c:pt>
                <c:pt idx="141">
                  <c:v>1.0327464414600704E-2</c:v>
                </c:pt>
                <c:pt idx="142">
                  <c:v>1.0601509453010515E-2</c:v>
                </c:pt>
                <c:pt idx="143">
                  <c:v>1.0682143994904209E-2</c:v>
                </c:pt>
                <c:pt idx="144">
                  <c:v>1.0826852151307347E-2</c:v>
                </c:pt>
                <c:pt idx="145">
                  <c:v>1.050750280326352E-2</c:v>
                </c:pt>
                <c:pt idx="146">
                  <c:v>1.0393578116125502E-2</c:v>
                </c:pt>
                <c:pt idx="147">
                  <c:v>1.0352624207667723E-2</c:v>
                </c:pt>
                <c:pt idx="148">
                  <c:v>1.0318333362087968E-2</c:v>
                </c:pt>
                <c:pt idx="149">
                  <c:v>1.0268220159850995E-2</c:v>
                </c:pt>
                <c:pt idx="150">
                  <c:v>1.0202517439001451E-2</c:v>
                </c:pt>
                <c:pt idx="151">
                  <c:v>1.0253727722883304E-2</c:v>
                </c:pt>
                <c:pt idx="152">
                  <c:v>1.0699485330000733E-2</c:v>
                </c:pt>
                <c:pt idx="153">
                  <c:v>1.098310003177674E-2</c:v>
                </c:pt>
                <c:pt idx="154">
                  <c:v>1.1061936776085118E-2</c:v>
                </c:pt>
                <c:pt idx="155">
                  <c:v>1.1266828871919821E-2</c:v>
                </c:pt>
                <c:pt idx="156">
                  <c:v>1.1362193784689981E-2</c:v>
                </c:pt>
                <c:pt idx="157">
                  <c:v>1.1461734395141678E-2</c:v>
                </c:pt>
                <c:pt idx="158">
                  <c:v>1.1777233933562267E-2</c:v>
                </c:pt>
                <c:pt idx="159">
                  <c:v>1.1757397679799697E-2</c:v>
                </c:pt>
                <c:pt idx="160">
                  <c:v>1.1686774267571684E-2</c:v>
                </c:pt>
                <c:pt idx="161">
                  <c:v>1.1864252597168251E-2</c:v>
                </c:pt>
                <c:pt idx="162">
                  <c:v>1.1774177358146364E-2</c:v>
                </c:pt>
                <c:pt idx="163">
                  <c:v>1.162698138203422E-2</c:v>
                </c:pt>
                <c:pt idx="164">
                  <c:v>1.1371032816349658E-2</c:v>
                </c:pt>
                <c:pt idx="165">
                  <c:v>1.0719186977007194E-2</c:v>
                </c:pt>
                <c:pt idx="166">
                  <c:v>1.0750321801190984E-2</c:v>
                </c:pt>
                <c:pt idx="167">
                  <c:v>1.0681220430005495E-2</c:v>
                </c:pt>
                <c:pt idx="168">
                  <c:v>1.0831931289866223E-2</c:v>
                </c:pt>
                <c:pt idx="169">
                  <c:v>1.0842683815251202E-2</c:v>
                </c:pt>
                <c:pt idx="170">
                  <c:v>1.0762856236555367E-2</c:v>
                </c:pt>
                <c:pt idx="171">
                  <c:v>1.0771645379650361E-2</c:v>
                </c:pt>
                <c:pt idx="172">
                  <c:v>1.072900662307536E-2</c:v>
                </c:pt>
                <c:pt idx="173">
                  <c:v>1.0411327119726829E-2</c:v>
                </c:pt>
                <c:pt idx="174">
                  <c:v>1.0082546015500746E-2</c:v>
                </c:pt>
                <c:pt idx="175">
                  <c:v>1.0207575957214901E-2</c:v>
                </c:pt>
                <c:pt idx="176">
                  <c:v>9.916846375883347E-3</c:v>
                </c:pt>
                <c:pt idx="177">
                  <c:v>9.9347191712725082E-3</c:v>
                </c:pt>
                <c:pt idx="178">
                  <c:v>9.8810811318143007E-3</c:v>
                </c:pt>
                <c:pt idx="179">
                  <c:v>9.897938026733704E-3</c:v>
                </c:pt>
                <c:pt idx="180">
                  <c:v>9.9520105662886191E-3</c:v>
                </c:pt>
                <c:pt idx="181">
                  <c:v>1.0250081970724245E-2</c:v>
                </c:pt>
                <c:pt idx="182">
                  <c:v>1.0526667904483351E-2</c:v>
                </c:pt>
                <c:pt idx="183">
                  <c:v>1.1181661954294464E-2</c:v>
                </c:pt>
                <c:pt idx="184">
                  <c:v>1.1107868928327895E-2</c:v>
                </c:pt>
                <c:pt idx="185">
                  <c:v>1.0932197532986682E-2</c:v>
                </c:pt>
                <c:pt idx="186">
                  <c:v>1.1023174425081446E-2</c:v>
                </c:pt>
                <c:pt idx="187">
                  <c:v>1.1024444884942928E-2</c:v>
                </c:pt>
                <c:pt idx="188">
                  <c:v>1.0850769221556724E-2</c:v>
                </c:pt>
                <c:pt idx="189">
                  <c:v>1.0830017922403108E-2</c:v>
                </c:pt>
                <c:pt idx="190">
                  <c:v>1.0500898610279807E-2</c:v>
                </c:pt>
                <c:pt idx="191">
                  <c:v>1.0508041444490114E-2</c:v>
                </c:pt>
                <c:pt idx="192">
                  <c:v>1.035888363055198E-2</c:v>
                </c:pt>
                <c:pt idx="193">
                  <c:v>1.0584791948701339E-2</c:v>
                </c:pt>
                <c:pt idx="194">
                  <c:v>1.0557067501613532E-2</c:v>
                </c:pt>
                <c:pt idx="195">
                  <c:v>1.0509038703533877E-2</c:v>
                </c:pt>
                <c:pt idx="196">
                  <c:v>1.0413672704978625E-2</c:v>
                </c:pt>
                <c:pt idx="197">
                  <c:v>1.0667553026419436E-2</c:v>
                </c:pt>
                <c:pt idx="198">
                  <c:v>1.0660326370636587E-2</c:v>
                </c:pt>
                <c:pt idx="199">
                  <c:v>1.0737916616826392E-2</c:v>
                </c:pt>
                <c:pt idx="200">
                  <c:v>1.0874601396910356E-2</c:v>
                </c:pt>
                <c:pt idx="201">
                  <c:v>1.0881241768347217E-2</c:v>
                </c:pt>
                <c:pt idx="202">
                  <c:v>1.080109290071214E-2</c:v>
                </c:pt>
                <c:pt idx="203">
                  <c:v>1.1118935143894974E-2</c:v>
                </c:pt>
                <c:pt idx="204">
                  <c:v>1.1169207999276648E-2</c:v>
                </c:pt>
                <c:pt idx="205">
                  <c:v>1.1190607672039679E-2</c:v>
                </c:pt>
                <c:pt idx="206">
                  <c:v>1.1389083899134051E-2</c:v>
                </c:pt>
                <c:pt idx="207">
                  <c:v>1.1493772979784172E-2</c:v>
                </c:pt>
                <c:pt idx="208">
                  <c:v>1.1288603805763981E-2</c:v>
                </c:pt>
                <c:pt idx="209">
                  <c:v>1.120652296155006E-2</c:v>
                </c:pt>
                <c:pt idx="210">
                  <c:v>1.1395971170040892E-2</c:v>
                </c:pt>
                <c:pt idx="211">
                  <c:v>1.1326421115176465E-2</c:v>
                </c:pt>
                <c:pt idx="212">
                  <c:v>1.127115527444697E-2</c:v>
                </c:pt>
                <c:pt idx="213">
                  <c:v>1.1280322930676231E-2</c:v>
                </c:pt>
                <c:pt idx="214">
                  <c:v>1.084816727577647E-2</c:v>
                </c:pt>
                <c:pt idx="215">
                  <c:v>1.0868342937212561E-2</c:v>
                </c:pt>
                <c:pt idx="216">
                  <c:v>1.0308043458353261E-2</c:v>
                </c:pt>
                <c:pt idx="217">
                  <c:v>1.0129140107524233E-2</c:v>
                </c:pt>
                <c:pt idx="218">
                  <c:v>1.0057968849860897E-2</c:v>
                </c:pt>
                <c:pt idx="219">
                  <c:v>9.9959236652476142E-3</c:v>
                </c:pt>
                <c:pt idx="220">
                  <c:v>9.8194517356102792E-3</c:v>
                </c:pt>
                <c:pt idx="221">
                  <c:v>9.8732679888375967E-3</c:v>
                </c:pt>
                <c:pt idx="222">
                  <c:v>9.8311541249479703E-3</c:v>
                </c:pt>
                <c:pt idx="223">
                  <c:v>1.024284109563404E-2</c:v>
                </c:pt>
                <c:pt idx="224">
                  <c:v>1.0250812931774956E-2</c:v>
                </c:pt>
                <c:pt idx="225">
                  <c:v>1.0133567448908656E-2</c:v>
                </c:pt>
                <c:pt idx="226">
                  <c:v>1.0616075811212648E-2</c:v>
                </c:pt>
                <c:pt idx="227">
                  <c:v>1.0573064069573236E-2</c:v>
                </c:pt>
                <c:pt idx="228">
                  <c:v>1.0302615035813782E-2</c:v>
                </c:pt>
                <c:pt idx="229">
                  <c:v>1.009353096089523E-2</c:v>
                </c:pt>
                <c:pt idx="230">
                  <c:v>9.7795491175206497E-3</c:v>
                </c:pt>
                <c:pt idx="231">
                  <c:v>9.7641990765693736E-3</c:v>
                </c:pt>
                <c:pt idx="232">
                  <c:v>1.0120013488699143E-2</c:v>
                </c:pt>
                <c:pt idx="233">
                  <c:v>1.0493545617076978E-2</c:v>
                </c:pt>
                <c:pt idx="234">
                  <c:v>1.0025746054407115E-2</c:v>
                </c:pt>
                <c:pt idx="235">
                  <c:v>1.0024206803160764E-2</c:v>
                </c:pt>
                <c:pt idx="236">
                  <c:v>9.9490391979821288E-3</c:v>
                </c:pt>
                <c:pt idx="237">
                  <c:v>1.0265086903215906E-2</c:v>
                </c:pt>
                <c:pt idx="238">
                  <c:v>1.0108138750566001E-2</c:v>
                </c:pt>
                <c:pt idx="239">
                  <c:v>9.9456710410071748E-3</c:v>
                </c:pt>
                <c:pt idx="240">
                  <c:v>9.8203522283567633E-3</c:v>
                </c:pt>
                <c:pt idx="241">
                  <c:v>9.6988763328423409E-3</c:v>
                </c:pt>
                <c:pt idx="242">
                  <c:v>9.3691421763958845E-3</c:v>
                </c:pt>
                <c:pt idx="243">
                  <c:v>8.9701108850053987E-3</c:v>
                </c:pt>
                <c:pt idx="244">
                  <c:v>8.2955345088412281E-3</c:v>
                </c:pt>
                <c:pt idx="245">
                  <c:v>8.2691093449867008E-3</c:v>
                </c:pt>
                <c:pt idx="246">
                  <c:v>8.2905538166086288E-3</c:v>
                </c:pt>
                <c:pt idx="247">
                  <c:v>8.6163418518820332E-3</c:v>
                </c:pt>
                <c:pt idx="248">
                  <c:v>8.3966875143805832E-3</c:v>
                </c:pt>
                <c:pt idx="249">
                  <c:v>7.650669007517691E-3</c:v>
                </c:pt>
                <c:pt idx="250">
                  <c:v>7.5919640674323467E-3</c:v>
                </c:pt>
                <c:pt idx="251">
                  <c:v>7.4651364510766142E-3</c:v>
                </c:pt>
                <c:pt idx="252">
                  <c:v>7.4414513382980033E-3</c:v>
                </c:pt>
                <c:pt idx="253">
                  <c:v>7.8687718839879073E-3</c:v>
                </c:pt>
                <c:pt idx="254">
                  <c:v>7.8837521914515551E-3</c:v>
                </c:pt>
                <c:pt idx="255">
                  <c:v>7.8585199907853336E-3</c:v>
                </c:pt>
                <c:pt idx="256">
                  <c:v>7.3790304159010783E-3</c:v>
                </c:pt>
                <c:pt idx="257">
                  <c:v>7.1784655741700511E-3</c:v>
                </c:pt>
                <c:pt idx="258">
                  <c:v>6.9201142721846262E-3</c:v>
                </c:pt>
                <c:pt idx="259">
                  <c:v>6.8421825837719523E-3</c:v>
                </c:pt>
                <c:pt idx="260">
                  <c:v>6.8557535353614635E-3</c:v>
                </c:pt>
                <c:pt idx="261">
                  <c:v>6.836669534877605E-3</c:v>
                </c:pt>
                <c:pt idx="262">
                  <c:v>5.8328996482376319E-3</c:v>
                </c:pt>
                <c:pt idx="263">
                  <c:v>5.8513629155336321E-3</c:v>
                </c:pt>
                <c:pt idx="264">
                  <c:v>6.0721275766509198E-3</c:v>
                </c:pt>
                <c:pt idx="265">
                  <c:v>5.8885769113128225E-3</c:v>
                </c:pt>
                <c:pt idx="266">
                  <c:v>5.3280402605864205E-3</c:v>
                </c:pt>
                <c:pt idx="267">
                  <c:v>5.1774712834589624E-3</c:v>
                </c:pt>
                <c:pt idx="268">
                  <c:v>5.1511071098651693E-3</c:v>
                </c:pt>
                <c:pt idx="269">
                  <c:v>5.2053002048161679E-3</c:v>
                </c:pt>
                <c:pt idx="270">
                  <c:v>5.0534485709747383E-3</c:v>
                </c:pt>
                <c:pt idx="271">
                  <c:v>4.4614890915718212E-3</c:v>
                </c:pt>
                <c:pt idx="272">
                  <c:v>4.3086258537692731E-3</c:v>
                </c:pt>
                <c:pt idx="273">
                  <c:v>4.4260595201637085E-3</c:v>
                </c:pt>
                <c:pt idx="274">
                  <c:v>4.509700308596579E-3</c:v>
                </c:pt>
                <c:pt idx="275">
                  <c:v>4.5581893803751756E-3</c:v>
                </c:pt>
                <c:pt idx="276">
                  <c:v>4.4898535024838499E-3</c:v>
                </c:pt>
                <c:pt idx="277">
                  <c:v>4.7176397489856713E-3</c:v>
                </c:pt>
                <c:pt idx="278">
                  <c:v>4.4694915297886486E-3</c:v>
                </c:pt>
                <c:pt idx="279">
                  <c:v>4.5066684601482903E-3</c:v>
                </c:pt>
                <c:pt idx="280">
                  <c:v>4.6465361410020995E-3</c:v>
                </c:pt>
                <c:pt idx="281">
                  <c:v>4.6540698411137744E-3</c:v>
                </c:pt>
                <c:pt idx="282">
                  <c:v>4.6132543536188441E-3</c:v>
                </c:pt>
                <c:pt idx="283">
                  <c:v>4.5626606588332029E-3</c:v>
                </c:pt>
                <c:pt idx="284">
                  <c:v>4.5856153683291444E-3</c:v>
                </c:pt>
                <c:pt idx="285">
                  <c:v>4.532568148720848E-3</c:v>
                </c:pt>
                <c:pt idx="286">
                  <c:v>4.5590644783753565E-3</c:v>
                </c:pt>
                <c:pt idx="287">
                  <c:v>4.3277695083404353E-3</c:v>
                </c:pt>
                <c:pt idx="288">
                  <c:v>4.2411330209798821E-3</c:v>
                </c:pt>
                <c:pt idx="289">
                  <c:v>4.2309419180759627E-3</c:v>
                </c:pt>
                <c:pt idx="290">
                  <c:v>3.9719811287882763E-3</c:v>
                </c:pt>
                <c:pt idx="291">
                  <c:v>3.8737871400125537E-3</c:v>
                </c:pt>
                <c:pt idx="292">
                  <c:v>3.8796855490815432E-3</c:v>
                </c:pt>
                <c:pt idx="293">
                  <c:v>4.0067215505960891E-3</c:v>
                </c:pt>
                <c:pt idx="294">
                  <c:v>4.0169595501925509E-3</c:v>
                </c:pt>
                <c:pt idx="295">
                  <c:v>4.0031691194449808E-3</c:v>
                </c:pt>
                <c:pt idx="296">
                  <c:v>4.0219895619633961E-3</c:v>
                </c:pt>
                <c:pt idx="297">
                  <c:v>4.0176952914340548E-3</c:v>
                </c:pt>
                <c:pt idx="298">
                  <c:v>3.7699348868657665E-3</c:v>
                </c:pt>
                <c:pt idx="299">
                  <c:v>3.5723282760935149E-3</c:v>
                </c:pt>
                <c:pt idx="300">
                  <c:v>3.4148149543179389E-3</c:v>
                </c:pt>
                <c:pt idx="301">
                  <c:v>3.315822650284044E-3</c:v>
                </c:pt>
                <c:pt idx="302">
                  <c:v>3.304230484392265E-3</c:v>
                </c:pt>
                <c:pt idx="303">
                  <c:v>3.1408977255264815E-3</c:v>
                </c:pt>
                <c:pt idx="304">
                  <c:v>3.1485637661184699E-3</c:v>
                </c:pt>
                <c:pt idx="305">
                  <c:v>3.0898351133057632E-3</c:v>
                </c:pt>
                <c:pt idx="306">
                  <c:v>2.9236746997222006E-3</c:v>
                </c:pt>
                <c:pt idx="307">
                  <c:v>2.9218471002340615E-3</c:v>
                </c:pt>
                <c:pt idx="308">
                  <c:v>2.8970999830990325E-3</c:v>
                </c:pt>
                <c:pt idx="309">
                  <c:v>2.9213144233512108E-3</c:v>
                </c:pt>
                <c:pt idx="310">
                  <c:v>2.8642854398446141E-3</c:v>
                </c:pt>
                <c:pt idx="311">
                  <c:v>2.8589472655091326E-3</c:v>
                </c:pt>
                <c:pt idx="312">
                  <c:v>2.8291353256129801E-3</c:v>
                </c:pt>
                <c:pt idx="313">
                  <c:v>2.8214748243755488E-3</c:v>
                </c:pt>
                <c:pt idx="314">
                  <c:v>2.7532614320075104E-3</c:v>
                </c:pt>
                <c:pt idx="315">
                  <c:v>2.7067360502360462E-3</c:v>
                </c:pt>
                <c:pt idx="316">
                  <c:v>2.4380412293582092E-3</c:v>
                </c:pt>
                <c:pt idx="317">
                  <c:v>2.4362980342901501E-3</c:v>
                </c:pt>
                <c:pt idx="318">
                  <c:v>2.2199126485887401E-3</c:v>
                </c:pt>
                <c:pt idx="319">
                  <c:v>2.0858479347713142E-3</c:v>
                </c:pt>
                <c:pt idx="320">
                  <c:v>2.0833265287951339E-3</c:v>
                </c:pt>
                <c:pt idx="321">
                  <c:v>2.0760893604702549E-3</c:v>
                </c:pt>
                <c:pt idx="322">
                  <c:v>2.150161884059555E-3</c:v>
                </c:pt>
                <c:pt idx="323">
                  <c:v>2.0547417755146682E-3</c:v>
                </c:pt>
                <c:pt idx="324">
                  <c:v>2.0410486932961026E-3</c:v>
                </c:pt>
                <c:pt idx="325">
                  <c:v>2.0435445097411382E-3</c:v>
                </c:pt>
                <c:pt idx="326">
                  <c:v>1.9765108800757201E-3</c:v>
                </c:pt>
                <c:pt idx="327">
                  <c:v>1.9884851403425595E-3</c:v>
                </c:pt>
                <c:pt idx="328">
                  <c:v>1.9719747712237758E-3</c:v>
                </c:pt>
                <c:pt idx="329">
                  <c:v>1.9625570098560224E-3</c:v>
                </c:pt>
                <c:pt idx="330">
                  <c:v>1.966621074916988E-3</c:v>
                </c:pt>
                <c:pt idx="331">
                  <c:v>1.9703625712406158E-3</c:v>
                </c:pt>
                <c:pt idx="332">
                  <c:v>1.8047627290280293E-3</c:v>
                </c:pt>
                <c:pt idx="333">
                  <c:v>1.7214129219291284E-3</c:v>
                </c:pt>
                <c:pt idx="334">
                  <c:v>1.7214542243674258E-3</c:v>
                </c:pt>
                <c:pt idx="335">
                  <c:v>1.704078564058552E-3</c:v>
                </c:pt>
                <c:pt idx="336">
                  <c:v>1.6827047543724689E-3</c:v>
                </c:pt>
                <c:pt idx="337">
                  <c:v>1.6806570746829806E-3</c:v>
                </c:pt>
                <c:pt idx="338">
                  <c:v>1.6467287842615722E-3</c:v>
                </c:pt>
                <c:pt idx="339">
                  <c:v>1.6445775085862575E-3</c:v>
                </c:pt>
                <c:pt idx="340">
                  <c:v>1.6555955633171281E-3</c:v>
                </c:pt>
                <c:pt idx="341">
                  <c:v>1.6963083294328509E-3</c:v>
                </c:pt>
                <c:pt idx="342">
                  <c:v>1.8225471238441722E-3</c:v>
                </c:pt>
                <c:pt idx="343">
                  <c:v>1.8007432520511131E-3</c:v>
                </c:pt>
                <c:pt idx="344">
                  <c:v>1.7966135157178485E-3</c:v>
                </c:pt>
                <c:pt idx="345">
                  <c:v>1.8776494286468067E-3</c:v>
                </c:pt>
                <c:pt idx="346">
                  <c:v>1.8552928860782706E-3</c:v>
                </c:pt>
                <c:pt idx="347">
                  <c:v>1.8502919270842134E-3</c:v>
                </c:pt>
                <c:pt idx="348">
                  <c:v>1.7844324964458149E-3</c:v>
                </c:pt>
                <c:pt idx="349">
                  <c:v>1.401996928965688E-3</c:v>
                </c:pt>
                <c:pt idx="350">
                  <c:v>1.3844520022474097E-3</c:v>
                </c:pt>
                <c:pt idx="351">
                  <c:v>1.3661505112651808E-3</c:v>
                </c:pt>
                <c:pt idx="352">
                  <c:v>1.2781455182101797E-3</c:v>
                </c:pt>
                <c:pt idx="353">
                  <c:v>1.2615896133484239E-3</c:v>
                </c:pt>
                <c:pt idx="354">
                  <c:v>1.2768015687753629E-3</c:v>
                </c:pt>
                <c:pt idx="355">
                  <c:v>1.282962661093127E-3</c:v>
                </c:pt>
                <c:pt idx="356">
                  <c:v>1.2826231298586591E-3</c:v>
                </c:pt>
                <c:pt idx="357">
                  <c:v>1.3699107857494662E-3</c:v>
                </c:pt>
                <c:pt idx="358">
                  <c:v>1.3297296606264494E-3</c:v>
                </c:pt>
                <c:pt idx="359">
                  <c:v>1.3601802596751381E-3</c:v>
                </c:pt>
                <c:pt idx="360">
                  <c:v>1.3613142940628962E-3</c:v>
                </c:pt>
                <c:pt idx="361">
                  <c:v>1.3674429657060012E-3</c:v>
                </c:pt>
                <c:pt idx="362">
                  <c:v>1.3640801844015172E-3</c:v>
                </c:pt>
                <c:pt idx="363">
                  <c:v>1.357640320563015E-3</c:v>
                </c:pt>
                <c:pt idx="364">
                  <c:v>1.4010580522751566E-3</c:v>
                </c:pt>
                <c:pt idx="365">
                  <c:v>1.401510957844822E-3</c:v>
                </c:pt>
                <c:pt idx="366">
                  <c:v>1.3951172192516652E-3</c:v>
                </c:pt>
                <c:pt idx="367">
                  <c:v>1.4448906323830198E-3</c:v>
                </c:pt>
                <c:pt idx="368">
                  <c:v>1.4353489993220248E-3</c:v>
                </c:pt>
                <c:pt idx="369">
                  <c:v>1.4393121490291782E-3</c:v>
                </c:pt>
                <c:pt idx="370">
                  <c:v>1.429821950887472E-3</c:v>
                </c:pt>
                <c:pt idx="371">
                  <c:v>1.4524658119679762E-3</c:v>
                </c:pt>
                <c:pt idx="372">
                  <c:v>1.4556110834559963E-3</c:v>
                </c:pt>
                <c:pt idx="373">
                  <c:v>1.4469629054158237E-3</c:v>
                </c:pt>
                <c:pt idx="374">
                  <c:v>1.298623557974807E-3</c:v>
                </c:pt>
                <c:pt idx="375">
                  <c:v>1.3113948694598056E-3</c:v>
                </c:pt>
                <c:pt idx="376">
                  <c:v>1.3114387783141116E-3</c:v>
                </c:pt>
                <c:pt idx="377">
                  <c:v>1.2659224496987859E-3</c:v>
                </c:pt>
                <c:pt idx="378">
                  <c:v>1.2116475268479092E-3</c:v>
                </c:pt>
                <c:pt idx="379">
                  <c:v>1.23170230561079E-3</c:v>
                </c:pt>
                <c:pt idx="380">
                  <c:v>1.1517953945564519E-3</c:v>
                </c:pt>
                <c:pt idx="381">
                  <c:v>1.1534245060850652E-3</c:v>
                </c:pt>
                <c:pt idx="382">
                  <c:v>1.1527861787228172E-3</c:v>
                </c:pt>
                <c:pt idx="383">
                  <c:v>1.1678349735698254E-3</c:v>
                </c:pt>
                <c:pt idx="384">
                  <c:v>1.1411934878138011E-3</c:v>
                </c:pt>
                <c:pt idx="385">
                  <c:v>1.1365450653295639E-3</c:v>
                </c:pt>
                <c:pt idx="386">
                  <c:v>1.1375299475044778E-3</c:v>
                </c:pt>
                <c:pt idx="387">
                  <c:v>1.0764710438878858E-3</c:v>
                </c:pt>
                <c:pt idx="388">
                  <c:v>9.3952957703838554E-4</c:v>
                </c:pt>
                <c:pt idx="389">
                  <c:v>9.3415041596358489E-4</c:v>
                </c:pt>
                <c:pt idx="390">
                  <c:v>9.3089294379251723E-4</c:v>
                </c:pt>
                <c:pt idx="391">
                  <c:v>9.3035130440653779E-4</c:v>
                </c:pt>
                <c:pt idx="392">
                  <c:v>8.9854857023653973E-4</c:v>
                </c:pt>
                <c:pt idx="393">
                  <c:v>7.8142016496937118E-4</c:v>
                </c:pt>
                <c:pt idx="394">
                  <c:v>7.3780634953583217E-4</c:v>
                </c:pt>
                <c:pt idx="395">
                  <c:v>7.1885448510907238E-4</c:v>
                </c:pt>
                <c:pt idx="396">
                  <c:v>7.0684821185581039E-4</c:v>
                </c:pt>
                <c:pt idx="397">
                  <c:v>7.0769063971546807E-4</c:v>
                </c:pt>
                <c:pt idx="398">
                  <c:v>7.0768719206255252E-4</c:v>
                </c:pt>
                <c:pt idx="399">
                  <c:v>7.0781417856742893E-4</c:v>
                </c:pt>
                <c:pt idx="400">
                  <c:v>7.1587550227336552E-4</c:v>
                </c:pt>
                <c:pt idx="401">
                  <c:v>7.1408038852082388E-4</c:v>
                </c:pt>
                <c:pt idx="402">
                  <c:v>6.9724256282517139E-4</c:v>
                </c:pt>
                <c:pt idx="403">
                  <c:v>6.3225987813309568E-4</c:v>
                </c:pt>
                <c:pt idx="404">
                  <c:v>6.2512813416577286E-4</c:v>
                </c:pt>
                <c:pt idx="405">
                  <c:v>6.2277708863385506E-4</c:v>
                </c:pt>
                <c:pt idx="406">
                  <c:v>6.1082132552577886E-4</c:v>
                </c:pt>
                <c:pt idx="407">
                  <c:v>6.1079017680066888E-4</c:v>
                </c:pt>
                <c:pt idx="408">
                  <c:v>6.1065358581465347E-4</c:v>
                </c:pt>
                <c:pt idx="409">
                  <c:v>5.8282355559644559E-4</c:v>
                </c:pt>
                <c:pt idx="410">
                  <c:v>5.7728920857776783E-4</c:v>
                </c:pt>
                <c:pt idx="411">
                  <c:v>6.0816648290454745E-4</c:v>
                </c:pt>
                <c:pt idx="412">
                  <c:v>5.9433474436014803E-4</c:v>
                </c:pt>
                <c:pt idx="413">
                  <c:v>6.0331660929203968E-4</c:v>
                </c:pt>
                <c:pt idx="414">
                  <c:v>5.9633007125636372E-4</c:v>
                </c:pt>
                <c:pt idx="415">
                  <c:v>5.7620622127603309E-4</c:v>
                </c:pt>
                <c:pt idx="416">
                  <c:v>5.742143518393455E-4</c:v>
                </c:pt>
                <c:pt idx="417">
                  <c:v>5.7732186057784867E-4</c:v>
                </c:pt>
                <c:pt idx="418">
                  <c:v>6.1598138149013401E-4</c:v>
                </c:pt>
                <c:pt idx="419">
                  <c:v>6.1240061069365648E-4</c:v>
                </c:pt>
                <c:pt idx="420">
                  <c:v>6.1249917547739018E-4</c:v>
                </c:pt>
                <c:pt idx="421">
                  <c:v>6.3026073021213403E-4</c:v>
                </c:pt>
                <c:pt idx="422">
                  <c:v>6.2954699279845947E-4</c:v>
                </c:pt>
                <c:pt idx="423">
                  <c:v>6.2620454965590737E-4</c:v>
                </c:pt>
                <c:pt idx="424">
                  <c:v>6.4221294278616183E-4</c:v>
                </c:pt>
                <c:pt idx="425">
                  <c:v>6.2571621272946155E-4</c:v>
                </c:pt>
                <c:pt idx="426">
                  <c:v>6.0294256411197315E-4</c:v>
                </c:pt>
                <c:pt idx="427">
                  <c:v>6.0971736197529866E-4</c:v>
                </c:pt>
                <c:pt idx="428">
                  <c:v>6.0471684700783392E-4</c:v>
                </c:pt>
                <c:pt idx="429">
                  <c:v>5.9700709162082072E-4</c:v>
                </c:pt>
                <c:pt idx="430">
                  <c:v>5.9891685863224539E-4</c:v>
                </c:pt>
                <c:pt idx="431">
                  <c:v>5.8911701134432913E-4</c:v>
                </c:pt>
                <c:pt idx="432">
                  <c:v>5.5750499179048091E-4</c:v>
                </c:pt>
                <c:pt idx="433">
                  <c:v>5.7727147374057831E-4</c:v>
                </c:pt>
                <c:pt idx="434">
                  <c:v>5.0799668389593894E-4</c:v>
                </c:pt>
                <c:pt idx="435">
                  <c:v>4.9019297697108517E-4</c:v>
                </c:pt>
                <c:pt idx="436">
                  <c:v>3.9637679907952812E-4</c:v>
                </c:pt>
                <c:pt idx="437">
                  <c:v>3.793869372825465E-4</c:v>
                </c:pt>
                <c:pt idx="438">
                  <c:v>3.8622122885323613E-4</c:v>
                </c:pt>
                <c:pt idx="439">
                  <c:v>3.779514351364365E-4</c:v>
                </c:pt>
                <c:pt idx="440">
                  <c:v>4.1851290150439946E-4</c:v>
                </c:pt>
                <c:pt idx="441">
                  <c:v>4.2325799391348154E-4</c:v>
                </c:pt>
                <c:pt idx="442">
                  <c:v>4.5449661413039696E-4</c:v>
                </c:pt>
                <c:pt idx="443">
                  <c:v>4.5358336196888604E-4</c:v>
                </c:pt>
                <c:pt idx="444">
                  <c:v>4.3867676247281203E-4</c:v>
                </c:pt>
                <c:pt idx="445">
                  <c:v>4.8099421470859123E-4</c:v>
                </c:pt>
                <c:pt idx="446">
                  <c:v>4.8051733604223746E-4</c:v>
                </c:pt>
                <c:pt idx="447">
                  <c:v>4.7164102395408049E-4</c:v>
                </c:pt>
                <c:pt idx="448">
                  <c:v>4.3862861840105296E-4</c:v>
                </c:pt>
                <c:pt idx="449">
                  <c:v>4.3361033143172713E-4</c:v>
                </c:pt>
                <c:pt idx="450">
                  <c:v>4.2755567863596387E-4</c:v>
                </c:pt>
                <c:pt idx="451">
                  <c:v>4.1365143004509129E-4</c:v>
                </c:pt>
                <c:pt idx="452">
                  <c:v>4.1344802905843374E-4</c:v>
                </c:pt>
                <c:pt idx="453">
                  <c:v>3.9845993080062331E-4</c:v>
                </c:pt>
                <c:pt idx="454">
                  <c:v>3.7530215704200759E-4</c:v>
                </c:pt>
                <c:pt idx="455">
                  <c:v>3.7504451051483776E-4</c:v>
                </c:pt>
                <c:pt idx="456">
                  <c:v>3.7500913512700359E-4</c:v>
                </c:pt>
                <c:pt idx="457">
                  <c:v>3.6132715147467942E-4</c:v>
                </c:pt>
                <c:pt idx="458">
                  <c:v>3.4116016734286268E-4</c:v>
                </c:pt>
                <c:pt idx="459">
                  <c:v>3.5599310819919416E-4</c:v>
                </c:pt>
                <c:pt idx="460">
                  <c:v>3.5787919344643939E-4</c:v>
                </c:pt>
                <c:pt idx="461">
                  <c:v>3.9807795821716874E-4</c:v>
                </c:pt>
                <c:pt idx="462">
                  <c:v>3.9757199665968468E-4</c:v>
                </c:pt>
                <c:pt idx="463">
                  <c:v>3.9577071224424572E-4</c:v>
                </c:pt>
                <c:pt idx="464">
                  <c:v>4.0493989814200949E-4</c:v>
                </c:pt>
                <c:pt idx="465">
                  <c:v>4.2319918098119989E-4</c:v>
                </c:pt>
                <c:pt idx="466">
                  <c:v>4.2386671064979472E-4</c:v>
                </c:pt>
                <c:pt idx="467">
                  <c:v>4.1874491084048867E-4</c:v>
                </c:pt>
                <c:pt idx="468">
                  <c:v>4.2355427517091592E-4</c:v>
                </c:pt>
                <c:pt idx="469">
                  <c:v>4.0008629341366187E-4</c:v>
                </c:pt>
                <c:pt idx="470">
                  <c:v>3.9940168816714709E-4</c:v>
                </c:pt>
                <c:pt idx="471">
                  <c:v>3.9610189011293686E-4</c:v>
                </c:pt>
                <c:pt idx="472">
                  <c:v>3.9932263468108798E-4</c:v>
                </c:pt>
                <c:pt idx="473">
                  <c:v>3.8513653909275845E-4</c:v>
                </c:pt>
                <c:pt idx="474">
                  <c:v>3.5750293178234941E-4</c:v>
                </c:pt>
                <c:pt idx="475">
                  <c:v>3.5490061574482346E-4</c:v>
                </c:pt>
                <c:pt idx="476">
                  <c:v>3.5547670138090406E-4</c:v>
                </c:pt>
                <c:pt idx="477">
                  <c:v>3.4118770513587396E-4</c:v>
                </c:pt>
                <c:pt idx="478">
                  <c:v>3.7573977395468386E-4</c:v>
                </c:pt>
                <c:pt idx="479">
                  <c:v>3.6765870356652691E-4</c:v>
                </c:pt>
                <c:pt idx="480">
                  <c:v>3.6830547462018867E-4</c:v>
                </c:pt>
                <c:pt idx="481">
                  <c:v>3.6989368066487374E-4</c:v>
                </c:pt>
                <c:pt idx="482">
                  <c:v>3.7369010726871424E-4</c:v>
                </c:pt>
                <c:pt idx="483">
                  <c:v>3.5905800212662639E-4</c:v>
                </c:pt>
                <c:pt idx="484">
                  <c:v>3.2942314728647703E-4</c:v>
                </c:pt>
                <c:pt idx="485">
                  <c:v>3.2309291263430187E-4</c:v>
                </c:pt>
                <c:pt idx="486">
                  <c:v>3.3948096141859743E-4</c:v>
                </c:pt>
                <c:pt idx="487">
                  <c:v>3.6141960125742674E-4</c:v>
                </c:pt>
                <c:pt idx="488">
                  <c:v>2.9567648385456967E-4</c:v>
                </c:pt>
                <c:pt idx="489">
                  <c:v>2.4795572760255477E-4</c:v>
                </c:pt>
                <c:pt idx="490">
                  <c:v>2.5430250297722533E-4</c:v>
                </c:pt>
                <c:pt idx="491">
                  <c:v>2.4923585180785103E-4</c:v>
                </c:pt>
                <c:pt idx="492">
                  <c:v>2.4552974887265082E-4</c:v>
                </c:pt>
                <c:pt idx="493">
                  <c:v>2.4173851264871772E-4</c:v>
                </c:pt>
                <c:pt idx="494">
                  <c:v>2.4340303790154087E-4</c:v>
                </c:pt>
                <c:pt idx="495">
                  <c:v>2.4861937857313611E-4</c:v>
                </c:pt>
                <c:pt idx="496">
                  <c:v>2.4917710612138946E-4</c:v>
                </c:pt>
                <c:pt idx="497">
                  <c:v>2.493766265267453E-4</c:v>
                </c:pt>
                <c:pt idx="498">
                  <c:v>2.147740595546643E-4</c:v>
                </c:pt>
                <c:pt idx="499">
                  <c:v>2.1229933536811679E-4</c:v>
                </c:pt>
                <c:pt idx="500">
                  <c:v>2.0925489634651494E-4</c:v>
                </c:pt>
                <c:pt idx="501">
                  <c:v>2.1374729442765576E-4</c:v>
                </c:pt>
                <c:pt idx="502">
                  <c:v>1.8112731049884978E-4</c:v>
                </c:pt>
                <c:pt idx="503">
                  <c:v>1.8086814958256277E-4</c:v>
                </c:pt>
                <c:pt idx="504">
                  <c:v>1.6795820723707001E-4</c:v>
                </c:pt>
                <c:pt idx="505">
                  <c:v>1.5417963918189974E-4</c:v>
                </c:pt>
                <c:pt idx="506">
                  <c:v>1.5994006408198886E-4</c:v>
                </c:pt>
                <c:pt idx="507">
                  <c:v>2.1946458526741141E-4</c:v>
                </c:pt>
                <c:pt idx="508">
                  <c:v>1.9739360790732344E-4</c:v>
                </c:pt>
                <c:pt idx="509">
                  <c:v>1.9457227239651383E-4</c:v>
                </c:pt>
                <c:pt idx="510">
                  <c:v>1.9459110461571112E-4</c:v>
                </c:pt>
                <c:pt idx="511">
                  <c:v>1.9860067732590392E-4</c:v>
                </c:pt>
                <c:pt idx="512">
                  <c:v>1.8722122515295539E-4</c:v>
                </c:pt>
                <c:pt idx="513">
                  <c:v>1.8782280493621179E-4</c:v>
                </c:pt>
                <c:pt idx="514">
                  <c:v>1.8857867977764984E-4</c:v>
                </c:pt>
                <c:pt idx="515">
                  <c:v>1.5271468483786773E-4</c:v>
                </c:pt>
                <c:pt idx="516">
                  <c:v>1.5912875559075516E-4</c:v>
                </c:pt>
                <c:pt idx="517">
                  <c:v>1.6115822428554107E-4</c:v>
                </c:pt>
                <c:pt idx="518">
                  <c:v>1.6261751702813994E-4</c:v>
                </c:pt>
                <c:pt idx="519">
                  <c:v>1.707828386616002E-4</c:v>
                </c:pt>
                <c:pt idx="520">
                  <c:v>1.4488837941909204E-4</c:v>
                </c:pt>
                <c:pt idx="521">
                  <c:v>1.4993474564505596E-4</c:v>
                </c:pt>
                <c:pt idx="522">
                  <c:v>1.285354427641615E-4</c:v>
                </c:pt>
                <c:pt idx="523">
                  <c:v>1.2254298118306032E-4</c:v>
                </c:pt>
                <c:pt idx="524">
                  <c:v>1.1418145393513924E-4</c:v>
                </c:pt>
                <c:pt idx="525">
                  <c:v>1.0614977233247668E-4</c:v>
                </c:pt>
                <c:pt idx="526">
                  <c:v>1.0430934414452808E-4</c:v>
                </c:pt>
                <c:pt idx="527">
                  <c:v>9.9061847088299806E-5</c:v>
                </c:pt>
                <c:pt idx="528">
                  <c:v>7.7554863932077783E-5</c:v>
                </c:pt>
                <c:pt idx="529">
                  <c:v>7.2387339830145954E-5</c:v>
                </c:pt>
                <c:pt idx="530">
                  <c:v>7.2046836949612433E-5</c:v>
                </c:pt>
                <c:pt idx="531">
                  <c:v>7.0083306613401457E-5</c:v>
                </c:pt>
                <c:pt idx="532">
                  <c:v>6.9541455000740512E-5</c:v>
                </c:pt>
                <c:pt idx="533">
                  <c:v>7.3589755103112731E-5</c:v>
                </c:pt>
                <c:pt idx="534">
                  <c:v>7.514685512720066E-5</c:v>
                </c:pt>
                <c:pt idx="535">
                  <c:v>7.3656244745970033E-5</c:v>
                </c:pt>
                <c:pt idx="536">
                  <c:v>7.7987131475562896E-5</c:v>
                </c:pt>
                <c:pt idx="537">
                  <c:v>7.8009356025000704E-5</c:v>
                </c:pt>
                <c:pt idx="538">
                  <c:v>8.0728832825067255E-5</c:v>
                </c:pt>
                <c:pt idx="539">
                  <c:v>8.1102230660349826E-5</c:v>
                </c:pt>
                <c:pt idx="540">
                  <c:v>8.36812477523763E-5</c:v>
                </c:pt>
                <c:pt idx="541">
                  <c:v>8.8696088801150304E-5</c:v>
                </c:pt>
                <c:pt idx="542">
                  <c:v>8.9117782491994303E-5</c:v>
                </c:pt>
                <c:pt idx="543">
                  <c:v>9.1127621758357335E-5</c:v>
                </c:pt>
                <c:pt idx="544">
                  <c:v>8.6198777255126652E-5</c:v>
                </c:pt>
                <c:pt idx="545">
                  <c:v>9.4618129224587121E-5</c:v>
                </c:pt>
                <c:pt idx="546">
                  <c:v>1.0847343589530037E-4</c:v>
                </c:pt>
                <c:pt idx="547">
                  <c:v>1.2475173542863817E-4</c:v>
                </c:pt>
                <c:pt idx="548">
                  <c:v>1.2902237591142692E-4</c:v>
                </c:pt>
                <c:pt idx="549">
                  <c:v>1.2940237370572777E-4</c:v>
                </c:pt>
                <c:pt idx="550">
                  <c:v>1.2950303306446284E-4</c:v>
                </c:pt>
                <c:pt idx="551">
                  <c:v>1.5836867574879485E-4</c:v>
                </c:pt>
                <c:pt idx="552">
                  <c:v>1.6959612258083325E-4</c:v>
                </c:pt>
                <c:pt idx="553">
                  <c:v>1.7094890455130127E-4</c:v>
                </c:pt>
                <c:pt idx="554">
                  <c:v>1.7121840992416682E-4</c:v>
                </c:pt>
                <c:pt idx="555">
                  <c:v>1.7712172906185822E-4</c:v>
                </c:pt>
                <c:pt idx="556">
                  <c:v>1.9435809195767479E-4</c:v>
                </c:pt>
                <c:pt idx="557">
                  <c:v>1.8618210452893007E-4</c:v>
                </c:pt>
                <c:pt idx="558">
                  <c:v>1.9115553706648214E-4</c:v>
                </c:pt>
                <c:pt idx="559">
                  <c:v>1.9037591499506477E-4</c:v>
                </c:pt>
                <c:pt idx="560">
                  <c:v>2.0545501555883043E-4</c:v>
                </c:pt>
                <c:pt idx="561">
                  <c:v>2.0679769830443293E-4</c:v>
                </c:pt>
                <c:pt idx="562">
                  <c:v>2.2445213813137189E-4</c:v>
                </c:pt>
                <c:pt idx="563">
                  <c:v>2.3258823800401186E-4</c:v>
                </c:pt>
                <c:pt idx="564">
                  <c:v>2.3256484676520382E-4</c:v>
                </c:pt>
                <c:pt idx="565">
                  <c:v>2.3200868809666081E-4</c:v>
                </c:pt>
                <c:pt idx="566">
                  <c:v>2.2190838864322371E-4</c:v>
                </c:pt>
                <c:pt idx="567">
                  <c:v>2.4753185329466431E-4</c:v>
                </c:pt>
                <c:pt idx="568">
                  <c:v>2.7327551143048809E-4</c:v>
                </c:pt>
                <c:pt idx="569">
                  <c:v>3.1668934680942297E-4</c:v>
                </c:pt>
                <c:pt idx="570">
                  <c:v>3.1688602310014138E-4</c:v>
                </c:pt>
                <c:pt idx="571">
                  <c:v>3.1930979773945684E-4</c:v>
                </c:pt>
                <c:pt idx="572">
                  <c:v>3.2260685067434891E-4</c:v>
                </c:pt>
                <c:pt idx="573">
                  <c:v>2.9271792274840623E-4</c:v>
                </c:pt>
                <c:pt idx="574">
                  <c:v>2.8821720248204844E-4</c:v>
                </c:pt>
                <c:pt idx="575">
                  <c:v>2.8466759173573577E-4</c:v>
                </c:pt>
                <c:pt idx="576">
                  <c:v>2.8343598762008019E-4</c:v>
                </c:pt>
                <c:pt idx="577">
                  <c:v>3.1948743439523238E-4</c:v>
                </c:pt>
                <c:pt idx="578">
                  <c:v>3.1524859222888433E-4</c:v>
                </c:pt>
                <c:pt idx="579">
                  <c:v>3.2517636527477098E-4</c:v>
                </c:pt>
                <c:pt idx="580">
                  <c:v>3.2454294673435002E-4</c:v>
                </c:pt>
                <c:pt idx="581">
                  <c:v>3.2479377701258289E-4</c:v>
                </c:pt>
                <c:pt idx="582">
                  <c:v>3.2656947737168729E-4</c:v>
                </c:pt>
                <c:pt idx="583">
                  <c:v>3.2168970251408516E-4</c:v>
                </c:pt>
                <c:pt idx="584">
                  <c:v>3.4488513622129413E-4</c:v>
                </c:pt>
                <c:pt idx="585">
                  <c:v>3.4784633154031876E-4</c:v>
                </c:pt>
                <c:pt idx="586">
                  <c:v>3.5638126821537679E-4</c:v>
                </c:pt>
                <c:pt idx="587">
                  <c:v>3.5545343472612124E-4</c:v>
                </c:pt>
                <c:pt idx="588">
                  <c:v>3.5302874264573258E-4</c:v>
                </c:pt>
                <c:pt idx="589">
                  <c:v>3.2796530090698167E-4</c:v>
                </c:pt>
                <c:pt idx="590">
                  <c:v>3.3324967162138511E-4</c:v>
                </c:pt>
                <c:pt idx="591">
                  <c:v>3.4788579263684188E-4</c:v>
                </c:pt>
                <c:pt idx="592">
                  <c:v>3.3952314306948339E-4</c:v>
                </c:pt>
                <c:pt idx="593">
                  <c:v>3.01329806929302E-4</c:v>
                </c:pt>
                <c:pt idx="594">
                  <c:v>3.0016479462283304E-4</c:v>
                </c:pt>
                <c:pt idx="595">
                  <c:v>3.0126474807663133E-4</c:v>
                </c:pt>
                <c:pt idx="596">
                  <c:v>2.9102815095480078E-4</c:v>
                </c:pt>
                <c:pt idx="597">
                  <c:v>2.8408493882807137E-4</c:v>
                </c:pt>
                <c:pt idx="598">
                  <c:v>3.0089958281184455E-4</c:v>
                </c:pt>
                <c:pt idx="599">
                  <c:v>2.9202133706283847E-4</c:v>
                </c:pt>
                <c:pt idx="600">
                  <c:v>2.6243609407086455E-4</c:v>
                </c:pt>
                <c:pt idx="601">
                  <c:v>2.6609372771806849E-4</c:v>
                </c:pt>
                <c:pt idx="602">
                  <c:v>2.6265565150067192E-4</c:v>
                </c:pt>
                <c:pt idx="603">
                  <c:v>2.6343969908813625E-4</c:v>
                </c:pt>
                <c:pt idx="604">
                  <c:v>2.6146650741313697E-4</c:v>
                </c:pt>
                <c:pt idx="605">
                  <c:v>2.4362255911523204E-4</c:v>
                </c:pt>
                <c:pt idx="606">
                  <c:v>2.335555406278316E-4</c:v>
                </c:pt>
                <c:pt idx="607">
                  <c:v>2.3849823765471694E-4</c:v>
                </c:pt>
                <c:pt idx="608">
                  <c:v>2.1537531674899326E-4</c:v>
                </c:pt>
                <c:pt idx="609">
                  <c:v>2.1399702339924107E-4</c:v>
                </c:pt>
                <c:pt idx="610">
                  <c:v>2.2061697378254408E-4</c:v>
                </c:pt>
                <c:pt idx="611">
                  <c:v>2.3559690353820812E-4</c:v>
                </c:pt>
                <c:pt idx="612">
                  <c:v>2.3324906424408679E-4</c:v>
                </c:pt>
                <c:pt idx="613">
                  <c:v>2.3921108141864458E-4</c:v>
                </c:pt>
                <c:pt idx="614">
                  <c:v>2.3914876781229154E-4</c:v>
                </c:pt>
                <c:pt idx="615">
                  <c:v>2.2818626702375436E-4</c:v>
                </c:pt>
                <c:pt idx="616">
                  <c:v>2.3568296624867086E-4</c:v>
                </c:pt>
                <c:pt idx="617">
                  <c:v>2.376030553537573E-4</c:v>
                </c:pt>
                <c:pt idx="618">
                  <c:v>2.2161453995298282E-4</c:v>
                </c:pt>
                <c:pt idx="619">
                  <c:v>2.2041778218225835E-4</c:v>
                </c:pt>
                <c:pt idx="620">
                  <c:v>2.214619826195289E-4</c:v>
                </c:pt>
                <c:pt idx="621">
                  <c:v>2.2798449901829877E-4</c:v>
                </c:pt>
                <c:pt idx="622">
                  <c:v>2.2551556275413113E-4</c:v>
                </c:pt>
                <c:pt idx="623">
                  <c:v>2.2648890542902882E-4</c:v>
                </c:pt>
                <c:pt idx="624">
                  <c:v>2.2811327963545198E-4</c:v>
                </c:pt>
                <c:pt idx="625">
                  <c:v>2.2468532990361329E-4</c:v>
                </c:pt>
                <c:pt idx="626">
                  <c:v>2.2013931351134086E-4</c:v>
                </c:pt>
                <c:pt idx="627">
                  <c:v>2.2021070276317359E-4</c:v>
                </c:pt>
                <c:pt idx="628">
                  <c:v>2.3438303753052492E-4</c:v>
                </c:pt>
                <c:pt idx="629">
                  <c:v>2.2749774376940556E-4</c:v>
                </c:pt>
                <c:pt idx="630">
                  <c:v>2.1318391723401466E-4</c:v>
                </c:pt>
                <c:pt idx="631">
                  <c:v>2.1258685507654848E-4</c:v>
                </c:pt>
                <c:pt idx="632">
                  <c:v>2.1566957557686128E-4</c:v>
                </c:pt>
                <c:pt idx="633">
                  <c:v>2.0593534066365841E-4</c:v>
                </c:pt>
                <c:pt idx="634">
                  <c:v>1.9513017042978688E-4</c:v>
                </c:pt>
                <c:pt idx="635">
                  <c:v>1.9408393152845971E-4</c:v>
                </c:pt>
                <c:pt idx="636">
                  <c:v>3.069534349161079E-4</c:v>
                </c:pt>
                <c:pt idx="637">
                  <c:v>3.1890909959382682E-4</c:v>
                </c:pt>
                <c:pt idx="638">
                  <c:v>3.3066348661698854E-4</c:v>
                </c:pt>
                <c:pt idx="639">
                  <c:v>3.3276269894104465E-4</c:v>
                </c:pt>
                <c:pt idx="640">
                  <c:v>3.3744678807380666E-4</c:v>
                </c:pt>
                <c:pt idx="641">
                  <c:v>3.3881699260799848E-4</c:v>
                </c:pt>
                <c:pt idx="642">
                  <c:v>3.3803095301215906E-4</c:v>
                </c:pt>
                <c:pt idx="643">
                  <c:v>3.7304184533300174E-4</c:v>
                </c:pt>
                <c:pt idx="644">
                  <c:v>3.7350154369688638E-4</c:v>
                </c:pt>
                <c:pt idx="645">
                  <c:v>3.7196218216990914E-4</c:v>
                </c:pt>
                <c:pt idx="646">
                  <c:v>3.6700414816906554E-4</c:v>
                </c:pt>
                <c:pt idx="647">
                  <c:v>3.7123936576031661E-4</c:v>
                </c:pt>
                <c:pt idx="648">
                  <c:v>3.7169156789464505E-4</c:v>
                </c:pt>
                <c:pt idx="649">
                  <c:v>3.7874772665642841E-4</c:v>
                </c:pt>
                <c:pt idx="650">
                  <c:v>3.7872204143843006E-4</c:v>
                </c:pt>
                <c:pt idx="651">
                  <c:v>3.7691107681402835E-4</c:v>
                </c:pt>
                <c:pt idx="652">
                  <c:v>3.8717110636656487E-4</c:v>
                </c:pt>
                <c:pt idx="653">
                  <c:v>4.0063909487790582E-4</c:v>
                </c:pt>
                <c:pt idx="654">
                  <c:v>3.9963753921152438E-4</c:v>
                </c:pt>
                <c:pt idx="655">
                  <c:v>3.8043643394779182E-4</c:v>
                </c:pt>
                <c:pt idx="656">
                  <c:v>3.8298988361603253E-4</c:v>
                </c:pt>
                <c:pt idx="657">
                  <c:v>3.8080175328320491E-4</c:v>
                </c:pt>
                <c:pt idx="658">
                  <c:v>3.786165132230775E-4</c:v>
                </c:pt>
                <c:pt idx="659">
                  <c:v>3.912877747130489E-4</c:v>
                </c:pt>
                <c:pt idx="660">
                  <c:v>4.0449745156620389E-4</c:v>
                </c:pt>
                <c:pt idx="661">
                  <c:v>4.1003214933387486E-4</c:v>
                </c:pt>
                <c:pt idx="662">
                  <c:v>3.8360552642062364E-4</c:v>
                </c:pt>
                <c:pt idx="663">
                  <c:v>3.8727375365252883E-4</c:v>
                </c:pt>
                <c:pt idx="664">
                  <c:v>3.9259162027481092E-4</c:v>
                </c:pt>
                <c:pt idx="665">
                  <c:v>3.9246624195502276E-4</c:v>
                </c:pt>
                <c:pt idx="666">
                  <c:v>3.9820513042322658E-4</c:v>
                </c:pt>
                <c:pt idx="667">
                  <c:v>4.117169943874152E-4</c:v>
                </c:pt>
                <c:pt idx="668">
                  <c:v>4.2811592844863873E-4</c:v>
                </c:pt>
                <c:pt idx="669">
                  <c:v>3.9865170974604902E-4</c:v>
                </c:pt>
                <c:pt idx="670">
                  <c:v>3.9990623005298979E-4</c:v>
                </c:pt>
                <c:pt idx="671">
                  <c:v>3.9954325482769891E-4</c:v>
                </c:pt>
                <c:pt idx="672">
                  <c:v>3.8028557560307108E-4</c:v>
                </c:pt>
                <c:pt idx="673">
                  <c:v>3.6911303118795338E-4</c:v>
                </c:pt>
                <c:pt idx="674">
                  <c:v>3.7318556015242818E-4</c:v>
                </c:pt>
                <c:pt idx="675">
                  <c:v>3.4160367677641714E-4</c:v>
                </c:pt>
                <c:pt idx="676">
                  <c:v>3.4862604782093671E-4</c:v>
                </c:pt>
                <c:pt idx="677">
                  <c:v>3.4975409735092108E-4</c:v>
                </c:pt>
                <c:pt idx="678">
                  <c:v>3.404148397584759E-4</c:v>
                </c:pt>
                <c:pt idx="679">
                  <c:v>3.3990008756040112E-4</c:v>
                </c:pt>
                <c:pt idx="680">
                  <c:v>3.3888819770897059E-4</c:v>
                </c:pt>
                <c:pt idx="681">
                  <c:v>3.342828201026442E-4</c:v>
                </c:pt>
                <c:pt idx="682">
                  <c:v>3.2021238264087342E-4</c:v>
                </c:pt>
                <c:pt idx="683">
                  <c:v>3.2245150545915085E-4</c:v>
                </c:pt>
                <c:pt idx="684">
                  <c:v>3.0084757619830248E-4</c:v>
                </c:pt>
                <c:pt idx="685">
                  <c:v>3.0497301211897813E-4</c:v>
                </c:pt>
                <c:pt idx="686">
                  <c:v>3.0424610887113155E-4</c:v>
                </c:pt>
                <c:pt idx="687">
                  <c:v>3.146056551777149E-4</c:v>
                </c:pt>
                <c:pt idx="688">
                  <c:v>3.149297451341564E-4</c:v>
                </c:pt>
                <c:pt idx="689">
                  <c:v>3.0408148863088423E-4</c:v>
                </c:pt>
                <c:pt idx="690">
                  <c:v>3.0412897409092904E-4</c:v>
                </c:pt>
                <c:pt idx="691">
                  <c:v>2.6193410157834617E-4</c:v>
                </c:pt>
                <c:pt idx="692">
                  <c:v>2.5947322583110607E-4</c:v>
                </c:pt>
                <c:pt idx="693">
                  <c:v>2.4360436895094826E-4</c:v>
                </c:pt>
                <c:pt idx="694">
                  <c:v>2.4621383458523584E-4</c:v>
                </c:pt>
                <c:pt idx="695">
                  <c:v>2.4350695369405116E-4</c:v>
                </c:pt>
                <c:pt idx="696">
                  <c:v>2.1454540114535184E-4</c:v>
                </c:pt>
                <c:pt idx="697">
                  <c:v>2.1458323876055393E-4</c:v>
                </c:pt>
                <c:pt idx="698">
                  <c:v>2.0956368992272121E-4</c:v>
                </c:pt>
                <c:pt idx="699">
                  <c:v>2.0813380694089436E-4</c:v>
                </c:pt>
                <c:pt idx="700">
                  <c:v>2.1632295278812503E-4</c:v>
                </c:pt>
                <c:pt idx="701">
                  <c:v>2.1581400069290821E-4</c:v>
                </c:pt>
                <c:pt idx="702">
                  <c:v>2.2583457169138605E-4</c:v>
                </c:pt>
                <c:pt idx="703">
                  <c:v>2.2503668016896362E-4</c:v>
                </c:pt>
                <c:pt idx="704">
                  <c:v>2.212219727610596E-4</c:v>
                </c:pt>
                <c:pt idx="705">
                  <c:v>2.2509924902126965E-4</c:v>
                </c:pt>
                <c:pt idx="706">
                  <c:v>2.3564926350040722E-4</c:v>
                </c:pt>
                <c:pt idx="707">
                  <c:v>2.3289424813732873E-4</c:v>
                </c:pt>
                <c:pt idx="708">
                  <c:v>2.3304476070031241E-4</c:v>
                </c:pt>
                <c:pt idx="709">
                  <c:v>2.325970345879766E-4</c:v>
                </c:pt>
                <c:pt idx="710">
                  <c:v>2.2785363538886921E-4</c:v>
                </c:pt>
                <c:pt idx="711">
                  <c:v>2.4321088790537251E-4</c:v>
                </c:pt>
                <c:pt idx="712">
                  <c:v>2.2114636071018226E-4</c:v>
                </c:pt>
                <c:pt idx="713">
                  <c:v>2.213996229158068E-4</c:v>
                </c:pt>
                <c:pt idx="714">
                  <c:v>2.221834978194084E-4</c:v>
                </c:pt>
                <c:pt idx="715">
                  <c:v>2.1349858205901173E-4</c:v>
                </c:pt>
                <c:pt idx="716">
                  <c:v>1.9646365075049192E-4</c:v>
                </c:pt>
                <c:pt idx="717">
                  <c:v>2.0503590008102279E-4</c:v>
                </c:pt>
                <c:pt idx="718">
                  <c:v>2.0750733795005854E-4</c:v>
                </c:pt>
                <c:pt idx="719">
                  <c:v>2.0600545122120489E-4</c:v>
                </c:pt>
                <c:pt idx="720">
                  <c:v>2.0925249784899212E-4</c:v>
                </c:pt>
                <c:pt idx="721">
                  <c:v>2.0963481149599518E-4</c:v>
                </c:pt>
                <c:pt idx="722">
                  <c:v>2.1050174295356993E-4</c:v>
                </c:pt>
                <c:pt idx="723">
                  <c:v>2.0619591502793954E-4</c:v>
                </c:pt>
                <c:pt idx="724">
                  <c:v>2.4909494255612836E-4</c:v>
                </c:pt>
                <c:pt idx="725">
                  <c:v>2.5496866597959358E-4</c:v>
                </c:pt>
                <c:pt idx="726">
                  <c:v>2.5072408179067891E-4</c:v>
                </c:pt>
                <c:pt idx="727">
                  <c:v>2.482521381583073E-4</c:v>
                </c:pt>
                <c:pt idx="728">
                  <c:v>2.3825267624699118E-4</c:v>
                </c:pt>
                <c:pt idx="729">
                  <c:v>2.029450179861744E-4</c:v>
                </c:pt>
                <c:pt idx="730">
                  <c:v>2.0428620379216969E-4</c:v>
                </c:pt>
                <c:pt idx="731">
                  <c:v>2.0419842472398878E-4</c:v>
                </c:pt>
                <c:pt idx="732">
                  <c:v>1.9968949377072498E-4</c:v>
                </c:pt>
                <c:pt idx="733">
                  <c:v>2.1107647541308516E-4</c:v>
                </c:pt>
                <c:pt idx="734">
                  <c:v>2.0432786341334342E-4</c:v>
                </c:pt>
                <c:pt idx="735">
                  <c:v>2.0546093388185924E-4</c:v>
                </c:pt>
                <c:pt idx="736">
                  <c:v>2.0816965742679358E-4</c:v>
                </c:pt>
                <c:pt idx="737">
                  <c:v>1.8932041041557149E-4</c:v>
                </c:pt>
                <c:pt idx="738">
                  <c:v>1.6698932615910895E-4</c:v>
                </c:pt>
                <c:pt idx="739">
                  <c:v>1.6593454922619798E-4</c:v>
                </c:pt>
                <c:pt idx="740">
                  <c:v>1.7819840816783936E-4</c:v>
                </c:pt>
                <c:pt idx="741">
                  <c:v>1.9131662848726158E-4</c:v>
                </c:pt>
                <c:pt idx="742">
                  <c:v>1.9116489455478294E-4</c:v>
                </c:pt>
                <c:pt idx="743">
                  <c:v>1.9154344827869931E-4</c:v>
                </c:pt>
                <c:pt idx="744">
                  <c:v>1.9705349148588312E-4</c:v>
                </c:pt>
                <c:pt idx="745">
                  <c:v>1.990572602675952E-4</c:v>
                </c:pt>
                <c:pt idx="746">
                  <c:v>1.9767805763507492E-4</c:v>
                </c:pt>
                <c:pt idx="747">
                  <c:v>1.9540241233771468E-4</c:v>
                </c:pt>
                <c:pt idx="748">
                  <c:v>1.9365083868822221E-4</c:v>
                </c:pt>
                <c:pt idx="749">
                  <c:v>1.939910507384104E-4</c:v>
                </c:pt>
                <c:pt idx="750">
                  <c:v>1.9341662017830855E-4</c:v>
                </c:pt>
                <c:pt idx="751">
                  <c:v>1.8871108110033401E-4</c:v>
                </c:pt>
                <c:pt idx="752">
                  <c:v>1.7204426083211859E-4</c:v>
                </c:pt>
                <c:pt idx="753">
                  <c:v>1.6835096401667565E-4</c:v>
                </c:pt>
                <c:pt idx="754">
                  <c:v>1.7154494407393861E-4</c:v>
                </c:pt>
                <c:pt idx="755">
                  <c:v>1.721552263767834E-4</c:v>
                </c:pt>
                <c:pt idx="756">
                  <c:v>1.6887463167255062E-4</c:v>
                </c:pt>
                <c:pt idx="757">
                  <c:v>1.5587486546462834E-4</c:v>
                </c:pt>
                <c:pt idx="758">
                  <c:v>1.1637180468171034E-4</c:v>
                </c:pt>
                <c:pt idx="759">
                  <c:v>8.3188270609415698E-5</c:v>
                </c:pt>
                <c:pt idx="760">
                  <c:v>8.3360476268518779E-5</c:v>
                </c:pt>
                <c:pt idx="761">
                  <c:v>8.308735099422068E-5</c:v>
                </c:pt>
                <c:pt idx="762">
                  <c:v>9.1673052719696923E-5</c:v>
                </c:pt>
                <c:pt idx="763">
                  <c:v>9.4450789426898829E-5</c:v>
                </c:pt>
                <c:pt idx="764">
                  <c:v>9.9131285231481239E-5</c:v>
                </c:pt>
                <c:pt idx="765">
                  <c:v>1.0015173979606436E-4</c:v>
                </c:pt>
                <c:pt idx="766">
                  <c:v>9.4559762319378467E-5</c:v>
                </c:pt>
                <c:pt idx="767">
                  <c:v>9.2079039766192764E-5</c:v>
                </c:pt>
                <c:pt idx="768">
                  <c:v>9.3248320358929948E-5</c:v>
                </c:pt>
                <c:pt idx="769">
                  <c:v>9.6747273307286579E-5</c:v>
                </c:pt>
                <c:pt idx="770">
                  <c:v>9.0767303969495211E-5</c:v>
                </c:pt>
                <c:pt idx="771">
                  <c:v>9.2206515847102844E-5</c:v>
                </c:pt>
                <c:pt idx="772">
                  <c:v>8.9934987278198603E-5</c:v>
                </c:pt>
                <c:pt idx="773">
                  <c:v>9.0495603702312892E-5</c:v>
                </c:pt>
                <c:pt idx="774">
                  <c:v>8.8712609364512151E-5</c:v>
                </c:pt>
                <c:pt idx="775">
                  <c:v>8.9834117405050926E-5</c:v>
                </c:pt>
                <c:pt idx="776">
                  <c:v>9.4354557441991003E-5</c:v>
                </c:pt>
                <c:pt idx="777">
                  <c:v>1.0419109459010442E-4</c:v>
                </c:pt>
                <c:pt idx="778">
                  <c:v>1.1244620120411462E-4</c:v>
                </c:pt>
                <c:pt idx="779">
                  <c:v>1.1505320382987217E-4</c:v>
                </c:pt>
                <c:pt idx="780">
                  <c:v>1.1491950719812224E-4</c:v>
                </c:pt>
                <c:pt idx="781">
                  <c:v>1.125556397745354E-4</c:v>
                </c:pt>
                <c:pt idx="782">
                  <c:v>1.0723118631520628E-4</c:v>
                </c:pt>
                <c:pt idx="783">
                  <c:v>1.0766549548252989E-4</c:v>
                </c:pt>
                <c:pt idx="784">
                  <c:v>1.0120129853055462E-4</c:v>
                </c:pt>
                <c:pt idx="785">
                  <c:v>9.5687015866876857E-5</c:v>
                </c:pt>
                <c:pt idx="786">
                  <c:v>9.5177196388068378E-5</c:v>
                </c:pt>
                <c:pt idx="787">
                  <c:v>9.162088193266994E-5</c:v>
                </c:pt>
                <c:pt idx="788">
                  <c:v>9.0791376756474887E-5</c:v>
                </c:pt>
                <c:pt idx="789">
                  <c:v>8.9016184340188963E-5</c:v>
                </c:pt>
                <c:pt idx="790">
                  <c:v>8.7556021032383571E-5</c:v>
                </c:pt>
                <c:pt idx="791">
                  <c:v>9.3654987767141038E-5</c:v>
                </c:pt>
                <c:pt idx="792">
                  <c:v>8.7266568113096471E-5</c:v>
                </c:pt>
                <c:pt idx="793">
                  <c:v>8.7070108601102169E-5</c:v>
                </c:pt>
                <c:pt idx="794">
                  <c:v>8.9653742899720314E-5</c:v>
                </c:pt>
                <c:pt idx="795">
                  <c:v>8.7633283449433243E-5</c:v>
                </c:pt>
                <c:pt idx="796">
                  <c:v>8.1310047746823021E-5</c:v>
                </c:pt>
                <c:pt idx="797">
                  <c:v>7.3193755365000857E-5</c:v>
                </c:pt>
                <c:pt idx="798">
                  <c:v>6.4516231337090126E-5</c:v>
                </c:pt>
                <c:pt idx="799">
                  <c:v>6.0697590518184534E-5</c:v>
                </c:pt>
                <c:pt idx="800">
                  <c:v>6.1348221324271772E-5</c:v>
                </c:pt>
                <c:pt idx="801">
                  <c:v>6.1061942993841179E-5</c:v>
                </c:pt>
                <c:pt idx="802">
                  <c:v>4.9474798217690663E-5</c:v>
                </c:pt>
                <c:pt idx="803">
                  <c:v>4.3443049952135843E-5</c:v>
                </c:pt>
                <c:pt idx="804">
                  <c:v>4.3324824548585565E-5</c:v>
                </c:pt>
                <c:pt idx="805">
                  <c:v>4.4331718086950111E-5</c:v>
                </c:pt>
                <c:pt idx="806">
                  <c:v>4.3645202594160821E-5</c:v>
                </c:pt>
                <c:pt idx="807">
                  <c:v>3.709210772276768E-5</c:v>
                </c:pt>
                <c:pt idx="808">
                  <c:v>3.8793531064367462E-5</c:v>
                </c:pt>
                <c:pt idx="809">
                  <c:v>3.8099688606815499E-5</c:v>
                </c:pt>
                <c:pt idx="810">
                  <c:v>4.1511656590588793E-5</c:v>
                </c:pt>
                <c:pt idx="811">
                  <c:v>3.963737787302348E-5</c:v>
                </c:pt>
                <c:pt idx="812">
                  <c:v>3.8490180705294606E-5</c:v>
                </c:pt>
                <c:pt idx="813">
                  <c:v>3.7902830290473125E-5</c:v>
                </c:pt>
                <c:pt idx="814">
                  <c:v>3.7721761312443222E-5</c:v>
                </c:pt>
                <c:pt idx="815">
                  <c:v>3.7840675854643013E-5</c:v>
                </c:pt>
                <c:pt idx="816">
                  <c:v>3.936548133100099E-5</c:v>
                </c:pt>
                <c:pt idx="817">
                  <c:v>3.9548244263330172E-5</c:v>
                </c:pt>
                <c:pt idx="818">
                  <c:v>8.1473898443764383E-5</c:v>
                </c:pt>
                <c:pt idx="819">
                  <c:v>7.521008951560987E-5</c:v>
                </c:pt>
                <c:pt idx="820">
                  <c:v>5.7276417404674137E-5</c:v>
                </c:pt>
                <c:pt idx="821">
                  <c:v>6.3341772313593383E-5</c:v>
                </c:pt>
                <c:pt idx="822">
                  <c:v>6.2971712974392515E-5</c:v>
                </c:pt>
                <c:pt idx="823">
                  <c:v>6.1953539800718496E-5</c:v>
                </c:pt>
                <c:pt idx="824">
                  <c:v>6.0594256268056895E-5</c:v>
                </c:pt>
                <c:pt idx="825">
                  <c:v>5.8590784284992351E-5</c:v>
                </c:pt>
                <c:pt idx="826">
                  <c:v>5.9620027325842823E-5</c:v>
                </c:pt>
                <c:pt idx="827">
                  <c:v>5.8788830440640685E-5</c:v>
                </c:pt>
                <c:pt idx="828">
                  <c:v>4.6516834501796075E-5</c:v>
                </c:pt>
                <c:pt idx="829">
                  <c:v>4.6433053476201021E-5</c:v>
                </c:pt>
                <c:pt idx="830">
                  <c:v>4.3546019577477537E-5</c:v>
                </c:pt>
                <c:pt idx="831">
                  <c:v>4.3414030078989383E-5</c:v>
                </c:pt>
                <c:pt idx="832">
                  <c:v>4.309625358712597E-5</c:v>
                </c:pt>
                <c:pt idx="833">
                  <c:v>4.2046904541790174E-5</c:v>
                </c:pt>
                <c:pt idx="834">
                  <c:v>4.5551618544587706E-5</c:v>
                </c:pt>
                <c:pt idx="835">
                  <c:v>4.2442171940451905E-5</c:v>
                </c:pt>
                <c:pt idx="836">
                  <c:v>4.2327229833489056E-5</c:v>
                </c:pt>
                <c:pt idx="837">
                  <c:v>4.3487386146253189E-5</c:v>
                </c:pt>
                <c:pt idx="838">
                  <c:v>4.2977701973239978E-5</c:v>
                </c:pt>
                <c:pt idx="839">
                  <c:v>4.5521587877175773E-5</c:v>
                </c:pt>
                <c:pt idx="840">
                  <c:v>4.433324204896015E-5</c:v>
                </c:pt>
                <c:pt idx="841">
                  <c:v>4.3912462612339463E-5</c:v>
                </c:pt>
                <c:pt idx="842">
                  <c:v>4.1035859443370844E-5</c:v>
                </c:pt>
                <c:pt idx="843">
                  <c:v>4.5179009682774285E-5</c:v>
                </c:pt>
                <c:pt idx="844">
                  <c:v>4.685703296139816E-5</c:v>
                </c:pt>
                <c:pt idx="845">
                  <c:v>4.7655645625212692E-5</c:v>
                </c:pt>
                <c:pt idx="846">
                  <c:v>4.7631336321328411E-5</c:v>
                </c:pt>
                <c:pt idx="847">
                  <c:v>4.4821557104352955E-5</c:v>
                </c:pt>
                <c:pt idx="848">
                  <c:v>4.4356814582366681E-5</c:v>
                </c:pt>
                <c:pt idx="849">
                  <c:v>4.148434123293277E-5</c:v>
                </c:pt>
                <c:pt idx="850">
                  <c:v>4.2618855649076831E-5</c:v>
                </c:pt>
                <c:pt idx="851">
                  <c:v>4.2842263916682535E-5</c:v>
                </c:pt>
                <c:pt idx="852">
                  <c:v>4.4154528191321435E-5</c:v>
                </c:pt>
                <c:pt idx="853">
                  <c:v>4.9596262644695995E-5</c:v>
                </c:pt>
                <c:pt idx="854">
                  <c:v>4.9573302488197896E-5</c:v>
                </c:pt>
                <c:pt idx="855">
                  <c:v>5.0000187332772052E-5</c:v>
                </c:pt>
                <c:pt idx="856">
                  <c:v>5.0785635773197789E-5</c:v>
                </c:pt>
                <c:pt idx="857">
                  <c:v>5.0967685256494847E-5</c:v>
                </c:pt>
                <c:pt idx="858">
                  <c:v>4.9940941994569262E-5</c:v>
                </c:pt>
                <c:pt idx="859">
                  <c:v>5.2663084277420926E-5</c:v>
                </c:pt>
                <c:pt idx="860">
                  <c:v>5.2795424841614401E-5</c:v>
                </c:pt>
                <c:pt idx="861">
                  <c:v>4.9578394277552412E-5</c:v>
                </c:pt>
                <c:pt idx="862">
                  <c:v>4.2694803787690379E-5</c:v>
                </c:pt>
                <c:pt idx="863">
                  <c:v>4.3568546678876897E-5</c:v>
                </c:pt>
                <c:pt idx="864">
                  <c:v>3.9883484242042892E-5</c:v>
                </c:pt>
                <c:pt idx="865">
                  <c:v>4.0196990879166878E-5</c:v>
                </c:pt>
                <c:pt idx="866">
                  <c:v>4.1294587688866519E-5</c:v>
                </c:pt>
                <c:pt idx="867">
                  <c:v>4.4982030937522303E-5</c:v>
                </c:pt>
                <c:pt idx="868">
                  <c:v>5.2455379059480004E-5</c:v>
                </c:pt>
                <c:pt idx="869">
                  <c:v>5.1257818270070335E-5</c:v>
                </c:pt>
                <c:pt idx="870">
                  <c:v>5.2498007528683031E-5</c:v>
                </c:pt>
                <c:pt idx="871">
                  <c:v>5.3138563097709491E-5</c:v>
                </c:pt>
                <c:pt idx="872">
                  <c:v>5.0392875685143147E-5</c:v>
                </c:pt>
                <c:pt idx="873">
                  <c:v>5.0486162041488081E-5</c:v>
                </c:pt>
                <c:pt idx="874">
                  <c:v>5.0030381946486653E-5</c:v>
                </c:pt>
                <c:pt idx="875">
                  <c:v>4.9961443471626322E-5</c:v>
                </c:pt>
                <c:pt idx="876">
                  <c:v>4.9807819890147886E-5</c:v>
                </c:pt>
                <c:pt idx="877">
                  <c:v>5.1759375173894993E-5</c:v>
                </c:pt>
                <c:pt idx="878">
                  <c:v>5.4764993628639348E-5</c:v>
                </c:pt>
                <c:pt idx="879">
                  <c:v>5.2712641356384952E-5</c:v>
                </c:pt>
                <c:pt idx="880">
                  <c:v>5.2621703833751179E-5</c:v>
                </c:pt>
                <c:pt idx="881">
                  <c:v>5.3130207016728712E-5</c:v>
                </c:pt>
                <c:pt idx="882">
                  <c:v>5.3343899616252505E-5</c:v>
                </c:pt>
                <c:pt idx="883">
                  <c:v>7.5542437912982206E-5</c:v>
                </c:pt>
                <c:pt idx="884">
                  <c:v>7.644635642126504E-5</c:v>
                </c:pt>
                <c:pt idx="885">
                  <c:v>7.6388023894830275E-5</c:v>
                </c:pt>
                <c:pt idx="886">
                  <c:v>7.6723413137755686E-5</c:v>
                </c:pt>
                <c:pt idx="887">
                  <c:v>4.078396862579322E-5</c:v>
                </c:pt>
                <c:pt idx="888">
                  <c:v>4.9676790262264309E-5</c:v>
                </c:pt>
                <c:pt idx="889">
                  <c:v>4.707536351385608E-5</c:v>
                </c:pt>
                <c:pt idx="890">
                  <c:v>4.7048056522609883E-5</c:v>
                </c:pt>
                <c:pt idx="891">
                  <c:v>4.6214141422850584E-5</c:v>
                </c:pt>
                <c:pt idx="892">
                  <c:v>4.4888670886318919E-5</c:v>
                </c:pt>
                <c:pt idx="893">
                  <c:v>4.6007985752726762E-5</c:v>
                </c:pt>
                <c:pt idx="894">
                  <c:v>3.9289868639921151E-5</c:v>
                </c:pt>
                <c:pt idx="895">
                  <c:v>3.8962717417828402E-5</c:v>
                </c:pt>
                <c:pt idx="896">
                  <c:v>3.7882225124382366E-5</c:v>
                </c:pt>
                <c:pt idx="897">
                  <c:v>3.9043425978799257E-5</c:v>
                </c:pt>
                <c:pt idx="898">
                  <c:v>3.8538291282912466E-5</c:v>
                </c:pt>
                <c:pt idx="899">
                  <c:v>3.8196906756496296E-5</c:v>
                </c:pt>
                <c:pt idx="900">
                  <c:v>3.730294600127695E-5</c:v>
                </c:pt>
                <c:pt idx="901">
                  <c:v>4.4114960912944847E-5</c:v>
                </c:pt>
                <c:pt idx="902">
                  <c:v>4.4581741309138185E-5</c:v>
                </c:pt>
                <c:pt idx="903">
                  <c:v>4.409491630287843E-5</c:v>
                </c:pt>
                <c:pt idx="904">
                  <c:v>5.7918278839688207E-5</c:v>
                </c:pt>
                <c:pt idx="905">
                  <c:v>6.6958144138614515E-5</c:v>
                </c:pt>
                <c:pt idx="906">
                  <c:v>6.7211353673897546E-5</c:v>
                </c:pt>
                <c:pt idx="907">
                  <c:v>6.7981462126567385E-5</c:v>
                </c:pt>
                <c:pt idx="908">
                  <c:v>7.0494119130819853E-5</c:v>
                </c:pt>
                <c:pt idx="909">
                  <c:v>7.0492063464255175E-5</c:v>
                </c:pt>
                <c:pt idx="910">
                  <c:v>6.8221574721140019E-5</c:v>
                </c:pt>
                <c:pt idx="911">
                  <c:v>6.4871655056746364E-5</c:v>
                </c:pt>
                <c:pt idx="912">
                  <c:v>6.4371254020796894E-5</c:v>
                </c:pt>
                <c:pt idx="913">
                  <c:v>6.4113328035328706E-5</c:v>
                </c:pt>
                <c:pt idx="914">
                  <c:v>6.8703461960694425E-5</c:v>
                </c:pt>
                <c:pt idx="915">
                  <c:v>6.326643954663951E-5</c:v>
                </c:pt>
                <c:pt idx="916">
                  <c:v>6.3382929797710922E-5</c:v>
                </c:pt>
                <c:pt idx="917">
                  <c:v>6.3388840828492007E-5</c:v>
                </c:pt>
                <c:pt idx="918">
                  <c:v>5.9332447075623261E-5</c:v>
                </c:pt>
                <c:pt idx="919">
                  <c:v>5.3641446940887149E-5</c:v>
                </c:pt>
                <c:pt idx="920">
                  <c:v>5.0128212904990565E-5</c:v>
                </c:pt>
                <c:pt idx="921">
                  <c:v>4.9724693003196116E-5</c:v>
                </c:pt>
                <c:pt idx="922">
                  <c:v>4.9685834355170216E-5</c:v>
                </c:pt>
                <c:pt idx="923">
                  <c:v>5.0557293404162312E-5</c:v>
                </c:pt>
                <c:pt idx="924">
                  <c:v>5.117136359359609E-5</c:v>
                </c:pt>
                <c:pt idx="925">
                  <c:v>5.227831844004481E-5</c:v>
                </c:pt>
                <c:pt idx="926">
                  <c:v>5.2488036170751178E-5</c:v>
                </c:pt>
                <c:pt idx="927">
                  <c:v>5.0375212705462074E-5</c:v>
                </c:pt>
                <c:pt idx="928">
                  <c:v>5.0403302907639406E-5</c:v>
                </c:pt>
                <c:pt idx="929">
                  <c:v>5.043045443223545E-5</c:v>
                </c:pt>
                <c:pt idx="930">
                  <c:v>5.1056999061906087E-5</c:v>
                </c:pt>
                <c:pt idx="931">
                  <c:v>5.0493865258654648E-5</c:v>
                </c:pt>
                <c:pt idx="932">
                  <c:v>5.2362902541828543E-5</c:v>
                </c:pt>
                <c:pt idx="933">
                  <c:v>5.1547249214380923E-5</c:v>
                </c:pt>
                <c:pt idx="934">
                  <c:v>5.1366524463160369E-5</c:v>
                </c:pt>
                <c:pt idx="935">
                  <c:v>4.9895647512375609E-5</c:v>
                </c:pt>
                <c:pt idx="936">
                  <c:v>4.9281108865256001E-5</c:v>
                </c:pt>
                <c:pt idx="937">
                  <c:v>4.9567806762759179E-5</c:v>
                </c:pt>
                <c:pt idx="938">
                  <c:v>4.7536390191953706E-5</c:v>
                </c:pt>
                <c:pt idx="939">
                  <c:v>4.7220674070471944E-5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96-964C-AB67-4C74DA5C364A}"/>
            </c:ext>
          </c:extLst>
        </c:ser>
        <c:ser>
          <c:idx val="1"/>
          <c:order val="1"/>
          <c:tx>
            <c:strRef>
              <c:f>PD!$AU$1</c:f>
              <c:strCache>
                <c:ptCount val="1"/>
                <c:pt idx="0">
                  <c:v>Норильский Никель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PD!$AS$2:$AS$941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PD!$AU$2:$AU$941</c:f>
              <c:numCache>
                <c:formatCode>0.00%</c:formatCode>
                <c:ptCount val="940"/>
                <c:pt idx="0">
                  <c:v>3.1493864909276264E-3</c:v>
                </c:pt>
                <c:pt idx="1">
                  <c:v>3.3256319931368131E-3</c:v>
                </c:pt>
                <c:pt idx="2">
                  <c:v>3.4582296042281252E-3</c:v>
                </c:pt>
                <c:pt idx="3">
                  <c:v>3.4800581982566349E-3</c:v>
                </c:pt>
                <c:pt idx="4">
                  <c:v>3.6029159980307695E-3</c:v>
                </c:pt>
                <c:pt idx="5">
                  <c:v>3.4408703008495141E-3</c:v>
                </c:pt>
                <c:pt idx="6">
                  <c:v>3.6544354190505535E-3</c:v>
                </c:pt>
                <c:pt idx="7">
                  <c:v>3.7353978637625082E-3</c:v>
                </c:pt>
                <c:pt idx="8">
                  <c:v>3.763953464149072E-3</c:v>
                </c:pt>
                <c:pt idx="9">
                  <c:v>3.8115353350361759E-3</c:v>
                </c:pt>
                <c:pt idx="10">
                  <c:v>3.8555653193043278E-3</c:v>
                </c:pt>
                <c:pt idx="11">
                  <c:v>3.8663613158111663E-3</c:v>
                </c:pt>
                <c:pt idx="12">
                  <c:v>4.2950102368399237E-3</c:v>
                </c:pt>
                <c:pt idx="13">
                  <c:v>4.2924927130386474E-3</c:v>
                </c:pt>
                <c:pt idx="14">
                  <c:v>4.4198675062407135E-3</c:v>
                </c:pt>
                <c:pt idx="15">
                  <c:v>4.5175176676080803E-3</c:v>
                </c:pt>
                <c:pt idx="16">
                  <c:v>4.4982281985260723E-3</c:v>
                </c:pt>
                <c:pt idx="17">
                  <c:v>4.5116636112453746E-3</c:v>
                </c:pt>
                <c:pt idx="18">
                  <c:v>4.4444766226546875E-3</c:v>
                </c:pt>
                <c:pt idx="19">
                  <c:v>4.5748111703447494E-3</c:v>
                </c:pt>
                <c:pt idx="20">
                  <c:v>4.6660031212590394E-3</c:v>
                </c:pt>
                <c:pt idx="21">
                  <c:v>4.784749269083388E-3</c:v>
                </c:pt>
                <c:pt idx="22">
                  <c:v>4.7726204851456615E-3</c:v>
                </c:pt>
                <c:pt idx="23">
                  <c:v>4.7639709901194467E-3</c:v>
                </c:pt>
                <c:pt idx="24">
                  <c:v>4.7347676666097275E-3</c:v>
                </c:pt>
                <c:pt idx="25">
                  <c:v>4.7311673325317969E-3</c:v>
                </c:pt>
                <c:pt idx="26">
                  <c:v>4.7924464544957636E-3</c:v>
                </c:pt>
                <c:pt idx="27">
                  <c:v>4.8330219545498782E-3</c:v>
                </c:pt>
                <c:pt idx="28">
                  <c:v>4.8155985104927461E-3</c:v>
                </c:pt>
                <c:pt idx="29">
                  <c:v>4.8218440394023386E-3</c:v>
                </c:pt>
                <c:pt idx="30">
                  <c:v>5.1597621722329094E-3</c:v>
                </c:pt>
                <c:pt idx="31">
                  <c:v>5.2399194239811861E-3</c:v>
                </c:pt>
                <c:pt idx="32">
                  <c:v>5.3021489710675315E-3</c:v>
                </c:pt>
                <c:pt idx="33">
                  <c:v>5.3141880605917825E-3</c:v>
                </c:pt>
                <c:pt idx="34">
                  <c:v>5.4110812458211931E-3</c:v>
                </c:pt>
                <c:pt idx="35">
                  <c:v>5.5848473174942266E-3</c:v>
                </c:pt>
                <c:pt idx="36">
                  <c:v>5.5722049048594546E-3</c:v>
                </c:pt>
                <c:pt idx="37">
                  <c:v>5.5545150032959177E-3</c:v>
                </c:pt>
                <c:pt idx="38">
                  <c:v>5.5775264953891561E-3</c:v>
                </c:pt>
                <c:pt idx="39">
                  <c:v>5.4852694275782212E-3</c:v>
                </c:pt>
                <c:pt idx="40">
                  <c:v>5.3433210539733586E-3</c:v>
                </c:pt>
                <c:pt idx="41">
                  <c:v>5.1839287222938801E-3</c:v>
                </c:pt>
                <c:pt idx="42">
                  <c:v>5.2161224980361055E-3</c:v>
                </c:pt>
                <c:pt idx="43">
                  <c:v>5.6471693577486871E-3</c:v>
                </c:pt>
                <c:pt idx="44">
                  <c:v>5.627941957832539E-3</c:v>
                </c:pt>
                <c:pt idx="45">
                  <c:v>5.5575837254272994E-3</c:v>
                </c:pt>
                <c:pt idx="46">
                  <c:v>5.486540181143462E-3</c:v>
                </c:pt>
                <c:pt idx="47">
                  <c:v>5.4696597701740504E-3</c:v>
                </c:pt>
                <c:pt idx="48">
                  <c:v>5.5364860498237538E-3</c:v>
                </c:pt>
                <c:pt idx="49">
                  <c:v>5.4787008909691591E-3</c:v>
                </c:pt>
                <c:pt idx="50">
                  <c:v>5.4510383455772683E-3</c:v>
                </c:pt>
                <c:pt idx="51">
                  <c:v>5.3773541113107766E-3</c:v>
                </c:pt>
                <c:pt idx="52">
                  <c:v>5.276888290060476E-3</c:v>
                </c:pt>
                <c:pt idx="53">
                  <c:v>5.2888143396242811E-3</c:v>
                </c:pt>
                <c:pt idx="54">
                  <c:v>5.2175818584460978E-3</c:v>
                </c:pt>
                <c:pt idx="55">
                  <c:v>5.2495680093065586E-3</c:v>
                </c:pt>
                <c:pt idx="56">
                  <c:v>5.4317496242324119E-3</c:v>
                </c:pt>
                <c:pt idx="57">
                  <c:v>5.8835493850470403E-3</c:v>
                </c:pt>
                <c:pt idx="58">
                  <c:v>5.9319503814402371E-3</c:v>
                </c:pt>
                <c:pt idx="59">
                  <c:v>5.9072324617929191E-3</c:v>
                </c:pt>
                <c:pt idx="60">
                  <c:v>6.272046589819941E-3</c:v>
                </c:pt>
                <c:pt idx="61">
                  <c:v>6.2137550463852425E-3</c:v>
                </c:pt>
                <c:pt idx="62">
                  <c:v>6.2257992703858298E-3</c:v>
                </c:pt>
                <c:pt idx="63">
                  <c:v>6.2439930176328966E-3</c:v>
                </c:pt>
                <c:pt idx="64">
                  <c:v>6.3013785700621128E-3</c:v>
                </c:pt>
                <c:pt idx="65">
                  <c:v>6.3646304131779949E-3</c:v>
                </c:pt>
                <c:pt idx="66">
                  <c:v>6.3285139887261643E-3</c:v>
                </c:pt>
                <c:pt idx="67">
                  <c:v>6.2979540469994613E-3</c:v>
                </c:pt>
                <c:pt idx="68">
                  <c:v>6.5116212639272078E-3</c:v>
                </c:pt>
                <c:pt idx="69">
                  <c:v>6.4872939112420366E-3</c:v>
                </c:pt>
                <c:pt idx="70">
                  <c:v>6.5309273027110782E-3</c:v>
                </c:pt>
                <c:pt idx="71">
                  <c:v>6.6081897709613664E-3</c:v>
                </c:pt>
                <c:pt idx="72">
                  <c:v>6.6297377902343347E-3</c:v>
                </c:pt>
                <c:pt idx="73">
                  <c:v>6.5949492157161126E-3</c:v>
                </c:pt>
                <c:pt idx="74">
                  <c:v>6.6099150751540992E-3</c:v>
                </c:pt>
                <c:pt idx="75">
                  <c:v>6.6209093884995662E-3</c:v>
                </c:pt>
                <c:pt idx="76">
                  <c:v>6.6335175813849899E-3</c:v>
                </c:pt>
                <c:pt idx="77">
                  <c:v>6.6799271269037779E-3</c:v>
                </c:pt>
                <c:pt idx="78">
                  <c:v>6.6079223042166263E-3</c:v>
                </c:pt>
                <c:pt idx="79">
                  <c:v>6.6592151460747109E-3</c:v>
                </c:pt>
                <c:pt idx="80">
                  <c:v>6.5426641871417987E-3</c:v>
                </c:pt>
                <c:pt idx="81">
                  <c:v>6.8338840949753567E-3</c:v>
                </c:pt>
                <c:pt idx="82">
                  <c:v>6.9148573634864163E-3</c:v>
                </c:pt>
                <c:pt idx="83">
                  <c:v>7.1086261471565403E-3</c:v>
                </c:pt>
                <c:pt idx="84">
                  <c:v>7.1707111176087012E-3</c:v>
                </c:pt>
                <c:pt idx="85">
                  <c:v>6.9616029408253351E-3</c:v>
                </c:pt>
                <c:pt idx="86">
                  <c:v>7.0629335365336139E-3</c:v>
                </c:pt>
                <c:pt idx="87">
                  <c:v>7.2003436994476071E-3</c:v>
                </c:pt>
                <c:pt idx="88">
                  <c:v>7.2046175772030778E-3</c:v>
                </c:pt>
                <c:pt idx="89">
                  <c:v>7.1626172764188882E-3</c:v>
                </c:pt>
                <c:pt idx="90">
                  <c:v>7.2973315312107167E-3</c:v>
                </c:pt>
                <c:pt idx="91">
                  <c:v>7.3335099697522691E-3</c:v>
                </c:pt>
                <c:pt idx="92">
                  <c:v>7.2959197904247592E-3</c:v>
                </c:pt>
                <c:pt idx="93">
                  <c:v>8.2579555741116931E-3</c:v>
                </c:pt>
                <c:pt idx="94">
                  <c:v>8.2186160325172525E-3</c:v>
                </c:pt>
                <c:pt idx="95">
                  <c:v>8.4816368198768564E-3</c:v>
                </c:pt>
                <c:pt idx="96">
                  <c:v>8.4521592643275658E-3</c:v>
                </c:pt>
                <c:pt idx="97">
                  <c:v>8.4722284458350408E-3</c:v>
                </c:pt>
                <c:pt idx="98">
                  <c:v>8.9142663105328604E-3</c:v>
                </c:pt>
                <c:pt idx="99">
                  <c:v>9.0146326094547383E-3</c:v>
                </c:pt>
                <c:pt idx="100">
                  <c:v>9.105965893239143E-3</c:v>
                </c:pt>
                <c:pt idx="101">
                  <c:v>9.101555791068739E-3</c:v>
                </c:pt>
                <c:pt idx="102">
                  <c:v>9.0654612459254401E-3</c:v>
                </c:pt>
                <c:pt idx="103">
                  <c:v>9.0674749097221872E-3</c:v>
                </c:pt>
                <c:pt idx="104">
                  <c:v>9.0908332912731215E-3</c:v>
                </c:pt>
                <c:pt idx="105">
                  <c:v>9.2608422817457344E-3</c:v>
                </c:pt>
                <c:pt idx="106">
                  <c:v>9.2662388068215449E-3</c:v>
                </c:pt>
                <c:pt idx="107">
                  <c:v>9.2535862376416297E-3</c:v>
                </c:pt>
                <c:pt idx="108">
                  <c:v>9.2099646075060604E-3</c:v>
                </c:pt>
                <c:pt idx="109">
                  <c:v>9.2806405472065524E-3</c:v>
                </c:pt>
                <c:pt idx="110">
                  <c:v>8.9464410741928145E-3</c:v>
                </c:pt>
                <c:pt idx="111">
                  <c:v>8.9318272774229351E-3</c:v>
                </c:pt>
                <c:pt idx="112">
                  <c:v>8.8690362612192791E-3</c:v>
                </c:pt>
                <c:pt idx="113">
                  <c:v>8.8752856958061732E-3</c:v>
                </c:pt>
                <c:pt idx="114">
                  <c:v>8.9773259057222866E-3</c:v>
                </c:pt>
                <c:pt idx="115">
                  <c:v>9.0061510456611801E-3</c:v>
                </c:pt>
                <c:pt idx="116">
                  <c:v>9.0213213841618695E-3</c:v>
                </c:pt>
                <c:pt idx="117">
                  <c:v>8.9765651352431211E-3</c:v>
                </c:pt>
                <c:pt idx="118">
                  <c:v>9.0089354690571447E-3</c:v>
                </c:pt>
                <c:pt idx="119">
                  <c:v>8.9907596548202753E-3</c:v>
                </c:pt>
                <c:pt idx="120">
                  <c:v>9.7397060544801087E-3</c:v>
                </c:pt>
                <c:pt idx="121">
                  <c:v>9.6840680319644455E-3</c:v>
                </c:pt>
                <c:pt idx="122">
                  <c:v>9.6193050297160906E-3</c:v>
                </c:pt>
                <c:pt idx="123">
                  <c:v>9.6000778239265071E-3</c:v>
                </c:pt>
                <c:pt idx="124">
                  <c:v>9.5878679976957575E-3</c:v>
                </c:pt>
                <c:pt idx="125">
                  <c:v>9.7021757963275269E-3</c:v>
                </c:pt>
                <c:pt idx="126">
                  <c:v>9.5878167675457916E-3</c:v>
                </c:pt>
                <c:pt idx="127">
                  <c:v>9.5438786698744133E-3</c:v>
                </c:pt>
                <c:pt idx="128">
                  <c:v>9.5052319451526812E-3</c:v>
                </c:pt>
                <c:pt idx="129">
                  <c:v>9.4587276033127575E-3</c:v>
                </c:pt>
                <c:pt idx="130">
                  <c:v>9.4320246999869267E-3</c:v>
                </c:pt>
                <c:pt idx="131">
                  <c:v>9.3511506183553018E-3</c:v>
                </c:pt>
                <c:pt idx="132">
                  <c:v>9.3317937837706436E-3</c:v>
                </c:pt>
                <c:pt idx="133">
                  <c:v>9.4288714543742796E-3</c:v>
                </c:pt>
                <c:pt idx="134">
                  <c:v>9.3220062338039023E-3</c:v>
                </c:pt>
                <c:pt idx="135">
                  <c:v>9.2457564041639288E-3</c:v>
                </c:pt>
                <c:pt idx="136">
                  <c:v>9.2978755181602514E-3</c:v>
                </c:pt>
                <c:pt idx="137">
                  <c:v>9.3177083191424998E-3</c:v>
                </c:pt>
                <c:pt idx="138">
                  <c:v>9.3430874821205188E-3</c:v>
                </c:pt>
                <c:pt idx="139">
                  <c:v>9.2438175033932521E-3</c:v>
                </c:pt>
                <c:pt idx="140">
                  <c:v>9.1105497760958654E-3</c:v>
                </c:pt>
                <c:pt idx="141">
                  <c:v>9.1205325645335282E-3</c:v>
                </c:pt>
                <c:pt idx="142">
                  <c:v>9.1322192853272241E-3</c:v>
                </c:pt>
                <c:pt idx="143">
                  <c:v>9.1453689749012006E-3</c:v>
                </c:pt>
                <c:pt idx="144">
                  <c:v>9.2000775016379734E-3</c:v>
                </c:pt>
                <c:pt idx="145">
                  <c:v>9.1988683999199034E-3</c:v>
                </c:pt>
                <c:pt idx="146">
                  <c:v>9.1080058658231586E-3</c:v>
                </c:pt>
                <c:pt idx="147">
                  <c:v>9.0546228429617768E-3</c:v>
                </c:pt>
                <c:pt idx="148">
                  <c:v>9.0094084347933766E-3</c:v>
                </c:pt>
                <c:pt idx="149">
                  <c:v>9.0158767939260108E-3</c:v>
                </c:pt>
                <c:pt idx="150">
                  <c:v>9.2618481147958218E-3</c:v>
                </c:pt>
                <c:pt idx="151">
                  <c:v>9.231763268800687E-3</c:v>
                </c:pt>
                <c:pt idx="152">
                  <c:v>9.2398416317178867E-3</c:v>
                </c:pt>
                <c:pt idx="153">
                  <c:v>9.3224994996494205E-3</c:v>
                </c:pt>
                <c:pt idx="154">
                  <c:v>9.4310782813376362E-3</c:v>
                </c:pt>
                <c:pt idx="155">
                  <c:v>9.5107322576870948E-3</c:v>
                </c:pt>
                <c:pt idx="156">
                  <c:v>9.4717774820846194E-3</c:v>
                </c:pt>
                <c:pt idx="157">
                  <c:v>9.4769287835884449E-3</c:v>
                </c:pt>
                <c:pt idx="158">
                  <c:v>9.4978540761979958E-3</c:v>
                </c:pt>
                <c:pt idx="159">
                  <c:v>9.4566116248507408E-3</c:v>
                </c:pt>
                <c:pt idx="160">
                  <c:v>9.4167946438407923E-3</c:v>
                </c:pt>
                <c:pt idx="161">
                  <c:v>9.3730399938929468E-3</c:v>
                </c:pt>
                <c:pt idx="162">
                  <c:v>9.3789404649582252E-3</c:v>
                </c:pt>
                <c:pt idx="163">
                  <c:v>9.3728703238666906E-3</c:v>
                </c:pt>
                <c:pt idx="164">
                  <c:v>9.5058242006805811E-3</c:v>
                </c:pt>
                <c:pt idx="165">
                  <c:v>9.5158960725916335E-3</c:v>
                </c:pt>
                <c:pt idx="166">
                  <c:v>9.5027497140054238E-3</c:v>
                </c:pt>
                <c:pt idx="167">
                  <c:v>9.4308049538637979E-3</c:v>
                </c:pt>
                <c:pt idx="168">
                  <c:v>9.4369492645294383E-3</c:v>
                </c:pt>
                <c:pt idx="169">
                  <c:v>9.3000649896099914E-3</c:v>
                </c:pt>
                <c:pt idx="170">
                  <c:v>9.3445577406103698E-3</c:v>
                </c:pt>
                <c:pt idx="171">
                  <c:v>9.390252200683161E-3</c:v>
                </c:pt>
                <c:pt idx="172">
                  <c:v>9.4266129617384814E-3</c:v>
                </c:pt>
                <c:pt idx="173">
                  <c:v>9.3871807093204584E-3</c:v>
                </c:pt>
                <c:pt idx="174">
                  <c:v>9.3432119410309204E-3</c:v>
                </c:pt>
                <c:pt idx="175">
                  <c:v>9.3125465564615553E-3</c:v>
                </c:pt>
                <c:pt idx="176">
                  <c:v>9.2059105318014148E-3</c:v>
                </c:pt>
                <c:pt idx="177">
                  <c:v>9.2933827439687228E-3</c:v>
                </c:pt>
                <c:pt idx="178">
                  <c:v>9.2820338030843164E-3</c:v>
                </c:pt>
                <c:pt idx="179">
                  <c:v>9.5374629420379789E-3</c:v>
                </c:pt>
                <c:pt idx="180">
                  <c:v>9.7344239327075074E-3</c:v>
                </c:pt>
                <c:pt idx="181">
                  <c:v>1.044867924913861E-2</c:v>
                </c:pt>
                <c:pt idx="182">
                  <c:v>1.0512201052509728E-2</c:v>
                </c:pt>
                <c:pt idx="183">
                  <c:v>1.0641082584108608E-2</c:v>
                </c:pt>
                <c:pt idx="184">
                  <c:v>1.0659823472546693E-2</c:v>
                </c:pt>
                <c:pt idx="185">
                  <c:v>1.0489662960622379E-2</c:v>
                </c:pt>
                <c:pt idx="186">
                  <c:v>1.0496659733624366E-2</c:v>
                </c:pt>
                <c:pt idx="187">
                  <c:v>1.0518589290639001E-2</c:v>
                </c:pt>
                <c:pt idx="188">
                  <c:v>1.0145911091620722E-2</c:v>
                </c:pt>
                <c:pt idx="189">
                  <c:v>1.0207087416736616E-2</c:v>
                </c:pt>
                <c:pt idx="190">
                  <c:v>1.0209954423563901E-2</c:v>
                </c:pt>
                <c:pt idx="191">
                  <c:v>1.0264982258622631E-2</c:v>
                </c:pt>
                <c:pt idx="192">
                  <c:v>1.0207771522371085E-2</c:v>
                </c:pt>
                <c:pt idx="193">
                  <c:v>1.0166982229181108E-2</c:v>
                </c:pt>
                <c:pt idx="194">
                  <c:v>1.0128417756151383E-2</c:v>
                </c:pt>
                <c:pt idx="195">
                  <c:v>1.0061851180973495E-2</c:v>
                </c:pt>
                <c:pt idx="196">
                  <c:v>1.0008986007044281E-2</c:v>
                </c:pt>
                <c:pt idx="197">
                  <c:v>1.004402235364214E-2</c:v>
                </c:pt>
                <c:pt idx="198">
                  <c:v>1.0053248078284688E-2</c:v>
                </c:pt>
                <c:pt idx="199">
                  <c:v>1.0081218070268105E-2</c:v>
                </c:pt>
                <c:pt idx="200">
                  <c:v>1.0299212458792241E-2</c:v>
                </c:pt>
                <c:pt idx="201">
                  <c:v>9.9328982882591656E-3</c:v>
                </c:pt>
                <c:pt idx="202">
                  <c:v>9.8722710432577482E-3</c:v>
                </c:pt>
                <c:pt idx="203">
                  <c:v>9.858075373122329E-3</c:v>
                </c:pt>
                <c:pt idx="204">
                  <c:v>9.8864371501446013E-3</c:v>
                </c:pt>
                <c:pt idx="205">
                  <c:v>9.7926098962192558E-3</c:v>
                </c:pt>
                <c:pt idx="206">
                  <c:v>9.8913255685779133E-3</c:v>
                </c:pt>
                <c:pt idx="207">
                  <c:v>9.8379697340240085E-3</c:v>
                </c:pt>
                <c:pt idx="208">
                  <c:v>9.7942789874107886E-3</c:v>
                </c:pt>
                <c:pt idx="209">
                  <c:v>9.4109864795688686E-3</c:v>
                </c:pt>
                <c:pt idx="210">
                  <c:v>9.4295522269321336E-3</c:v>
                </c:pt>
                <c:pt idx="211">
                  <c:v>9.4539384405353012E-3</c:v>
                </c:pt>
                <c:pt idx="212">
                  <c:v>9.4355694737652419E-3</c:v>
                </c:pt>
                <c:pt idx="213">
                  <c:v>9.4315377196029608E-3</c:v>
                </c:pt>
                <c:pt idx="214">
                  <c:v>9.4864141348224677E-3</c:v>
                </c:pt>
                <c:pt idx="215">
                  <c:v>9.5120004282914835E-3</c:v>
                </c:pt>
                <c:pt idx="216">
                  <c:v>9.5184045144238415E-3</c:v>
                </c:pt>
                <c:pt idx="217">
                  <c:v>9.5988693698301243E-3</c:v>
                </c:pt>
                <c:pt idx="218">
                  <c:v>9.5137775055775652E-3</c:v>
                </c:pt>
                <c:pt idx="219">
                  <c:v>9.5241979397763833E-3</c:v>
                </c:pt>
                <c:pt idx="220">
                  <c:v>9.4448068213161158E-3</c:v>
                </c:pt>
                <c:pt idx="221">
                  <c:v>9.4547639583996805E-3</c:v>
                </c:pt>
                <c:pt idx="222">
                  <c:v>9.5327491413035349E-3</c:v>
                </c:pt>
                <c:pt idx="223">
                  <c:v>9.6884029066074389E-3</c:v>
                </c:pt>
                <c:pt idx="224">
                  <c:v>9.6870305877825909E-3</c:v>
                </c:pt>
                <c:pt idx="225">
                  <c:v>9.6177101836706098E-3</c:v>
                </c:pt>
                <c:pt idx="226">
                  <c:v>9.8041526670092985E-3</c:v>
                </c:pt>
                <c:pt idx="227">
                  <c:v>1.0040931527529169E-2</c:v>
                </c:pt>
                <c:pt idx="228">
                  <c:v>9.9579390262936121E-3</c:v>
                </c:pt>
                <c:pt idx="229">
                  <c:v>8.5688940673542043E-3</c:v>
                </c:pt>
                <c:pt idx="230">
                  <c:v>8.5113833784375148E-3</c:v>
                </c:pt>
                <c:pt idx="231">
                  <c:v>8.7340863245636852E-3</c:v>
                </c:pt>
                <c:pt idx="232">
                  <c:v>8.7384279390025129E-3</c:v>
                </c:pt>
                <c:pt idx="233">
                  <c:v>8.7443095564976956E-3</c:v>
                </c:pt>
                <c:pt idx="234">
                  <c:v>8.6416268416970015E-3</c:v>
                </c:pt>
                <c:pt idx="235">
                  <c:v>8.619848295278518E-3</c:v>
                </c:pt>
                <c:pt idx="236">
                  <c:v>8.6603617440373214E-3</c:v>
                </c:pt>
                <c:pt idx="237">
                  <c:v>8.7137297404411944E-3</c:v>
                </c:pt>
                <c:pt idx="238">
                  <c:v>8.7231387093448711E-3</c:v>
                </c:pt>
                <c:pt idx="239">
                  <c:v>8.6223161383250143E-3</c:v>
                </c:pt>
                <c:pt idx="240">
                  <c:v>6.3534981384312846E-3</c:v>
                </c:pt>
                <c:pt idx="241">
                  <c:v>3.1462098543377295E-3</c:v>
                </c:pt>
                <c:pt idx="242">
                  <c:v>3.2167164110798838E-3</c:v>
                </c:pt>
                <c:pt idx="243">
                  <c:v>3.0853327818738852E-3</c:v>
                </c:pt>
                <c:pt idx="244">
                  <c:v>3.0814998461576562E-3</c:v>
                </c:pt>
                <c:pt idx="245">
                  <c:v>2.2956936417911382E-3</c:v>
                </c:pt>
                <c:pt idx="246">
                  <c:v>2.2672959213417992E-3</c:v>
                </c:pt>
                <c:pt idx="247">
                  <c:v>2.2167981414648831E-3</c:v>
                </c:pt>
                <c:pt idx="248">
                  <c:v>2.2532343453177304E-3</c:v>
                </c:pt>
                <c:pt idx="249">
                  <c:v>2.0702810423849937E-3</c:v>
                </c:pt>
                <c:pt idx="250">
                  <c:v>1.9940362438228255E-3</c:v>
                </c:pt>
                <c:pt idx="251">
                  <c:v>1.7006247517093571E-3</c:v>
                </c:pt>
                <c:pt idx="252">
                  <c:v>1.4773104065572322E-3</c:v>
                </c:pt>
                <c:pt idx="253">
                  <c:v>1.5418496112791496E-3</c:v>
                </c:pt>
                <c:pt idx="254">
                  <c:v>1.5267111740146543E-3</c:v>
                </c:pt>
                <c:pt idx="255">
                  <c:v>1.5079769380344709E-3</c:v>
                </c:pt>
                <c:pt idx="256">
                  <c:v>1.5118267578748811E-3</c:v>
                </c:pt>
                <c:pt idx="257">
                  <c:v>1.60442076838611E-3</c:v>
                </c:pt>
                <c:pt idx="258">
                  <c:v>1.5674036209262297E-3</c:v>
                </c:pt>
                <c:pt idx="259">
                  <c:v>1.539252367954654E-3</c:v>
                </c:pt>
                <c:pt idx="260">
                  <c:v>1.5313221883203692E-3</c:v>
                </c:pt>
                <c:pt idx="261">
                  <c:v>1.6983569895105048E-3</c:v>
                </c:pt>
                <c:pt idx="262">
                  <c:v>1.6425630653607842E-3</c:v>
                </c:pt>
                <c:pt idx="263">
                  <c:v>1.3007181555700343E-3</c:v>
                </c:pt>
                <c:pt idx="264">
                  <c:v>1.3272913231820982E-3</c:v>
                </c:pt>
                <c:pt idx="265">
                  <c:v>1.2525743483106783E-3</c:v>
                </c:pt>
                <c:pt idx="266">
                  <c:v>1.1512504400276074E-3</c:v>
                </c:pt>
                <c:pt idx="267">
                  <c:v>1.1108849722028097E-3</c:v>
                </c:pt>
                <c:pt idx="268">
                  <c:v>1.1375630108702696E-3</c:v>
                </c:pt>
                <c:pt idx="269">
                  <c:v>1.1481469164608782E-3</c:v>
                </c:pt>
                <c:pt idx="270">
                  <c:v>1.1237315522823631E-3</c:v>
                </c:pt>
                <c:pt idx="271">
                  <c:v>1.1157573596610373E-3</c:v>
                </c:pt>
                <c:pt idx="272">
                  <c:v>1.0885130983752096E-3</c:v>
                </c:pt>
                <c:pt idx="273">
                  <c:v>1.0472652837070096E-3</c:v>
                </c:pt>
                <c:pt idx="274">
                  <c:v>1.0543300508664649E-3</c:v>
                </c:pt>
                <c:pt idx="275">
                  <c:v>1.0777817513836936E-3</c:v>
                </c:pt>
                <c:pt idx="276">
                  <c:v>1.0990706655424475E-3</c:v>
                </c:pt>
                <c:pt idx="277">
                  <c:v>1.0446978575284949E-3</c:v>
                </c:pt>
                <c:pt idx="278">
                  <c:v>9.9159031309874516E-4</c:v>
                </c:pt>
                <c:pt idx="279">
                  <c:v>9.9819659531031842E-4</c:v>
                </c:pt>
                <c:pt idx="280">
                  <c:v>9.9614368181408317E-4</c:v>
                </c:pt>
                <c:pt idx="281">
                  <c:v>9.1706820821643438E-4</c:v>
                </c:pt>
                <c:pt idx="282">
                  <c:v>9.1402606642233884E-4</c:v>
                </c:pt>
                <c:pt idx="283">
                  <c:v>8.8418517651441561E-4</c:v>
                </c:pt>
                <c:pt idx="284">
                  <c:v>8.9434627873476874E-4</c:v>
                </c:pt>
                <c:pt idx="285">
                  <c:v>8.915700398516483E-4</c:v>
                </c:pt>
                <c:pt idx="286">
                  <c:v>8.7080602714540453E-4</c:v>
                </c:pt>
                <c:pt idx="287">
                  <c:v>8.8236378149304448E-4</c:v>
                </c:pt>
                <c:pt idx="288">
                  <c:v>8.7353063590757537E-4</c:v>
                </c:pt>
                <c:pt idx="289">
                  <c:v>8.7059510919970261E-4</c:v>
                </c:pt>
                <c:pt idx="290">
                  <c:v>8.4898771153491556E-4</c:v>
                </c:pt>
                <c:pt idx="291">
                  <c:v>8.0727921685747582E-4</c:v>
                </c:pt>
                <c:pt idx="292">
                  <c:v>8.2396728992543923E-4</c:v>
                </c:pt>
                <c:pt idx="293">
                  <c:v>8.3936612312933152E-4</c:v>
                </c:pt>
                <c:pt idx="294">
                  <c:v>7.1535075263942313E-4</c:v>
                </c:pt>
                <c:pt idx="295">
                  <c:v>7.0573061764921943E-4</c:v>
                </c:pt>
                <c:pt idx="296">
                  <c:v>7.0624869106522949E-4</c:v>
                </c:pt>
                <c:pt idx="297">
                  <c:v>6.6324102680713362E-4</c:v>
                </c:pt>
                <c:pt idx="298">
                  <c:v>6.6700415098167867E-4</c:v>
                </c:pt>
                <c:pt idx="299">
                  <c:v>6.3158856362121945E-4</c:v>
                </c:pt>
                <c:pt idx="300">
                  <c:v>6.4741716929341702E-4</c:v>
                </c:pt>
                <c:pt idx="301">
                  <c:v>6.2969609796257047E-4</c:v>
                </c:pt>
                <c:pt idx="302">
                  <c:v>6.2710350539147905E-4</c:v>
                </c:pt>
                <c:pt idx="303">
                  <c:v>6.5496076761228613E-4</c:v>
                </c:pt>
                <c:pt idx="304">
                  <c:v>6.8510758544165773E-4</c:v>
                </c:pt>
                <c:pt idx="305">
                  <c:v>6.7327662730981661E-4</c:v>
                </c:pt>
                <c:pt idx="306">
                  <c:v>6.6296449908565252E-4</c:v>
                </c:pt>
                <c:pt idx="307">
                  <c:v>6.0379088136461897E-4</c:v>
                </c:pt>
                <c:pt idx="308">
                  <c:v>4.6511828310307033E-4</c:v>
                </c:pt>
                <c:pt idx="309">
                  <c:v>5.0100605491223342E-4</c:v>
                </c:pt>
                <c:pt idx="310">
                  <c:v>5.2847264767757324E-4</c:v>
                </c:pt>
                <c:pt idx="311">
                  <c:v>4.6491235678280333E-4</c:v>
                </c:pt>
                <c:pt idx="312">
                  <c:v>4.7580784495220816E-4</c:v>
                </c:pt>
                <c:pt idx="313">
                  <c:v>4.7644408796980925E-4</c:v>
                </c:pt>
                <c:pt idx="314">
                  <c:v>4.827972998408926E-4</c:v>
                </c:pt>
                <c:pt idx="315">
                  <c:v>4.8028611066455192E-4</c:v>
                </c:pt>
                <c:pt idx="316">
                  <c:v>4.6334080651862968E-4</c:v>
                </c:pt>
                <c:pt idx="317">
                  <c:v>4.5305765599488475E-4</c:v>
                </c:pt>
                <c:pt idx="318">
                  <c:v>5.042195674384971E-4</c:v>
                </c:pt>
                <c:pt idx="319">
                  <c:v>4.6684062323340189E-4</c:v>
                </c:pt>
                <c:pt idx="320">
                  <c:v>4.6524110694409505E-4</c:v>
                </c:pt>
                <c:pt idx="321">
                  <c:v>4.6045124824750281E-4</c:v>
                </c:pt>
                <c:pt idx="322">
                  <c:v>4.6039285667167447E-4</c:v>
                </c:pt>
                <c:pt idx="323">
                  <c:v>4.5101732849850629E-4</c:v>
                </c:pt>
                <c:pt idx="324">
                  <c:v>4.4885728977332718E-4</c:v>
                </c:pt>
                <c:pt idx="325">
                  <c:v>4.8899360403070334E-4</c:v>
                </c:pt>
                <c:pt idx="326">
                  <c:v>4.9694472281100184E-4</c:v>
                </c:pt>
                <c:pt idx="327">
                  <c:v>4.8653139309644803E-4</c:v>
                </c:pt>
                <c:pt idx="328">
                  <c:v>4.8697250252766495E-4</c:v>
                </c:pt>
                <c:pt idx="329">
                  <c:v>4.8623703103554321E-4</c:v>
                </c:pt>
                <c:pt idx="330">
                  <c:v>5.2307188336893253E-4</c:v>
                </c:pt>
                <c:pt idx="331">
                  <c:v>5.7297567355847731E-4</c:v>
                </c:pt>
                <c:pt idx="332">
                  <c:v>5.1142283718606817E-4</c:v>
                </c:pt>
                <c:pt idx="333">
                  <c:v>4.755680177891586E-4</c:v>
                </c:pt>
                <c:pt idx="334">
                  <c:v>4.5021411168502478E-4</c:v>
                </c:pt>
                <c:pt idx="335">
                  <c:v>4.1354878564372691E-4</c:v>
                </c:pt>
                <c:pt idx="336">
                  <c:v>4.0664263774039335E-4</c:v>
                </c:pt>
                <c:pt idx="337">
                  <c:v>3.9214356540732688E-4</c:v>
                </c:pt>
                <c:pt idx="338">
                  <c:v>3.8479857376757089E-4</c:v>
                </c:pt>
                <c:pt idx="339">
                  <c:v>3.8448697148490469E-4</c:v>
                </c:pt>
                <c:pt idx="340">
                  <c:v>3.9084633534289883E-4</c:v>
                </c:pt>
                <c:pt idx="341">
                  <c:v>3.805086790853575E-4</c:v>
                </c:pt>
                <c:pt idx="342">
                  <c:v>3.7815639105814576E-4</c:v>
                </c:pt>
                <c:pt idx="343">
                  <c:v>3.8218954127641801E-4</c:v>
                </c:pt>
                <c:pt idx="344">
                  <c:v>2.6261335723100148E-4</c:v>
                </c:pt>
                <c:pt idx="345">
                  <c:v>2.6326910069681146E-4</c:v>
                </c:pt>
                <c:pt idx="346">
                  <c:v>2.4607122006893361E-4</c:v>
                </c:pt>
                <c:pt idx="347">
                  <c:v>2.4302769027093149E-4</c:v>
                </c:pt>
                <c:pt idx="348">
                  <c:v>2.4307633657689033E-4</c:v>
                </c:pt>
                <c:pt idx="349">
                  <c:v>2.2193863119650354E-4</c:v>
                </c:pt>
                <c:pt idx="350">
                  <c:v>2.0235775512504627E-4</c:v>
                </c:pt>
                <c:pt idx="351">
                  <c:v>1.8534439027227106E-4</c:v>
                </c:pt>
                <c:pt idx="352">
                  <c:v>1.8606818948527026E-4</c:v>
                </c:pt>
                <c:pt idx="353">
                  <c:v>1.8654852147583615E-4</c:v>
                </c:pt>
                <c:pt idx="354">
                  <c:v>1.7572690361039261E-4</c:v>
                </c:pt>
                <c:pt idx="355">
                  <c:v>1.7895545585114571E-4</c:v>
                </c:pt>
                <c:pt idx="356">
                  <c:v>1.771396303100109E-4</c:v>
                </c:pt>
                <c:pt idx="357">
                  <c:v>1.7394498769527806E-4</c:v>
                </c:pt>
                <c:pt idx="358">
                  <c:v>1.7414582805109257E-4</c:v>
                </c:pt>
                <c:pt idx="359">
                  <c:v>1.7834016273095827E-4</c:v>
                </c:pt>
                <c:pt idx="360">
                  <c:v>1.7881493636910003E-4</c:v>
                </c:pt>
                <c:pt idx="361">
                  <c:v>1.8116359455631271E-4</c:v>
                </c:pt>
                <c:pt idx="362">
                  <c:v>1.8607701230871076E-4</c:v>
                </c:pt>
                <c:pt idx="363">
                  <c:v>1.8520552204043727E-4</c:v>
                </c:pt>
                <c:pt idx="364">
                  <c:v>1.868989190427969E-4</c:v>
                </c:pt>
                <c:pt idx="365">
                  <c:v>1.8221128943876185E-4</c:v>
                </c:pt>
                <c:pt idx="366">
                  <c:v>1.8327101034195544E-4</c:v>
                </c:pt>
                <c:pt idx="367">
                  <c:v>1.8511443872653064E-4</c:v>
                </c:pt>
                <c:pt idx="368">
                  <c:v>1.8479885910323049E-4</c:v>
                </c:pt>
                <c:pt idx="369">
                  <c:v>1.8460288751272075E-4</c:v>
                </c:pt>
                <c:pt idx="370">
                  <c:v>1.8420804473712429E-4</c:v>
                </c:pt>
                <c:pt idx="371">
                  <c:v>1.723746814987047E-4</c:v>
                </c:pt>
                <c:pt idx="372">
                  <c:v>1.9798397609761467E-4</c:v>
                </c:pt>
                <c:pt idx="373">
                  <c:v>1.9970451360997504E-4</c:v>
                </c:pt>
                <c:pt idx="374">
                  <c:v>2.004111984706237E-4</c:v>
                </c:pt>
                <c:pt idx="375">
                  <c:v>1.9986908169812565E-4</c:v>
                </c:pt>
                <c:pt idx="376">
                  <c:v>1.889871186256375E-4</c:v>
                </c:pt>
                <c:pt idx="377">
                  <c:v>1.9409872307734011E-4</c:v>
                </c:pt>
                <c:pt idx="378">
                  <c:v>1.9752896833914068E-4</c:v>
                </c:pt>
                <c:pt idx="379">
                  <c:v>1.9989541971606413E-4</c:v>
                </c:pt>
                <c:pt idx="380">
                  <c:v>1.9860535855768696E-4</c:v>
                </c:pt>
                <c:pt idx="381">
                  <c:v>1.9826904756271177E-4</c:v>
                </c:pt>
                <c:pt idx="382">
                  <c:v>1.956675735538589E-4</c:v>
                </c:pt>
                <c:pt idx="383">
                  <c:v>1.9457163790807412E-4</c:v>
                </c:pt>
                <c:pt idx="384">
                  <c:v>1.9070866276695454E-4</c:v>
                </c:pt>
                <c:pt idx="385">
                  <c:v>1.9082232344632243E-4</c:v>
                </c:pt>
                <c:pt idx="386">
                  <c:v>1.8875849890827846E-4</c:v>
                </c:pt>
                <c:pt idx="387">
                  <c:v>1.8342349046659106E-4</c:v>
                </c:pt>
                <c:pt idx="388">
                  <c:v>1.8115359939781459E-4</c:v>
                </c:pt>
                <c:pt idx="389">
                  <c:v>1.8163683543399685E-4</c:v>
                </c:pt>
                <c:pt idx="390">
                  <c:v>1.7256247508982161E-4</c:v>
                </c:pt>
                <c:pt idx="391">
                  <c:v>1.7135683437064655E-4</c:v>
                </c:pt>
                <c:pt idx="392">
                  <c:v>1.7606794989405506E-4</c:v>
                </c:pt>
                <c:pt idx="393">
                  <c:v>1.7675696475311835E-4</c:v>
                </c:pt>
                <c:pt idx="394">
                  <c:v>1.7451557290213259E-4</c:v>
                </c:pt>
                <c:pt idx="395">
                  <c:v>1.5010788039000793E-4</c:v>
                </c:pt>
                <c:pt idx="396">
                  <c:v>1.4353441483518252E-4</c:v>
                </c:pt>
                <c:pt idx="397">
                  <c:v>1.4339062497211756E-4</c:v>
                </c:pt>
                <c:pt idx="398">
                  <c:v>1.4335834336421557E-4</c:v>
                </c:pt>
                <c:pt idx="399">
                  <c:v>1.4172003799814285E-4</c:v>
                </c:pt>
                <c:pt idx="400">
                  <c:v>1.4151784045169006E-4</c:v>
                </c:pt>
                <c:pt idx="401">
                  <c:v>1.3122391517609379E-4</c:v>
                </c:pt>
                <c:pt idx="402">
                  <c:v>1.3153915945386739E-4</c:v>
                </c:pt>
                <c:pt idx="403">
                  <c:v>1.2656036144322044E-4</c:v>
                </c:pt>
                <c:pt idx="404">
                  <c:v>1.3363242188566839E-4</c:v>
                </c:pt>
                <c:pt idx="405">
                  <c:v>1.3452357466496343E-4</c:v>
                </c:pt>
                <c:pt idx="406">
                  <c:v>1.3654227908294078E-4</c:v>
                </c:pt>
                <c:pt idx="407">
                  <c:v>1.2272359428256393E-4</c:v>
                </c:pt>
                <c:pt idx="408">
                  <c:v>1.2289954294011248E-4</c:v>
                </c:pt>
                <c:pt idx="409">
                  <c:v>1.1988374417533202E-4</c:v>
                </c:pt>
                <c:pt idx="410">
                  <c:v>1.1879161007842806E-4</c:v>
                </c:pt>
                <c:pt idx="411">
                  <c:v>1.1704687787113203E-4</c:v>
                </c:pt>
                <c:pt idx="412">
                  <c:v>1.16072329466742E-4</c:v>
                </c:pt>
                <c:pt idx="413">
                  <c:v>1.1556373136433414E-4</c:v>
                </c:pt>
                <c:pt idx="414">
                  <c:v>1.1360168430397296E-4</c:v>
                </c:pt>
                <c:pt idx="415">
                  <c:v>1.0727434647137183E-4</c:v>
                </c:pt>
                <c:pt idx="416">
                  <c:v>1.0764897394594054E-4</c:v>
                </c:pt>
                <c:pt idx="417">
                  <c:v>1.0123772796589403E-4</c:v>
                </c:pt>
                <c:pt idx="418">
                  <c:v>1.0525255379662066E-4</c:v>
                </c:pt>
                <c:pt idx="419">
                  <c:v>1.0338959980965711E-4</c:v>
                </c:pt>
                <c:pt idx="420">
                  <c:v>1.0490042365988841E-4</c:v>
                </c:pt>
                <c:pt idx="421">
                  <c:v>9.3864857281760399E-5</c:v>
                </c:pt>
                <c:pt idx="422">
                  <c:v>9.169785815974647E-5</c:v>
                </c:pt>
                <c:pt idx="423">
                  <c:v>9.1077061003443435E-5</c:v>
                </c:pt>
                <c:pt idx="424">
                  <c:v>9.6323690904211127E-5</c:v>
                </c:pt>
                <c:pt idx="425">
                  <c:v>9.5961585173280707E-5</c:v>
                </c:pt>
                <c:pt idx="426">
                  <c:v>9.6567869220015503E-5</c:v>
                </c:pt>
                <c:pt idx="427">
                  <c:v>9.5910211030516909E-5</c:v>
                </c:pt>
                <c:pt idx="428">
                  <c:v>9.5743914326012561E-5</c:v>
                </c:pt>
                <c:pt idx="429">
                  <c:v>9.8215329991228794E-5</c:v>
                </c:pt>
                <c:pt idx="430">
                  <c:v>9.3687913266060025E-5</c:v>
                </c:pt>
                <c:pt idx="431">
                  <c:v>7.2411925816512587E-5</c:v>
                </c:pt>
                <c:pt idx="432">
                  <c:v>5.0529151394743107E-5</c:v>
                </c:pt>
                <c:pt idx="433">
                  <c:v>5.0351843323536552E-5</c:v>
                </c:pt>
                <c:pt idx="434">
                  <c:v>4.9026439193130487E-5</c:v>
                </c:pt>
                <c:pt idx="435">
                  <c:v>4.8692100461182912E-5</c:v>
                </c:pt>
                <c:pt idx="436">
                  <c:v>4.7535314943458863E-5</c:v>
                </c:pt>
                <c:pt idx="437">
                  <c:v>4.91188102261628E-5</c:v>
                </c:pt>
                <c:pt idx="438">
                  <c:v>4.8871701644836097E-5</c:v>
                </c:pt>
                <c:pt idx="439">
                  <c:v>5.0247977039432969E-5</c:v>
                </c:pt>
                <c:pt idx="440">
                  <c:v>5.013156953187824E-5</c:v>
                </c:pt>
                <c:pt idx="441">
                  <c:v>4.9233810021378959E-5</c:v>
                </c:pt>
                <c:pt idx="442">
                  <c:v>4.8919432652752191E-5</c:v>
                </c:pt>
                <c:pt idx="443">
                  <c:v>3.7496115771259321E-5</c:v>
                </c:pt>
                <c:pt idx="444">
                  <c:v>3.7358723392742169E-5</c:v>
                </c:pt>
                <c:pt idx="445">
                  <c:v>3.699330381067201E-5</c:v>
                </c:pt>
                <c:pt idx="446">
                  <c:v>3.6986596420558091E-5</c:v>
                </c:pt>
                <c:pt idx="447">
                  <c:v>3.8280896078077576E-5</c:v>
                </c:pt>
                <c:pt idx="448">
                  <c:v>3.6885034368935612E-5</c:v>
                </c:pt>
                <c:pt idx="449">
                  <c:v>3.6118953225559909E-5</c:v>
                </c:pt>
                <c:pt idx="450">
                  <c:v>3.6014671840680505E-5</c:v>
                </c:pt>
                <c:pt idx="451">
                  <c:v>3.3419855652593707E-5</c:v>
                </c:pt>
                <c:pt idx="452">
                  <c:v>3.3193119623734874E-5</c:v>
                </c:pt>
                <c:pt idx="453">
                  <c:v>3.1275383524620829E-5</c:v>
                </c:pt>
                <c:pt idx="454">
                  <c:v>3.1041259723309621E-5</c:v>
                </c:pt>
                <c:pt idx="455">
                  <c:v>3.1832953224790967E-5</c:v>
                </c:pt>
                <c:pt idx="456">
                  <c:v>3.2666043914893608E-5</c:v>
                </c:pt>
                <c:pt idx="457">
                  <c:v>3.1456359812380362E-5</c:v>
                </c:pt>
                <c:pt idx="458">
                  <c:v>3.1538979617945663E-5</c:v>
                </c:pt>
                <c:pt idx="459">
                  <c:v>3.1927840571210192E-5</c:v>
                </c:pt>
                <c:pt idx="460">
                  <c:v>3.2227260603037469E-5</c:v>
                </c:pt>
                <c:pt idx="461">
                  <c:v>3.2358563090288641E-5</c:v>
                </c:pt>
                <c:pt idx="462">
                  <c:v>3.3335049499681093E-5</c:v>
                </c:pt>
                <c:pt idx="463">
                  <c:v>3.4685256752945115E-5</c:v>
                </c:pt>
                <c:pt idx="464">
                  <c:v>4.5027754416443102E-5</c:v>
                </c:pt>
                <c:pt idx="465">
                  <c:v>4.4696470875941849E-5</c:v>
                </c:pt>
                <c:pt idx="466">
                  <c:v>4.6165619595709696E-5</c:v>
                </c:pt>
                <c:pt idx="467">
                  <c:v>4.5850513215534133E-5</c:v>
                </c:pt>
                <c:pt idx="468">
                  <c:v>4.5454333047839174E-5</c:v>
                </c:pt>
                <c:pt idx="469">
                  <c:v>4.5075252227259123E-5</c:v>
                </c:pt>
                <c:pt idx="470">
                  <c:v>4.2051597320634714E-5</c:v>
                </c:pt>
                <c:pt idx="471">
                  <c:v>4.1925449778204653E-5</c:v>
                </c:pt>
                <c:pt idx="472">
                  <c:v>4.2689977083107942E-5</c:v>
                </c:pt>
                <c:pt idx="473">
                  <c:v>4.2750682729412741E-5</c:v>
                </c:pt>
                <c:pt idx="474">
                  <c:v>4.1327939089924739E-5</c:v>
                </c:pt>
                <c:pt idx="475">
                  <c:v>4.1431535335937353E-5</c:v>
                </c:pt>
                <c:pt idx="476">
                  <c:v>4.1459546961063312E-5</c:v>
                </c:pt>
                <c:pt idx="477">
                  <c:v>4.0147363848879255E-5</c:v>
                </c:pt>
                <c:pt idx="478">
                  <c:v>3.4892564860304544E-5</c:v>
                </c:pt>
                <c:pt idx="479">
                  <c:v>3.5805632634939694E-5</c:v>
                </c:pt>
                <c:pt idx="480">
                  <c:v>3.4993393565684276E-5</c:v>
                </c:pt>
                <c:pt idx="481">
                  <c:v>3.3829584805560122E-5</c:v>
                </c:pt>
                <c:pt idx="482">
                  <c:v>2.9544632290252711E-5</c:v>
                </c:pt>
                <c:pt idx="483">
                  <c:v>2.9282888623640866E-5</c:v>
                </c:pt>
                <c:pt idx="484">
                  <c:v>2.9199371333584628E-5</c:v>
                </c:pt>
                <c:pt idx="485">
                  <c:v>2.9388297225154395E-5</c:v>
                </c:pt>
                <c:pt idx="486">
                  <c:v>2.9724636930922354E-5</c:v>
                </c:pt>
                <c:pt idx="487">
                  <c:v>3.0347765020102025E-5</c:v>
                </c:pt>
                <c:pt idx="488">
                  <c:v>3.1591649951985295E-5</c:v>
                </c:pt>
                <c:pt idx="489">
                  <c:v>3.0197694054620155E-5</c:v>
                </c:pt>
                <c:pt idx="490">
                  <c:v>2.8986691780204531E-5</c:v>
                </c:pt>
                <c:pt idx="491">
                  <c:v>2.6809880571032724E-5</c:v>
                </c:pt>
                <c:pt idx="492">
                  <c:v>2.4558894409327079E-5</c:v>
                </c:pt>
                <c:pt idx="493">
                  <c:v>2.3287978547506757E-5</c:v>
                </c:pt>
                <c:pt idx="494">
                  <c:v>2.2045213364436694E-5</c:v>
                </c:pt>
                <c:pt idx="495">
                  <c:v>2.0737500784538808E-5</c:v>
                </c:pt>
                <c:pt idx="496">
                  <c:v>2.0499948060826271E-5</c:v>
                </c:pt>
                <c:pt idx="497">
                  <c:v>2.4447339643257304E-5</c:v>
                </c:pt>
                <c:pt idx="498">
                  <c:v>2.4997400347559928E-5</c:v>
                </c:pt>
                <c:pt idx="499">
                  <c:v>2.4476338379338486E-5</c:v>
                </c:pt>
                <c:pt idx="500">
                  <c:v>2.5005991250203022E-5</c:v>
                </c:pt>
                <c:pt idx="501">
                  <c:v>2.2793525530492432E-5</c:v>
                </c:pt>
                <c:pt idx="502">
                  <c:v>2.1868038438593062E-5</c:v>
                </c:pt>
                <c:pt idx="503">
                  <c:v>2.2716077136170526E-5</c:v>
                </c:pt>
                <c:pt idx="504">
                  <c:v>1.6277381085450641E-5</c:v>
                </c:pt>
                <c:pt idx="505">
                  <c:v>1.63839192589323E-5</c:v>
                </c:pt>
                <c:pt idx="506">
                  <c:v>1.7805900633494391E-5</c:v>
                </c:pt>
                <c:pt idx="507">
                  <c:v>1.6862749902120085E-5</c:v>
                </c:pt>
                <c:pt idx="508">
                  <c:v>1.5611829486341305E-5</c:v>
                </c:pt>
                <c:pt idx="509">
                  <c:v>1.5322992580427759E-5</c:v>
                </c:pt>
                <c:pt idx="510">
                  <c:v>1.315604494016786E-5</c:v>
                </c:pt>
                <c:pt idx="511">
                  <c:v>1.3513122078544982E-5</c:v>
                </c:pt>
                <c:pt idx="512">
                  <c:v>7.9799978887409969E-6</c:v>
                </c:pt>
                <c:pt idx="513">
                  <c:v>7.9378382483704425E-6</c:v>
                </c:pt>
                <c:pt idx="514">
                  <c:v>9.0800283854734434E-6</c:v>
                </c:pt>
                <c:pt idx="515">
                  <c:v>8.4478276851017483E-6</c:v>
                </c:pt>
                <c:pt idx="516">
                  <c:v>8.2369410105865544E-6</c:v>
                </c:pt>
                <c:pt idx="517">
                  <c:v>8.2683087300494085E-6</c:v>
                </c:pt>
                <c:pt idx="518">
                  <c:v>9.1202684911493902E-6</c:v>
                </c:pt>
                <c:pt idx="519">
                  <c:v>8.504399991723156E-6</c:v>
                </c:pt>
                <c:pt idx="520">
                  <c:v>7.5316414082488721E-6</c:v>
                </c:pt>
                <c:pt idx="521">
                  <c:v>7.5675308882087921E-6</c:v>
                </c:pt>
                <c:pt idx="522">
                  <c:v>7.1890971480524785E-6</c:v>
                </c:pt>
                <c:pt idx="523">
                  <c:v>9.4300453168761006E-6</c:v>
                </c:pt>
                <c:pt idx="524">
                  <c:v>9.6931456845925873E-6</c:v>
                </c:pt>
                <c:pt idx="525">
                  <c:v>9.1924908640604896E-6</c:v>
                </c:pt>
                <c:pt idx="526">
                  <c:v>9.288260304296169E-6</c:v>
                </c:pt>
                <c:pt idx="527">
                  <c:v>8.8226982786699829E-6</c:v>
                </c:pt>
                <c:pt idx="528">
                  <c:v>9.2354894368602748E-6</c:v>
                </c:pt>
                <c:pt idx="529">
                  <c:v>9.2752950224970634E-6</c:v>
                </c:pt>
                <c:pt idx="530">
                  <c:v>9.6086094477444241E-6</c:v>
                </c:pt>
                <c:pt idx="531">
                  <c:v>9.6780958535719647E-6</c:v>
                </c:pt>
                <c:pt idx="532">
                  <c:v>8.9097984101754592E-6</c:v>
                </c:pt>
                <c:pt idx="533">
                  <c:v>8.5397723825911646E-6</c:v>
                </c:pt>
                <c:pt idx="534">
                  <c:v>9.8242138669357808E-6</c:v>
                </c:pt>
                <c:pt idx="535">
                  <c:v>1.0190250984777694E-5</c:v>
                </c:pt>
                <c:pt idx="536">
                  <c:v>1.0294278144644722E-5</c:v>
                </c:pt>
                <c:pt idx="537">
                  <c:v>9.7738340306719058E-6</c:v>
                </c:pt>
                <c:pt idx="538">
                  <c:v>9.0544834577802333E-6</c:v>
                </c:pt>
                <c:pt idx="539">
                  <c:v>9.7518038027245998E-6</c:v>
                </c:pt>
                <c:pt idx="540">
                  <c:v>9.882050576071798E-6</c:v>
                </c:pt>
                <c:pt idx="541">
                  <c:v>9.6678331786346147E-6</c:v>
                </c:pt>
                <c:pt idx="542">
                  <c:v>9.5926221312143114E-6</c:v>
                </c:pt>
                <c:pt idx="543">
                  <c:v>8.7988529999260586E-6</c:v>
                </c:pt>
                <c:pt idx="544">
                  <c:v>8.0061872377196077E-6</c:v>
                </c:pt>
                <c:pt idx="545">
                  <c:v>9.5940891647460415E-6</c:v>
                </c:pt>
                <c:pt idx="546">
                  <c:v>1.1509653000024646E-5</c:v>
                </c:pt>
                <c:pt idx="547">
                  <c:v>1.1364812165637123E-5</c:v>
                </c:pt>
                <c:pt idx="548">
                  <c:v>1.1414786851013626E-5</c:v>
                </c:pt>
                <c:pt idx="549">
                  <c:v>1.1554687212908358E-5</c:v>
                </c:pt>
                <c:pt idx="550">
                  <c:v>1.1303232077807121E-5</c:v>
                </c:pt>
                <c:pt idx="551">
                  <c:v>9.8355115918082722E-6</c:v>
                </c:pt>
                <c:pt idx="552">
                  <c:v>9.8286563326962704E-6</c:v>
                </c:pt>
                <c:pt idx="553">
                  <c:v>1.0475876147106003E-5</c:v>
                </c:pt>
                <c:pt idx="554">
                  <c:v>9.7506304916375872E-6</c:v>
                </c:pt>
                <c:pt idx="555">
                  <c:v>8.7580720539822687E-6</c:v>
                </c:pt>
                <c:pt idx="556">
                  <c:v>8.7466327577567362E-6</c:v>
                </c:pt>
                <c:pt idx="557">
                  <c:v>8.6335297197226169E-6</c:v>
                </c:pt>
                <c:pt idx="558">
                  <c:v>1.0521888161634305E-5</c:v>
                </c:pt>
                <c:pt idx="559">
                  <c:v>1.077419767667178E-5</c:v>
                </c:pt>
                <c:pt idx="560">
                  <c:v>9.2917763259180686E-6</c:v>
                </c:pt>
                <c:pt idx="561">
                  <c:v>7.882558057639279E-6</c:v>
                </c:pt>
                <c:pt idx="562">
                  <c:v>8.0026247483359729E-6</c:v>
                </c:pt>
                <c:pt idx="563">
                  <c:v>6.7928000483380447E-6</c:v>
                </c:pt>
                <c:pt idx="564">
                  <c:v>6.6292869399538891E-6</c:v>
                </c:pt>
                <c:pt idx="565">
                  <c:v>6.8333254032351586E-6</c:v>
                </c:pt>
                <c:pt idx="566">
                  <c:v>6.8389824528107973E-6</c:v>
                </c:pt>
                <c:pt idx="567">
                  <c:v>6.6767118555684788E-6</c:v>
                </c:pt>
                <c:pt idx="568">
                  <c:v>6.8107780618420931E-6</c:v>
                </c:pt>
                <c:pt idx="569">
                  <c:v>4.4691792869099734E-6</c:v>
                </c:pt>
                <c:pt idx="570">
                  <c:v>4.4891096892226018E-6</c:v>
                </c:pt>
                <c:pt idx="571">
                  <c:v>4.8072143330132507E-6</c:v>
                </c:pt>
                <c:pt idx="572">
                  <c:v>4.6087140352850365E-6</c:v>
                </c:pt>
                <c:pt idx="573">
                  <c:v>4.728616702178672E-6</c:v>
                </c:pt>
                <c:pt idx="574">
                  <c:v>6.125468036886972E-6</c:v>
                </c:pt>
                <c:pt idx="575">
                  <c:v>5.8910263244833562E-6</c:v>
                </c:pt>
                <c:pt idx="576">
                  <c:v>4.0746249095253709E-6</c:v>
                </c:pt>
                <c:pt idx="577">
                  <c:v>3.9993871815724589E-6</c:v>
                </c:pt>
                <c:pt idx="578">
                  <c:v>3.9884646286756714E-6</c:v>
                </c:pt>
                <c:pt idx="579">
                  <c:v>4.3736588704527368E-6</c:v>
                </c:pt>
                <c:pt idx="580">
                  <c:v>4.3618136594232183E-6</c:v>
                </c:pt>
                <c:pt idx="581">
                  <c:v>3.7601318101527058E-6</c:v>
                </c:pt>
                <c:pt idx="582">
                  <c:v>2.9095848223203333E-6</c:v>
                </c:pt>
                <c:pt idx="583">
                  <c:v>2.2660939847373468E-6</c:v>
                </c:pt>
                <c:pt idx="584">
                  <c:v>2.3862971059107344E-6</c:v>
                </c:pt>
                <c:pt idx="585">
                  <c:v>2.3677481253139182E-6</c:v>
                </c:pt>
                <c:pt idx="586">
                  <c:v>2.4036547106231861E-6</c:v>
                </c:pt>
                <c:pt idx="587">
                  <c:v>2.465851095176324E-6</c:v>
                </c:pt>
                <c:pt idx="588">
                  <c:v>2.6395487799888469E-6</c:v>
                </c:pt>
                <c:pt idx="589">
                  <c:v>2.7198091657487715E-6</c:v>
                </c:pt>
                <c:pt idx="590">
                  <c:v>2.8463470494382494E-6</c:v>
                </c:pt>
                <c:pt idx="591">
                  <c:v>2.7985789147029312E-6</c:v>
                </c:pt>
                <c:pt idx="592">
                  <c:v>2.7393098650554941E-6</c:v>
                </c:pt>
                <c:pt idx="593">
                  <c:v>2.7075261165739133E-6</c:v>
                </c:pt>
                <c:pt idx="594">
                  <c:v>2.8146680576822753E-6</c:v>
                </c:pt>
                <c:pt idx="595">
                  <c:v>2.7818693502093662E-6</c:v>
                </c:pt>
                <c:pt idx="596">
                  <c:v>2.8472699853836959E-6</c:v>
                </c:pt>
                <c:pt idx="597">
                  <c:v>2.7986104198194408E-6</c:v>
                </c:pt>
                <c:pt idx="598">
                  <c:v>3.1639674942243868E-6</c:v>
                </c:pt>
                <c:pt idx="599">
                  <c:v>3.1495435571697585E-6</c:v>
                </c:pt>
                <c:pt idx="600">
                  <c:v>2.8119369712727506E-6</c:v>
                </c:pt>
                <c:pt idx="601">
                  <c:v>2.9241427641274283E-6</c:v>
                </c:pt>
                <c:pt idx="602">
                  <c:v>3.1285316804152256E-6</c:v>
                </c:pt>
                <c:pt idx="603">
                  <c:v>3.2580315345138591E-6</c:v>
                </c:pt>
                <c:pt idx="604">
                  <c:v>3.1291850763334541E-6</c:v>
                </c:pt>
                <c:pt idx="605">
                  <c:v>3.1364252738812288E-6</c:v>
                </c:pt>
                <c:pt idx="606">
                  <c:v>3.0139155001381277E-6</c:v>
                </c:pt>
                <c:pt idx="607">
                  <c:v>2.7456820422911385E-6</c:v>
                </c:pt>
                <c:pt idx="608">
                  <c:v>2.9242702082824639E-6</c:v>
                </c:pt>
                <c:pt idx="609">
                  <c:v>2.9730597307502097E-6</c:v>
                </c:pt>
                <c:pt idx="610">
                  <c:v>2.86691847436186E-6</c:v>
                </c:pt>
                <c:pt idx="611">
                  <c:v>2.8421402375791101E-6</c:v>
                </c:pt>
                <c:pt idx="612">
                  <c:v>2.9922380801750309E-6</c:v>
                </c:pt>
                <c:pt idx="613">
                  <c:v>2.9498718302802845E-6</c:v>
                </c:pt>
                <c:pt idx="614">
                  <c:v>2.8823873274288854E-6</c:v>
                </c:pt>
                <c:pt idx="615">
                  <c:v>2.8477772088481133E-6</c:v>
                </c:pt>
                <c:pt idx="616">
                  <c:v>2.8168027807125904E-6</c:v>
                </c:pt>
                <c:pt idx="617">
                  <c:v>5.754163880624875E-6</c:v>
                </c:pt>
                <c:pt idx="618">
                  <c:v>6.0292000924360201E-6</c:v>
                </c:pt>
                <c:pt idx="619">
                  <c:v>5.32302100597986E-6</c:v>
                </c:pt>
                <c:pt idx="620">
                  <c:v>5.5568042791401719E-6</c:v>
                </c:pt>
                <c:pt idx="621">
                  <c:v>5.5101157063451354E-6</c:v>
                </c:pt>
                <c:pt idx="622">
                  <c:v>5.5071999932023094E-6</c:v>
                </c:pt>
                <c:pt idx="623">
                  <c:v>3.957117541896336E-6</c:v>
                </c:pt>
                <c:pt idx="624">
                  <c:v>4.1415363163732714E-6</c:v>
                </c:pt>
                <c:pt idx="625">
                  <c:v>4.1850934757201221E-6</c:v>
                </c:pt>
                <c:pt idx="626">
                  <c:v>4.2628323933566807E-6</c:v>
                </c:pt>
                <c:pt idx="627">
                  <c:v>4.2748376674496276E-6</c:v>
                </c:pt>
                <c:pt idx="628">
                  <c:v>3.8731253018175922E-6</c:v>
                </c:pt>
                <c:pt idx="629">
                  <c:v>3.7309362930250107E-6</c:v>
                </c:pt>
                <c:pt idx="630">
                  <c:v>3.0598075834403436E-6</c:v>
                </c:pt>
                <c:pt idx="631">
                  <c:v>3.0554831973823606E-6</c:v>
                </c:pt>
                <c:pt idx="632">
                  <c:v>3.1968914680487665E-6</c:v>
                </c:pt>
                <c:pt idx="633">
                  <c:v>3.1970460169373319E-6</c:v>
                </c:pt>
                <c:pt idx="634">
                  <c:v>3.2960543140096098E-6</c:v>
                </c:pt>
                <c:pt idx="635">
                  <c:v>3.3050149175345281E-6</c:v>
                </c:pt>
                <c:pt idx="636">
                  <c:v>3.3416162919558409E-6</c:v>
                </c:pt>
                <c:pt idx="637">
                  <c:v>4.402282266606014E-6</c:v>
                </c:pt>
                <c:pt idx="638">
                  <c:v>4.313220135566258E-6</c:v>
                </c:pt>
                <c:pt idx="639">
                  <c:v>4.7848242738102639E-6</c:v>
                </c:pt>
                <c:pt idx="640">
                  <c:v>4.7233566835127066E-6</c:v>
                </c:pt>
                <c:pt idx="641">
                  <c:v>4.6369838386351416E-6</c:v>
                </c:pt>
                <c:pt idx="642">
                  <c:v>5.1402559440773316E-6</c:v>
                </c:pt>
                <c:pt idx="643">
                  <c:v>4.725787967254213E-6</c:v>
                </c:pt>
                <c:pt idx="644">
                  <c:v>4.7921770782986898E-6</c:v>
                </c:pt>
                <c:pt idx="645">
                  <c:v>4.8728617661996609E-6</c:v>
                </c:pt>
                <c:pt idx="646">
                  <c:v>4.8667605548221441E-6</c:v>
                </c:pt>
                <c:pt idx="647">
                  <c:v>4.9043705591576036E-6</c:v>
                </c:pt>
                <c:pt idx="648">
                  <c:v>4.8502563132942984E-6</c:v>
                </c:pt>
                <c:pt idx="649">
                  <c:v>5.1443146045016003E-6</c:v>
                </c:pt>
                <c:pt idx="650">
                  <c:v>5.1846931691863191E-6</c:v>
                </c:pt>
                <c:pt idx="651">
                  <c:v>5.1689981035496841E-6</c:v>
                </c:pt>
                <c:pt idx="652">
                  <c:v>5.1170851390028207E-6</c:v>
                </c:pt>
                <c:pt idx="653">
                  <c:v>5.4778377214722076E-6</c:v>
                </c:pt>
                <c:pt idx="654">
                  <c:v>5.4759028877043362E-6</c:v>
                </c:pt>
                <c:pt idx="655">
                  <c:v>5.295165422774747E-6</c:v>
                </c:pt>
                <c:pt idx="656">
                  <c:v>5.6158560637325626E-6</c:v>
                </c:pt>
                <c:pt idx="657">
                  <c:v>5.1754996794555115E-6</c:v>
                </c:pt>
                <c:pt idx="658">
                  <c:v>5.2362261233272215E-6</c:v>
                </c:pt>
                <c:pt idx="659">
                  <c:v>5.371496244095816E-6</c:v>
                </c:pt>
                <c:pt idx="660">
                  <c:v>5.4013213636968861E-6</c:v>
                </c:pt>
                <c:pt idx="661">
                  <c:v>5.341524443072353E-6</c:v>
                </c:pt>
                <c:pt idx="662">
                  <c:v>5.1210032863907228E-6</c:v>
                </c:pt>
                <c:pt idx="663">
                  <c:v>5.1736586428749484E-6</c:v>
                </c:pt>
                <c:pt idx="664">
                  <c:v>5.3765396699942201E-6</c:v>
                </c:pt>
                <c:pt idx="665">
                  <c:v>5.7292632587839068E-6</c:v>
                </c:pt>
                <c:pt idx="666">
                  <c:v>5.679896497446277E-6</c:v>
                </c:pt>
                <c:pt idx="667">
                  <c:v>6.5846421405028813E-6</c:v>
                </c:pt>
                <c:pt idx="668">
                  <c:v>6.5738078664846977E-6</c:v>
                </c:pt>
                <c:pt idx="669">
                  <c:v>6.0256415846973364E-6</c:v>
                </c:pt>
                <c:pt idx="670">
                  <c:v>6.0331160430745056E-6</c:v>
                </c:pt>
                <c:pt idx="671">
                  <c:v>6.0809606156624059E-6</c:v>
                </c:pt>
                <c:pt idx="672">
                  <c:v>6.4673227409993725E-6</c:v>
                </c:pt>
                <c:pt idx="673">
                  <c:v>6.4575037674785577E-6</c:v>
                </c:pt>
                <c:pt idx="674">
                  <c:v>6.4058742666958168E-6</c:v>
                </c:pt>
                <c:pt idx="675">
                  <c:v>6.2759046808048528E-6</c:v>
                </c:pt>
                <c:pt idx="676">
                  <c:v>7.0462948312124301E-6</c:v>
                </c:pt>
                <c:pt idx="677">
                  <c:v>7.1892517728933181E-6</c:v>
                </c:pt>
                <c:pt idx="678">
                  <c:v>7.172576349187059E-6</c:v>
                </c:pt>
                <c:pt idx="679">
                  <c:v>7.1245888189702197E-6</c:v>
                </c:pt>
                <c:pt idx="680">
                  <c:v>6.8532040907237838E-6</c:v>
                </c:pt>
                <c:pt idx="681">
                  <c:v>5.6516865852064714E-6</c:v>
                </c:pt>
                <c:pt idx="682">
                  <c:v>5.6502228868571549E-6</c:v>
                </c:pt>
                <c:pt idx="683">
                  <c:v>5.8039087966026019E-6</c:v>
                </c:pt>
                <c:pt idx="684">
                  <c:v>5.6759161788623356E-6</c:v>
                </c:pt>
                <c:pt idx="685">
                  <c:v>5.3992759759578281E-6</c:v>
                </c:pt>
                <c:pt idx="686">
                  <c:v>5.4088549494287113E-6</c:v>
                </c:pt>
                <c:pt idx="687">
                  <c:v>5.2808509774184504E-6</c:v>
                </c:pt>
                <c:pt idx="688">
                  <c:v>5.7297118512220144E-6</c:v>
                </c:pt>
                <c:pt idx="689">
                  <c:v>6.1769170382981838E-6</c:v>
                </c:pt>
                <c:pt idx="690">
                  <c:v>6.1382144356637197E-6</c:v>
                </c:pt>
                <c:pt idx="691">
                  <c:v>6.1191487628129501E-6</c:v>
                </c:pt>
                <c:pt idx="692">
                  <c:v>6.1290425571782795E-6</c:v>
                </c:pt>
                <c:pt idx="693">
                  <c:v>6.1514222277070501E-6</c:v>
                </c:pt>
                <c:pt idx="694">
                  <c:v>6.2486297328481676E-6</c:v>
                </c:pt>
                <c:pt idx="695">
                  <c:v>6.7507687245999707E-6</c:v>
                </c:pt>
                <c:pt idx="696">
                  <c:v>6.7260396982343023E-6</c:v>
                </c:pt>
                <c:pt idx="697">
                  <c:v>7.0083902498480708E-6</c:v>
                </c:pt>
                <c:pt idx="698">
                  <c:v>7.955072225801448E-6</c:v>
                </c:pt>
                <c:pt idx="699">
                  <c:v>8.7330846948446291E-6</c:v>
                </c:pt>
                <c:pt idx="700">
                  <c:v>8.6278666139166319E-6</c:v>
                </c:pt>
                <c:pt idx="701">
                  <c:v>8.5049249302406489E-6</c:v>
                </c:pt>
                <c:pt idx="702">
                  <c:v>8.8733876563288035E-6</c:v>
                </c:pt>
                <c:pt idx="703">
                  <c:v>8.8638722396296205E-6</c:v>
                </c:pt>
                <c:pt idx="704">
                  <c:v>8.8259216726140086E-6</c:v>
                </c:pt>
                <c:pt idx="705">
                  <c:v>8.888677983216242E-6</c:v>
                </c:pt>
                <c:pt idx="706">
                  <c:v>9.919746972047238E-6</c:v>
                </c:pt>
                <c:pt idx="707">
                  <c:v>9.672536471313536E-6</c:v>
                </c:pt>
                <c:pt idx="708">
                  <c:v>9.8147265620434357E-6</c:v>
                </c:pt>
                <c:pt idx="709">
                  <c:v>9.7840352584402763E-6</c:v>
                </c:pt>
                <c:pt idx="710">
                  <c:v>9.5655861348260446E-6</c:v>
                </c:pt>
                <c:pt idx="711">
                  <c:v>1.2648470712599522E-5</c:v>
                </c:pt>
                <c:pt idx="712">
                  <c:v>1.3902584297799302E-5</c:v>
                </c:pt>
                <c:pt idx="713">
                  <c:v>1.3679103905334981E-5</c:v>
                </c:pt>
                <c:pt idx="714">
                  <c:v>1.282823278706235E-5</c:v>
                </c:pt>
                <c:pt idx="715">
                  <c:v>9.2084804353416028E-6</c:v>
                </c:pt>
                <c:pt idx="716">
                  <c:v>8.9995834262709362E-6</c:v>
                </c:pt>
                <c:pt idx="717">
                  <c:v>8.3174463311442072E-6</c:v>
                </c:pt>
                <c:pt idx="718">
                  <c:v>8.3189360070861855E-6</c:v>
                </c:pt>
                <c:pt idx="719">
                  <c:v>9.7145026468024718E-6</c:v>
                </c:pt>
                <c:pt idx="720">
                  <c:v>1.1985942693788468E-5</c:v>
                </c:pt>
                <c:pt idx="721">
                  <c:v>1.2327489230247287E-5</c:v>
                </c:pt>
                <c:pt idx="722">
                  <c:v>1.3553705123704955E-5</c:v>
                </c:pt>
                <c:pt idx="723">
                  <c:v>1.4899825176087102E-5</c:v>
                </c:pt>
                <c:pt idx="724">
                  <c:v>1.3879596573881111E-5</c:v>
                </c:pt>
                <c:pt idx="725">
                  <c:v>1.5073266800156151E-5</c:v>
                </c:pt>
                <c:pt idx="726">
                  <c:v>1.5716995245367798E-5</c:v>
                </c:pt>
                <c:pt idx="727">
                  <c:v>1.5807033120980703E-5</c:v>
                </c:pt>
                <c:pt idx="728">
                  <c:v>1.679900632433502E-5</c:v>
                </c:pt>
                <c:pt idx="729">
                  <c:v>1.9866405816576641E-5</c:v>
                </c:pt>
                <c:pt idx="730">
                  <c:v>1.8637771556931549E-5</c:v>
                </c:pt>
                <c:pt idx="731">
                  <c:v>2.0497053008822281E-5</c:v>
                </c:pt>
                <c:pt idx="732">
                  <c:v>2.0896049434760967E-5</c:v>
                </c:pt>
                <c:pt idx="733">
                  <c:v>2.0906300371144589E-5</c:v>
                </c:pt>
                <c:pt idx="734">
                  <c:v>2.1038735123151206E-5</c:v>
                </c:pt>
                <c:pt idx="735">
                  <c:v>2.0985877433513487E-5</c:v>
                </c:pt>
                <c:pt idx="736">
                  <c:v>2.1350409977453632E-5</c:v>
                </c:pt>
                <c:pt idx="737">
                  <c:v>2.1124546464270945E-5</c:v>
                </c:pt>
                <c:pt idx="738">
                  <c:v>2.4454790123754354E-5</c:v>
                </c:pt>
                <c:pt idx="739">
                  <c:v>2.6975823398665848E-5</c:v>
                </c:pt>
                <c:pt idx="740">
                  <c:v>2.9968312430226E-5</c:v>
                </c:pt>
                <c:pt idx="741">
                  <c:v>3.0718128409025518E-5</c:v>
                </c:pt>
                <c:pt idx="742">
                  <c:v>2.787632419857371E-5</c:v>
                </c:pt>
                <c:pt idx="743">
                  <c:v>2.8041721490755027E-5</c:v>
                </c:pt>
                <c:pt idx="744">
                  <c:v>2.7957842967973863E-5</c:v>
                </c:pt>
                <c:pt idx="745">
                  <c:v>2.8054561662377861E-5</c:v>
                </c:pt>
                <c:pt idx="746">
                  <c:v>2.8323179207641195E-5</c:v>
                </c:pt>
                <c:pt idx="747">
                  <c:v>2.908817527438819E-5</c:v>
                </c:pt>
                <c:pt idx="748">
                  <c:v>2.5316829555176609E-5</c:v>
                </c:pt>
                <c:pt idx="749">
                  <c:v>2.4973839741497471E-5</c:v>
                </c:pt>
                <c:pt idx="750">
                  <c:v>2.3876054128938538E-5</c:v>
                </c:pt>
                <c:pt idx="751">
                  <c:v>2.2639114267192657E-5</c:v>
                </c:pt>
                <c:pt idx="752">
                  <c:v>2.2852321839104355E-5</c:v>
                </c:pt>
                <c:pt idx="753">
                  <c:v>2.927165396379869E-5</c:v>
                </c:pt>
                <c:pt idx="754">
                  <c:v>2.9796273014118481E-5</c:v>
                </c:pt>
                <c:pt idx="755">
                  <c:v>3.0248612495916804E-5</c:v>
                </c:pt>
                <c:pt idx="756">
                  <c:v>3.0211572952288372E-5</c:v>
                </c:pt>
                <c:pt idx="757">
                  <c:v>2.7349446515485859E-5</c:v>
                </c:pt>
                <c:pt idx="758">
                  <c:v>2.7450818254312343E-5</c:v>
                </c:pt>
                <c:pt idx="759">
                  <c:v>2.0567826591498697E-5</c:v>
                </c:pt>
                <c:pt idx="760">
                  <c:v>1.9002557887626523E-5</c:v>
                </c:pt>
                <c:pt idx="761">
                  <c:v>2.3005545119458742E-5</c:v>
                </c:pt>
                <c:pt idx="762">
                  <c:v>2.2450733364261578E-5</c:v>
                </c:pt>
                <c:pt idx="763">
                  <c:v>2.2137543649368099E-5</c:v>
                </c:pt>
                <c:pt idx="764">
                  <c:v>2.2526682079442305E-5</c:v>
                </c:pt>
                <c:pt idx="765">
                  <c:v>2.0373742732237417E-5</c:v>
                </c:pt>
                <c:pt idx="766">
                  <c:v>2.2927708010340893E-5</c:v>
                </c:pt>
                <c:pt idx="767">
                  <c:v>2.3074060040366917E-5</c:v>
                </c:pt>
                <c:pt idx="768">
                  <c:v>2.3862371291529683E-5</c:v>
                </c:pt>
                <c:pt idx="769">
                  <c:v>2.2123649433713737E-5</c:v>
                </c:pt>
                <c:pt idx="770">
                  <c:v>2.2437008403026659E-5</c:v>
                </c:pt>
                <c:pt idx="771">
                  <c:v>2.2462650085585223E-5</c:v>
                </c:pt>
                <c:pt idx="772">
                  <c:v>2.1893939095703404E-5</c:v>
                </c:pt>
                <c:pt idx="773">
                  <c:v>2.0240250573759634E-5</c:v>
                </c:pt>
                <c:pt idx="774">
                  <c:v>1.6099952747713944E-5</c:v>
                </c:pt>
                <c:pt idx="775">
                  <c:v>1.5448128439559151E-5</c:v>
                </c:pt>
                <c:pt idx="776">
                  <c:v>1.645958309439218E-5</c:v>
                </c:pt>
                <c:pt idx="777">
                  <c:v>1.532815723847399E-5</c:v>
                </c:pt>
                <c:pt idx="778">
                  <c:v>1.5989487874340139E-5</c:v>
                </c:pt>
                <c:pt idx="779">
                  <c:v>1.5443967996546029E-5</c:v>
                </c:pt>
                <c:pt idx="780">
                  <c:v>1.5246376495097869E-5</c:v>
                </c:pt>
                <c:pt idx="781">
                  <c:v>1.6423226975483681E-5</c:v>
                </c:pt>
                <c:pt idx="782">
                  <c:v>1.6668542185907963E-5</c:v>
                </c:pt>
                <c:pt idx="783">
                  <c:v>1.5592101776205298E-5</c:v>
                </c:pt>
                <c:pt idx="784">
                  <c:v>4.9685532773746889E-5</c:v>
                </c:pt>
                <c:pt idx="785">
                  <c:v>5.1796967769156957E-5</c:v>
                </c:pt>
                <c:pt idx="786">
                  <c:v>5.1396268866510911E-5</c:v>
                </c:pt>
                <c:pt idx="787">
                  <c:v>5.2986529957110291E-5</c:v>
                </c:pt>
                <c:pt idx="788">
                  <c:v>5.2576473133550411E-5</c:v>
                </c:pt>
                <c:pt idx="789">
                  <c:v>6.2604336513080272E-5</c:v>
                </c:pt>
                <c:pt idx="790">
                  <c:v>6.7718522102227016E-5</c:v>
                </c:pt>
                <c:pt idx="791">
                  <c:v>7.9156142654723618E-5</c:v>
                </c:pt>
                <c:pt idx="792">
                  <c:v>7.9061610769261238E-5</c:v>
                </c:pt>
                <c:pt idx="793">
                  <c:v>7.8474556837698721E-5</c:v>
                </c:pt>
                <c:pt idx="794">
                  <c:v>7.8695255351080902E-5</c:v>
                </c:pt>
                <c:pt idx="795">
                  <c:v>7.906335711457863E-5</c:v>
                </c:pt>
                <c:pt idx="796">
                  <c:v>7.1102917441710788E-5</c:v>
                </c:pt>
                <c:pt idx="797">
                  <c:v>6.4617535854063617E-5</c:v>
                </c:pt>
                <c:pt idx="798">
                  <c:v>6.4802239671252239E-5</c:v>
                </c:pt>
                <c:pt idx="799">
                  <c:v>6.4051430786662039E-5</c:v>
                </c:pt>
                <c:pt idx="800">
                  <c:v>6.6646089839210736E-5</c:v>
                </c:pt>
                <c:pt idx="801">
                  <c:v>6.6517202432654773E-5</c:v>
                </c:pt>
                <c:pt idx="802">
                  <c:v>6.6507541662023183E-5</c:v>
                </c:pt>
                <c:pt idx="803">
                  <c:v>6.5358825668944924E-5</c:v>
                </c:pt>
                <c:pt idx="804">
                  <c:v>6.2497864334188106E-5</c:v>
                </c:pt>
                <c:pt idx="805">
                  <c:v>6.1719549336012453E-5</c:v>
                </c:pt>
                <c:pt idx="806">
                  <c:v>6.1400939575654992E-5</c:v>
                </c:pt>
                <c:pt idx="807">
                  <c:v>6.1573891504426516E-5</c:v>
                </c:pt>
                <c:pt idx="808">
                  <c:v>6.6642691964990613E-5</c:v>
                </c:pt>
                <c:pt idx="809">
                  <c:v>5.9657183435070005E-5</c:v>
                </c:pt>
                <c:pt idx="810">
                  <c:v>5.85738952943608E-5</c:v>
                </c:pt>
                <c:pt idx="811">
                  <c:v>5.8495794896525279E-5</c:v>
                </c:pt>
                <c:pt idx="812">
                  <c:v>5.8557659995930258E-5</c:v>
                </c:pt>
                <c:pt idx="813">
                  <c:v>5.816136615708771E-5</c:v>
                </c:pt>
                <c:pt idx="814">
                  <c:v>5.8172818765759718E-5</c:v>
                </c:pt>
                <c:pt idx="815">
                  <c:v>5.911113468165071E-5</c:v>
                </c:pt>
                <c:pt idx="816">
                  <c:v>5.6600385170716035E-5</c:v>
                </c:pt>
                <c:pt idx="817">
                  <c:v>5.6309540405646419E-5</c:v>
                </c:pt>
                <c:pt idx="818">
                  <c:v>5.8711474684105657E-4</c:v>
                </c:pt>
                <c:pt idx="819">
                  <c:v>7.6554533008505864E-4</c:v>
                </c:pt>
                <c:pt idx="820">
                  <c:v>7.620642270730469E-4</c:v>
                </c:pt>
                <c:pt idx="821">
                  <c:v>8.4340399403356949E-4</c:v>
                </c:pt>
                <c:pt idx="822">
                  <c:v>8.3522437956245414E-4</c:v>
                </c:pt>
                <c:pt idx="823">
                  <c:v>1.0236548161665663E-3</c:v>
                </c:pt>
                <c:pt idx="824">
                  <c:v>1.0495739074697385E-3</c:v>
                </c:pt>
                <c:pt idx="825">
                  <c:v>1.0687367532498727E-3</c:v>
                </c:pt>
                <c:pt idx="826">
                  <c:v>1.0664102174209678E-3</c:v>
                </c:pt>
                <c:pt idx="827">
                  <c:v>1.0675358629489036E-3</c:v>
                </c:pt>
                <c:pt idx="828">
                  <c:v>1.0806652426686451E-3</c:v>
                </c:pt>
                <c:pt idx="829">
                  <c:v>1.0617716480871978E-3</c:v>
                </c:pt>
                <c:pt idx="830">
                  <c:v>1.0448245389191636E-3</c:v>
                </c:pt>
                <c:pt idx="831">
                  <c:v>1.0523024761402002E-3</c:v>
                </c:pt>
                <c:pt idx="832">
                  <c:v>1.033641250103999E-3</c:v>
                </c:pt>
                <c:pt idx="833">
                  <c:v>1.0503072870195623E-3</c:v>
                </c:pt>
                <c:pt idx="834">
                  <c:v>1.0675066838212541E-3</c:v>
                </c:pt>
                <c:pt idx="835">
                  <c:v>1.0831202504576879E-3</c:v>
                </c:pt>
                <c:pt idx="836">
                  <c:v>1.0827310513746469E-3</c:v>
                </c:pt>
                <c:pt idx="837">
                  <c:v>1.081884490348229E-3</c:v>
                </c:pt>
                <c:pt idx="838">
                  <c:v>1.078232572440396E-3</c:v>
                </c:pt>
                <c:pt idx="839">
                  <c:v>1.1348963555021148E-3</c:v>
                </c:pt>
                <c:pt idx="840">
                  <c:v>1.1264764513743638E-3</c:v>
                </c:pt>
                <c:pt idx="841">
                  <c:v>1.1182486866628157E-3</c:v>
                </c:pt>
                <c:pt idx="842">
                  <c:v>1.1147745859098805E-3</c:v>
                </c:pt>
                <c:pt idx="843">
                  <c:v>1.1235975803497035E-3</c:v>
                </c:pt>
                <c:pt idx="844">
                  <c:v>1.1247402492766956E-3</c:v>
                </c:pt>
                <c:pt idx="845">
                  <c:v>1.1155507894903749E-3</c:v>
                </c:pt>
                <c:pt idx="846">
                  <c:v>1.1235161868643499E-3</c:v>
                </c:pt>
                <c:pt idx="847">
                  <c:v>1.11634932359856E-3</c:v>
                </c:pt>
                <c:pt idx="848">
                  <c:v>1.1336410492143751E-3</c:v>
                </c:pt>
                <c:pt idx="849">
                  <c:v>1.1069233045947547E-3</c:v>
                </c:pt>
                <c:pt idx="850">
                  <c:v>1.115557829490296E-3</c:v>
                </c:pt>
                <c:pt idx="851">
                  <c:v>1.1116085189531472E-3</c:v>
                </c:pt>
                <c:pt idx="852">
                  <c:v>1.1034257171619267E-3</c:v>
                </c:pt>
                <c:pt idx="853">
                  <c:v>1.0871975119602993E-3</c:v>
                </c:pt>
                <c:pt idx="854">
                  <c:v>1.0743882716024342E-3</c:v>
                </c:pt>
                <c:pt idx="855">
                  <c:v>1.0721056685637225E-3</c:v>
                </c:pt>
                <c:pt idx="856">
                  <c:v>1.1015004446161716E-3</c:v>
                </c:pt>
                <c:pt idx="857">
                  <c:v>1.1011364951862058E-3</c:v>
                </c:pt>
                <c:pt idx="858">
                  <c:v>1.098634442068478E-3</c:v>
                </c:pt>
                <c:pt idx="859">
                  <c:v>1.0855175887753204E-3</c:v>
                </c:pt>
                <c:pt idx="860">
                  <c:v>1.1279264000848901E-3</c:v>
                </c:pt>
                <c:pt idx="861">
                  <c:v>1.1302802347008976E-3</c:v>
                </c:pt>
                <c:pt idx="862">
                  <c:v>1.1601514480540759E-3</c:v>
                </c:pt>
                <c:pt idx="863">
                  <c:v>1.1598549515297268E-3</c:v>
                </c:pt>
                <c:pt idx="864">
                  <c:v>1.1592632196118179E-3</c:v>
                </c:pt>
                <c:pt idx="865">
                  <c:v>1.1598729788804883E-3</c:v>
                </c:pt>
                <c:pt idx="866">
                  <c:v>1.1633899512386355E-3</c:v>
                </c:pt>
                <c:pt idx="867">
                  <c:v>1.1572473736078685E-3</c:v>
                </c:pt>
                <c:pt idx="868">
                  <c:v>9.8433355425268411E-4</c:v>
                </c:pt>
                <c:pt idx="869">
                  <c:v>9.6635919020472325E-4</c:v>
                </c:pt>
                <c:pt idx="870">
                  <c:v>9.6372618903147128E-4</c:v>
                </c:pt>
                <c:pt idx="871">
                  <c:v>9.5840108722399181E-4</c:v>
                </c:pt>
                <c:pt idx="872">
                  <c:v>9.6824837653162413E-4</c:v>
                </c:pt>
                <c:pt idx="873">
                  <c:v>9.6565175207533364E-4</c:v>
                </c:pt>
                <c:pt idx="874">
                  <c:v>9.7179603811523583E-4</c:v>
                </c:pt>
                <c:pt idx="875">
                  <c:v>9.5770752626135375E-4</c:v>
                </c:pt>
                <c:pt idx="876">
                  <c:v>9.5937187536915053E-4</c:v>
                </c:pt>
                <c:pt idx="877">
                  <c:v>9.5804715087237521E-4</c:v>
                </c:pt>
                <c:pt idx="878">
                  <c:v>9.5735984261789795E-4</c:v>
                </c:pt>
                <c:pt idx="879">
                  <c:v>9.5856448715300822E-4</c:v>
                </c:pt>
                <c:pt idx="880">
                  <c:v>9.4472339260287855E-4</c:v>
                </c:pt>
                <c:pt idx="881">
                  <c:v>9.4864112960810578E-4</c:v>
                </c:pt>
                <c:pt idx="882">
                  <c:v>1.0539289601974875E-3</c:v>
                </c:pt>
                <c:pt idx="883">
                  <c:v>1.0442903157441344E-3</c:v>
                </c:pt>
                <c:pt idx="884">
                  <c:v>1.0417404717017957E-3</c:v>
                </c:pt>
                <c:pt idx="885">
                  <c:v>1.3175447123555924E-3</c:v>
                </c:pt>
                <c:pt idx="886">
                  <c:v>1.324941373162046E-3</c:v>
                </c:pt>
                <c:pt idx="887">
                  <c:v>1.324143067456955E-3</c:v>
                </c:pt>
                <c:pt idx="888">
                  <c:v>1.2959076742022485E-3</c:v>
                </c:pt>
                <c:pt idx="889">
                  <c:v>1.3052904148684644E-3</c:v>
                </c:pt>
                <c:pt idx="890">
                  <c:v>1.2753248617356136E-3</c:v>
                </c:pt>
                <c:pt idx="891">
                  <c:v>1.353993474739621E-3</c:v>
                </c:pt>
                <c:pt idx="892">
                  <c:v>1.3607483767053979E-3</c:v>
                </c:pt>
                <c:pt idx="893">
                  <c:v>1.3252465283262913E-3</c:v>
                </c:pt>
                <c:pt idx="894">
                  <c:v>1.3230272369071068E-3</c:v>
                </c:pt>
                <c:pt idx="895">
                  <c:v>1.3134241790097242E-3</c:v>
                </c:pt>
                <c:pt idx="896">
                  <c:v>1.3039376806873624E-3</c:v>
                </c:pt>
                <c:pt idx="897">
                  <c:v>1.3095608730154939E-3</c:v>
                </c:pt>
                <c:pt idx="898">
                  <c:v>1.317539350243207E-3</c:v>
                </c:pt>
                <c:pt idx="899">
                  <c:v>1.3186787988672215E-3</c:v>
                </c:pt>
                <c:pt idx="900">
                  <c:v>1.3023194173324628E-3</c:v>
                </c:pt>
                <c:pt idx="901">
                  <c:v>1.2942329579198281E-3</c:v>
                </c:pt>
                <c:pt idx="902">
                  <c:v>1.3023205382710855E-3</c:v>
                </c:pt>
                <c:pt idx="903">
                  <c:v>1.3094902428605272E-3</c:v>
                </c:pt>
                <c:pt idx="904">
                  <c:v>1.3159857818156558E-3</c:v>
                </c:pt>
                <c:pt idx="905">
                  <c:v>1.3342287421798694E-3</c:v>
                </c:pt>
                <c:pt idx="906">
                  <c:v>1.3214778818737287E-3</c:v>
                </c:pt>
                <c:pt idx="907">
                  <c:v>1.2913569250345503E-3</c:v>
                </c:pt>
                <c:pt idx="908">
                  <c:v>1.297641948701395E-3</c:v>
                </c:pt>
                <c:pt idx="909">
                  <c:v>1.2959383409346654E-3</c:v>
                </c:pt>
                <c:pt idx="910">
                  <c:v>1.2839436815496284E-3</c:v>
                </c:pt>
                <c:pt idx="911">
                  <c:v>1.2778611602359492E-3</c:v>
                </c:pt>
                <c:pt idx="912">
                  <c:v>1.2790272463294031E-3</c:v>
                </c:pt>
                <c:pt idx="913">
                  <c:v>1.2916403174602952E-3</c:v>
                </c:pt>
                <c:pt idx="914">
                  <c:v>1.2854374541527093E-3</c:v>
                </c:pt>
                <c:pt idx="915">
                  <c:v>1.2700222706876429E-3</c:v>
                </c:pt>
                <c:pt idx="916">
                  <c:v>1.2541688109201702E-3</c:v>
                </c:pt>
                <c:pt idx="917">
                  <c:v>1.2559539067189375E-3</c:v>
                </c:pt>
                <c:pt idx="918">
                  <c:v>1.206466961243016E-3</c:v>
                </c:pt>
                <c:pt idx="919">
                  <c:v>1.2067019439705264E-3</c:v>
                </c:pt>
                <c:pt idx="920">
                  <c:v>1.1990260736681039E-3</c:v>
                </c:pt>
                <c:pt idx="921">
                  <c:v>1.2071798613467681E-3</c:v>
                </c:pt>
                <c:pt idx="922">
                  <c:v>1.2115582115148303E-3</c:v>
                </c:pt>
                <c:pt idx="923">
                  <c:v>1.2073188474933795E-3</c:v>
                </c:pt>
                <c:pt idx="924">
                  <c:v>1.2138782822063549E-3</c:v>
                </c:pt>
                <c:pt idx="925">
                  <c:v>1.2205722278936144E-3</c:v>
                </c:pt>
                <c:pt idx="926">
                  <c:v>1.1842058978832361E-3</c:v>
                </c:pt>
                <c:pt idx="927">
                  <c:v>1.1549033902001553E-3</c:v>
                </c:pt>
                <c:pt idx="928">
                  <c:v>1.1456691694704888E-3</c:v>
                </c:pt>
                <c:pt idx="929">
                  <c:v>1.1578641261698519E-3</c:v>
                </c:pt>
                <c:pt idx="930">
                  <c:v>1.1596505664214231E-3</c:v>
                </c:pt>
                <c:pt idx="931">
                  <c:v>1.1528042957681772E-3</c:v>
                </c:pt>
                <c:pt idx="932">
                  <c:v>1.147120493909512E-3</c:v>
                </c:pt>
                <c:pt idx="933">
                  <c:v>1.1426243670898827E-3</c:v>
                </c:pt>
                <c:pt idx="934">
                  <c:v>1.1723637124191014E-3</c:v>
                </c:pt>
                <c:pt idx="935">
                  <c:v>1.1861073887415492E-3</c:v>
                </c:pt>
                <c:pt idx="936">
                  <c:v>1.1793571647898181E-3</c:v>
                </c:pt>
                <c:pt idx="937">
                  <c:v>1.1820985965570738E-3</c:v>
                </c:pt>
                <c:pt idx="938">
                  <c:v>1.1817539695232833E-3</c:v>
                </c:pt>
                <c:pt idx="939">
                  <c:v>1.2403725425121344E-3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96-964C-AB67-4C74DA5C364A}"/>
            </c:ext>
          </c:extLst>
        </c:ser>
        <c:ser>
          <c:idx val="2"/>
          <c:order val="2"/>
          <c:tx>
            <c:strRef>
              <c:f>PD!$AV$1</c:f>
              <c:strCache>
                <c:ptCount val="1"/>
                <c:pt idx="0">
                  <c:v>Лукойл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PD!$AS$2:$AS$941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PD!$AV$2:$AV$941</c:f>
              <c:numCache>
                <c:formatCode>0.00%</c:formatCode>
                <c:ptCount val="940"/>
                <c:pt idx="0">
                  <c:v>4.0288067751446184E-4</c:v>
                </c:pt>
                <c:pt idx="1">
                  <c:v>3.7518664072594654E-4</c:v>
                </c:pt>
                <c:pt idx="2">
                  <c:v>6.4786833317332401E-4</c:v>
                </c:pt>
                <c:pt idx="3">
                  <c:v>7.992955181382285E-4</c:v>
                </c:pt>
                <c:pt idx="4">
                  <c:v>9.2281662828332686E-4</c:v>
                </c:pt>
                <c:pt idx="5">
                  <c:v>9.6141329645679265E-4</c:v>
                </c:pt>
                <c:pt idx="6">
                  <c:v>8.9684435980016486E-4</c:v>
                </c:pt>
                <c:pt idx="7">
                  <c:v>8.0151824609563864E-4</c:v>
                </c:pt>
                <c:pt idx="8">
                  <c:v>8.377672039658259E-4</c:v>
                </c:pt>
                <c:pt idx="9">
                  <c:v>9.530747006689914E-4</c:v>
                </c:pt>
                <c:pt idx="10">
                  <c:v>9.9604733424461691E-4</c:v>
                </c:pt>
                <c:pt idx="11">
                  <c:v>1.0630000917927649E-3</c:v>
                </c:pt>
                <c:pt idx="12">
                  <c:v>1.0396444306568415E-3</c:v>
                </c:pt>
                <c:pt idx="13">
                  <c:v>1.0221108512476489E-3</c:v>
                </c:pt>
                <c:pt idx="14">
                  <c:v>1.0491200645778495E-3</c:v>
                </c:pt>
                <c:pt idx="15">
                  <c:v>1.0433964958795363E-3</c:v>
                </c:pt>
                <c:pt idx="16">
                  <c:v>1.1004908290943353E-3</c:v>
                </c:pt>
                <c:pt idx="17">
                  <c:v>1.1013849824593725E-3</c:v>
                </c:pt>
                <c:pt idx="18">
                  <c:v>1.0784075466300086E-3</c:v>
                </c:pt>
                <c:pt idx="19">
                  <c:v>1.0689465384140521E-3</c:v>
                </c:pt>
                <c:pt idx="20">
                  <c:v>1.0709408330360369E-3</c:v>
                </c:pt>
                <c:pt idx="21">
                  <c:v>1.0726243523935576E-3</c:v>
                </c:pt>
                <c:pt idx="22">
                  <c:v>1.0700784141434493E-3</c:v>
                </c:pt>
                <c:pt idx="23">
                  <c:v>1.0936905022098612E-3</c:v>
                </c:pt>
                <c:pt idx="24">
                  <c:v>1.1979346828438916E-3</c:v>
                </c:pt>
                <c:pt idx="25">
                  <c:v>1.2048348360355094E-3</c:v>
                </c:pt>
                <c:pt idx="26">
                  <c:v>1.1981828838764654E-3</c:v>
                </c:pt>
                <c:pt idx="27">
                  <c:v>1.1851223358671486E-3</c:v>
                </c:pt>
                <c:pt idx="28">
                  <c:v>1.1738917073594738E-3</c:v>
                </c:pt>
                <c:pt idx="29">
                  <c:v>1.2877450550775177E-3</c:v>
                </c:pt>
                <c:pt idx="30">
                  <c:v>1.2797493511879387E-3</c:v>
                </c:pt>
                <c:pt idx="31">
                  <c:v>1.261946354965894E-3</c:v>
                </c:pt>
                <c:pt idx="32">
                  <c:v>1.2972838031378338E-3</c:v>
                </c:pt>
                <c:pt idx="33">
                  <c:v>1.2995910349960663E-3</c:v>
                </c:pt>
                <c:pt idx="34">
                  <c:v>1.3758084670367112E-3</c:v>
                </c:pt>
                <c:pt idx="35">
                  <c:v>1.4688209797317656E-3</c:v>
                </c:pt>
                <c:pt idx="36">
                  <c:v>1.4504381026259386E-3</c:v>
                </c:pt>
                <c:pt idx="37">
                  <c:v>1.448775184242354E-3</c:v>
                </c:pt>
                <c:pt idx="38">
                  <c:v>1.4624065921183787E-3</c:v>
                </c:pt>
                <c:pt idx="39">
                  <c:v>1.3904542155972195E-3</c:v>
                </c:pt>
                <c:pt idx="40">
                  <c:v>1.0882342436385032E-3</c:v>
                </c:pt>
                <c:pt idx="41">
                  <c:v>1.0157564402699362E-3</c:v>
                </c:pt>
                <c:pt idx="42">
                  <c:v>1.144114665569593E-3</c:v>
                </c:pt>
                <c:pt idx="43">
                  <c:v>1.2993510471839588E-3</c:v>
                </c:pt>
                <c:pt idx="44">
                  <c:v>1.219259164692812E-3</c:v>
                </c:pt>
                <c:pt idx="45">
                  <c:v>1.1857600074416613E-3</c:v>
                </c:pt>
                <c:pt idx="46">
                  <c:v>1.2512831703812733E-3</c:v>
                </c:pt>
                <c:pt idx="47">
                  <c:v>1.1828167795982262E-3</c:v>
                </c:pt>
                <c:pt idx="48">
                  <c:v>1.1611031343245883E-3</c:v>
                </c:pt>
                <c:pt idx="49">
                  <c:v>1.1509964356238456E-3</c:v>
                </c:pt>
                <c:pt idx="50">
                  <c:v>1.1604345500098468E-3</c:v>
                </c:pt>
                <c:pt idx="51">
                  <c:v>1.126822902533678E-3</c:v>
                </c:pt>
                <c:pt idx="52">
                  <c:v>1.1472969522481624E-3</c:v>
                </c:pt>
                <c:pt idx="53">
                  <c:v>1.1232259946042434E-3</c:v>
                </c:pt>
                <c:pt idx="54">
                  <c:v>1.0475155558074809E-3</c:v>
                </c:pt>
                <c:pt idx="55">
                  <c:v>1.117710154784493E-3</c:v>
                </c:pt>
                <c:pt idx="56">
                  <c:v>1.1340665504645242E-3</c:v>
                </c:pt>
                <c:pt idx="57">
                  <c:v>1.1906442504241021E-3</c:v>
                </c:pt>
                <c:pt idx="58">
                  <c:v>1.1897894909828882E-3</c:v>
                </c:pt>
                <c:pt idx="59">
                  <c:v>1.1185483509757862E-3</c:v>
                </c:pt>
                <c:pt idx="60">
                  <c:v>1.1113696750479991E-3</c:v>
                </c:pt>
                <c:pt idx="61">
                  <c:v>1.1015440267743678E-3</c:v>
                </c:pt>
                <c:pt idx="62">
                  <c:v>1.104824593588731E-3</c:v>
                </c:pt>
                <c:pt idx="63">
                  <c:v>1.1299353372000867E-3</c:v>
                </c:pt>
                <c:pt idx="64">
                  <c:v>1.1101864501019978E-3</c:v>
                </c:pt>
                <c:pt idx="65">
                  <c:v>1.1223268786014181E-3</c:v>
                </c:pt>
                <c:pt idx="66">
                  <c:v>1.1713715648523141E-3</c:v>
                </c:pt>
                <c:pt idx="67">
                  <c:v>1.1900329191040682E-3</c:v>
                </c:pt>
                <c:pt idx="68">
                  <c:v>1.2390082843637773E-3</c:v>
                </c:pt>
                <c:pt idx="69">
                  <c:v>1.213493417769382E-3</c:v>
                </c:pt>
                <c:pt idx="70">
                  <c:v>1.1978541033261306E-3</c:v>
                </c:pt>
                <c:pt idx="71">
                  <c:v>1.2336812488029632E-3</c:v>
                </c:pt>
                <c:pt idx="72">
                  <c:v>1.2846387928097417E-3</c:v>
                </c:pt>
                <c:pt idx="73">
                  <c:v>1.2575146567744202E-3</c:v>
                </c:pt>
                <c:pt idx="74">
                  <c:v>1.3638397488998507E-3</c:v>
                </c:pt>
                <c:pt idx="75">
                  <c:v>1.3948797051129499E-3</c:v>
                </c:pt>
                <c:pt idx="76">
                  <c:v>1.3933634711796538E-3</c:v>
                </c:pt>
                <c:pt idx="77">
                  <c:v>1.3856408797799659E-3</c:v>
                </c:pt>
                <c:pt idx="78">
                  <c:v>1.3516047409537968E-3</c:v>
                </c:pt>
                <c:pt idx="79">
                  <c:v>1.3672274692939127E-3</c:v>
                </c:pt>
                <c:pt idx="80">
                  <c:v>1.2924706843060753E-3</c:v>
                </c:pt>
                <c:pt idx="81">
                  <c:v>1.2753372835323407E-3</c:v>
                </c:pt>
                <c:pt idx="82">
                  <c:v>1.2710561902358505E-3</c:v>
                </c:pt>
                <c:pt idx="83">
                  <c:v>1.2617498442320314E-3</c:v>
                </c:pt>
                <c:pt idx="84">
                  <c:v>1.2410930088774205E-3</c:v>
                </c:pt>
                <c:pt idx="85">
                  <c:v>1.2271087271820726E-3</c:v>
                </c:pt>
                <c:pt idx="86">
                  <c:v>1.3042241909547645E-3</c:v>
                </c:pt>
                <c:pt idx="87">
                  <c:v>1.3320061528569397E-3</c:v>
                </c:pt>
                <c:pt idx="88">
                  <c:v>1.3371431153006068E-3</c:v>
                </c:pt>
                <c:pt idx="89">
                  <c:v>1.3498308283823306E-3</c:v>
                </c:pt>
                <c:pt idx="90">
                  <c:v>1.3732969804690518E-3</c:v>
                </c:pt>
                <c:pt idx="91">
                  <c:v>1.4349689493919455E-3</c:v>
                </c:pt>
                <c:pt idx="92">
                  <c:v>1.4036390403527528E-3</c:v>
                </c:pt>
                <c:pt idx="93">
                  <c:v>1.3673093309336003E-3</c:v>
                </c:pt>
                <c:pt idx="94">
                  <c:v>1.393435485312472E-3</c:v>
                </c:pt>
                <c:pt idx="95">
                  <c:v>1.3905298434110454E-3</c:v>
                </c:pt>
                <c:pt idx="96">
                  <c:v>1.3795272000898704E-3</c:v>
                </c:pt>
                <c:pt idx="97">
                  <c:v>1.3783882589113853E-3</c:v>
                </c:pt>
                <c:pt idx="98">
                  <c:v>1.5152468536655649E-3</c:v>
                </c:pt>
                <c:pt idx="99">
                  <c:v>1.5308652273600802E-3</c:v>
                </c:pt>
                <c:pt idx="100">
                  <c:v>1.5264211486140048E-3</c:v>
                </c:pt>
                <c:pt idx="101">
                  <c:v>1.5621871625773401E-3</c:v>
                </c:pt>
                <c:pt idx="102">
                  <c:v>1.4906687460728182E-3</c:v>
                </c:pt>
                <c:pt idx="103">
                  <c:v>1.4763610180033623E-3</c:v>
                </c:pt>
                <c:pt idx="104">
                  <c:v>1.4922144707565253E-3</c:v>
                </c:pt>
                <c:pt idx="105">
                  <c:v>1.4757956986274285E-3</c:v>
                </c:pt>
                <c:pt idx="106">
                  <c:v>1.5236133452705602E-3</c:v>
                </c:pt>
                <c:pt idx="107">
                  <c:v>1.5717346929797048E-3</c:v>
                </c:pt>
                <c:pt idx="108">
                  <c:v>1.5884388416440986E-3</c:v>
                </c:pt>
                <c:pt idx="109">
                  <c:v>1.5784491553505102E-3</c:v>
                </c:pt>
                <c:pt idx="110">
                  <c:v>1.5586388486463956E-3</c:v>
                </c:pt>
                <c:pt idx="111">
                  <c:v>1.5159868815021503E-3</c:v>
                </c:pt>
                <c:pt idx="112">
                  <c:v>1.5312266643805453E-3</c:v>
                </c:pt>
                <c:pt idx="113">
                  <c:v>1.522667981997181E-3</c:v>
                </c:pt>
                <c:pt idx="114">
                  <c:v>1.5272618571467215E-3</c:v>
                </c:pt>
                <c:pt idx="115">
                  <c:v>1.5425532847483181E-3</c:v>
                </c:pt>
                <c:pt idx="116">
                  <c:v>1.5753297521252686E-3</c:v>
                </c:pt>
                <c:pt idx="117">
                  <c:v>1.515917697769505E-3</c:v>
                </c:pt>
                <c:pt idx="118">
                  <c:v>1.521527881153241E-3</c:v>
                </c:pt>
                <c:pt idx="119">
                  <c:v>1.5115907006580109E-3</c:v>
                </c:pt>
                <c:pt idx="120">
                  <c:v>1.5648822647068628E-3</c:v>
                </c:pt>
                <c:pt idx="121">
                  <c:v>1.5365410130088145E-3</c:v>
                </c:pt>
                <c:pt idx="122">
                  <c:v>1.5273242648052253E-3</c:v>
                </c:pt>
                <c:pt idx="123">
                  <c:v>1.5183064815432496E-3</c:v>
                </c:pt>
                <c:pt idx="124">
                  <c:v>1.5066344683375495E-3</c:v>
                </c:pt>
                <c:pt idx="125">
                  <c:v>1.4615578483882015E-3</c:v>
                </c:pt>
                <c:pt idx="126">
                  <c:v>1.4342876650659342E-3</c:v>
                </c:pt>
                <c:pt idx="127">
                  <c:v>1.4343773139154827E-3</c:v>
                </c:pt>
                <c:pt idx="128">
                  <c:v>1.4557694218309541E-3</c:v>
                </c:pt>
                <c:pt idx="129">
                  <c:v>1.4559658993813721E-3</c:v>
                </c:pt>
                <c:pt idx="130">
                  <c:v>1.310900536468463E-3</c:v>
                </c:pt>
                <c:pt idx="131">
                  <c:v>1.2888810978134661E-3</c:v>
                </c:pt>
                <c:pt idx="132">
                  <c:v>1.2802238722179106E-3</c:v>
                </c:pt>
                <c:pt idx="133">
                  <c:v>1.2792691379697586E-3</c:v>
                </c:pt>
                <c:pt idx="134">
                  <c:v>1.2593883259650513E-3</c:v>
                </c:pt>
                <c:pt idx="135">
                  <c:v>1.2109804718650047E-3</c:v>
                </c:pt>
                <c:pt idx="136">
                  <c:v>1.2028801583117183E-3</c:v>
                </c:pt>
                <c:pt idx="137">
                  <c:v>1.2066368508384712E-3</c:v>
                </c:pt>
                <c:pt idx="138">
                  <c:v>1.3030774778298414E-3</c:v>
                </c:pt>
                <c:pt idx="139">
                  <c:v>1.2892681096060489E-3</c:v>
                </c:pt>
                <c:pt idx="140">
                  <c:v>1.2474484265258133E-3</c:v>
                </c:pt>
                <c:pt idx="141">
                  <c:v>1.2457634963256191E-3</c:v>
                </c:pt>
                <c:pt idx="142">
                  <c:v>1.2995599748853275E-3</c:v>
                </c:pt>
                <c:pt idx="143">
                  <c:v>1.3346029482412631E-3</c:v>
                </c:pt>
                <c:pt idx="144">
                  <c:v>1.3250806811746982E-3</c:v>
                </c:pt>
                <c:pt idx="145">
                  <c:v>1.3178602121836317E-3</c:v>
                </c:pt>
                <c:pt idx="146">
                  <c:v>1.3398698191245731E-3</c:v>
                </c:pt>
                <c:pt idx="147">
                  <c:v>1.3230963325694624E-3</c:v>
                </c:pt>
                <c:pt idx="148">
                  <c:v>1.3130183428464097E-3</c:v>
                </c:pt>
                <c:pt idx="149">
                  <c:v>1.3204535787342258E-3</c:v>
                </c:pt>
                <c:pt idx="150">
                  <c:v>1.3083981450328803E-3</c:v>
                </c:pt>
                <c:pt idx="151">
                  <c:v>1.3067737155974925E-3</c:v>
                </c:pt>
                <c:pt idx="152">
                  <c:v>1.3035254053477309E-3</c:v>
                </c:pt>
                <c:pt idx="153">
                  <c:v>1.3251047578442239E-3</c:v>
                </c:pt>
                <c:pt idx="154">
                  <c:v>1.3922920933886814E-3</c:v>
                </c:pt>
                <c:pt idx="155">
                  <c:v>1.4092318047480743E-3</c:v>
                </c:pt>
                <c:pt idx="156">
                  <c:v>1.4239265070842468E-3</c:v>
                </c:pt>
                <c:pt idx="157">
                  <c:v>1.566381750686329E-3</c:v>
                </c:pt>
                <c:pt idx="158">
                  <c:v>1.6855074828051808E-3</c:v>
                </c:pt>
                <c:pt idx="159">
                  <c:v>1.6488095799339147E-3</c:v>
                </c:pt>
                <c:pt idx="160">
                  <c:v>1.657078178507479E-3</c:v>
                </c:pt>
                <c:pt idx="161">
                  <c:v>1.6738187368187381E-3</c:v>
                </c:pt>
                <c:pt idx="162">
                  <c:v>1.7336029821439305E-3</c:v>
                </c:pt>
                <c:pt idx="163">
                  <c:v>1.7307936917614214E-3</c:v>
                </c:pt>
                <c:pt idx="164">
                  <c:v>1.8274688802875105E-3</c:v>
                </c:pt>
                <c:pt idx="165">
                  <c:v>1.8412334851556811E-3</c:v>
                </c:pt>
                <c:pt idx="166">
                  <c:v>1.8469180081923265E-3</c:v>
                </c:pt>
                <c:pt idx="167">
                  <c:v>1.79886016987188E-3</c:v>
                </c:pt>
                <c:pt idx="168">
                  <c:v>1.8179627544325375E-3</c:v>
                </c:pt>
                <c:pt idx="169">
                  <c:v>1.7963604680851291E-3</c:v>
                </c:pt>
                <c:pt idx="170">
                  <c:v>1.7735099997462915E-3</c:v>
                </c:pt>
                <c:pt idx="171">
                  <c:v>1.7850456647920863E-3</c:v>
                </c:pt>
                <c:pt idx="172">
                  <c:v>1.7933699826189968E-3</c:v>
                </c:pt>
                <c:pt idx="173">
                  <c:v>1.7753845088943232E-3</c:v>
                </c:pt>
                <c:pt idx="174">
                  <c:v>1.8235978415903249E-3</c:v>
                </c:pt>
                <c:pt idx="175">
                  <c:v>1.8205612774467301E-3</c:v>
                </c:pt>
                <c:pt idx="176">
                  <c:v>1.852956971903351E-3</c:v>
                </c:pt>
                <c:pt idx="177">
                  <c:v>1.88392524472152E-3</c:v>
                </c:pt>
                <c:pt idx="178">
                  <c:v>2.0123562954132458E-3</c:v>
                </c:pt>
                <c:pt idx="179">
                  <c:v>2.2327585829203388E-3</c:v>
                </c:pt>
                <c:pt idx="180">
                  <c:v>2.2570394472444968E-3</c:v>
                </c:pt>
                <c:pt idx="181">
                  <c:v>2.2818686168568415E-3</c:v>
                </c:pt>
                <c:pt idx="182">
                  <c:v>2.2922506621591136E-3</c:v>
                </c:pt>
                <c:pt idx="183">
                  <c:v>2.2900759663433967E-3</c:v>
                </c:pt>
                <c:pt idx="184">
                  <c:v>2.2702187888525168E-3</c:v>
                </c:pt>
                <c:pt idx="185">
                  <c:v>2.1925196558382674E-3</c:v>
                </c:pt>
                <c:pt idx="186">
                  <c:v>2.2844345063319335E-3</c:v>
                </c:pt>
                <c:pt idx="187">
                  <c:v>2.397827828688315E-3</c:v>
                </c:pt>
                <c:pt idx="188">
                  <c:v>2.3168073952077885E-3</c:v>
                </c:pt>
                <c:pt idx="189">
                  <c:v>2.3029926692104425E-3</c:v>
                </c:pt>
                <c:pt idx="190">
                  <c:v>2.2038414956943976E-3</c:v>
                </c:pt>
                <c:pt idx="191">
                  <c:v>2.180596946498501E-3</c:v>
                </c:pt>
                <c:pt idx="192">
                  <c:v>2.2218605278817036E-3</c:v>
                </c:pt>
                <c:pt idx="193">
                  <c:v>2.3409254033657399E-3</c:v>
                </c:pt>
                <c:pt idx="194">
                  <c:v>2.275362223485899E-3</c:v>
                </c:pt>
                <c:pt idx="195">
                  <c:v>2.2189647890264014E-3</c:v>
                </c:pt>
                <c:pt idx="196">
                  <c:v>2.2091518072812461E-3</c:v>
                </c:pt>
                <c:pt idx="197">
                  <c:v>2.162953309635353E-3</c:v>
                </c:pt>
                <c:pt idx="198">
                  <c:v>2.1556948989341234E-3</c:v>
                </c:pt>
                <c:pt idx="199">
                  <c:v>2.1350387609155156E-3</c:v>
                </c:pt>
                <c:pt idx="200">
                  <c:v>2.14447612475584E-3</c:v>
                </c:pt>
                <c:pt idx="201">
                  <c:v>2.1427841407402289E-3</c:v>
                </c:pt>
                <c:pt idx="202">
                  <c:v>2.1168120955011816E-3</c:v>
                </c:pt>
                <c:pt idx="203">
                  <c:v>2.1581494184183801E-3</c:v>
                </c:pt>
                <c:pt idx="204">
                  <c:v>2.176740713808471E-3</c:v>
                </c:pt>
                <c:pt idx="205">
                  <c:v>2.1108317407524894E-3</c:v>
                </c:pt>
                <c:pt idx="206">
                  <c:v>2.1081030894964528E-3</c:v>
                </c:pt>
                <c:pt idx="207">
                  <c:v>2.136752231109281E-3</c:v>
                </c:pt>
                <c:pt idx="208">
                  <c:v>2.1982054940614558E-3</c:v>
                </c:pt>
                <c:pt idx="209">
                  <c:v>2.1041808695007377E-3</c:v>
                </c:pt>
                <c:pt idx="210">
                  <c:v>2.1188345015092465E-3</c:v>
                </c:pt>
                <c:pt idx="211">
                  <c:v>2.1083795375402017E-3</c:v>
                </c:pt>
                <c:pt idx="212">
                  <c:v>2.0983856743892961E-3</c:v>
                </c:pt>
                <c:pt idx="213">
                  <c:v>2.1021259658099878E-3</c:v>
                </c:pt>
                <c:pt idx="214">
                  <c:v>2.0926742842952246E-3</c:v>
                </c:pt>
                <c:pt idx="215">
                  <c:v>2.1061757560581927E-3</c:v>
                </c:pt>
                <c:pt idx="216">
                  <c:v>2.2326538655130699E-3</c:v>
                </c:pt>
                <c:pt idx="217">
                  <c:v>2.2065800098729198E-3</c:v>
                </c:pt>
                <c:pt idx="218">
                  <c:v>2.1863715875801684E-3</c:v>
                </c:pt>
                <c:pt idx="219">
                  <c:v>2.1834573278085756E-3</c:v>
                </c:pt>
                <c:pt idx="220">
                  <c:v>2.1144916760348731E-3</c:v>
                </c:pt>
                <c:pt idx="221">
                  <c:v>2.0801463483337353E-3</c:v>
                </c:pt>
                <c:pt idx="222">
                  <c:v>2.12285739666619E-3</c:v>
                </c:pt>
                <c:pt idx="223">
                  <c:v>2.2493283381694916E-3</c:v>
                </c:pt>
                <c:pt idx="224">
                  <c:v>2.2418993476496334E-3</c:v>
                </c:pt>
                <c:pt idx="225">
                  <c:v>2.2109488585092289E-3</c:v>
                </c:pt>
                <c:pt idx="226">
                  <c:v>2.3348716044040443E-3</c:v>
                </c:pt>
                <c:pt idx="227">
                  <c:v>2.2958323364297606E-3</c:v>
                </c:pt>
                <c:pt idx="228">
                  <c:v>2.3079755911721718E-3</c:v>
                </c:pt>
                <c:pt idx="229">
                  <c:v>2.0532401984686985E-3</c:v>
                </c:pt>
                <c:pt idx="230">
                  <c:v>2.0275952858812823E-3</c:v>
                </c:pt>
                <c:pt idx="231">
                  <c:v>1.9255517200505491E-3</c:v>
                </c:pt>
                <c:pt idx="232">
                  <c:v>1.9902484129735647E-3</c:v>
                </c:pt>
                <c:pt idx="233">
                  <c:v>1.8925437253097504E-3</c:v>
                </c:pt>
                <c:pt idx="234">
                  <c:v>1.8696432467338079E-3</c:v>
                </c:pt>
                <c:pt idx="235">
                  <c:v>1.8652963574965439E-3</c:v>
                </c:pt>
                <c:pt idx="236">
                  <c:v>1.8743809269065285E-3</c:v>
                </c:pt>
                <c:pt idx="237">
                  <c:v>1.8135206040631039E-3</c:v>
                </c:pt>
                <c:pt idx="238">
                  <c:v>1.7404642026508333E-3</c:v>
                </c:pt>
                <c:pt idx="239">
                  <c:v>1.7317541642361968E-3</c:v>
                </c:pt>
                <c:pt idx="240">
                  <c:v>1.6223000824244929E-3</c:v>
                </c:pt>
                <c:pt idx="241">
                  <c:v>1.6887922806832617E-3</c:v>
                </c:pt>
                <c:pt idx="242">
                  <c:v>1.5128293969246353E-3</c:v>
                </c:pt>
                <c:pt idx="243">
                  <c:v>1.4598502912527254E-3</c:v>
                </c:pt>
                <c:pt idx="244">
                  <c:v>1.3993758095374356E-3</c:v>
                </c:pt>
                <c:pt idx="245">
                  <c:v>1.2464118832982006E-3</c:v>
                </c:pt>
                <c:pt idx="246">
                  <c:v>1.2383885206924338E-3</c:v>
                </c:pt>
                <c:pt idx="247">
                  <c:v>1.213597444210973E-3</c:v>
                </c:pt>
                <c:pt idx="248">
                  <c:v>1.1602743780780602E-3</c:v>
                </c:pt>
                <c:pt idx="249">
                  <c:v>1.1362740133876352E-3</c:v>
                </c:pt>
                <c:pt idx="250">
                  <c:v>1.0625847248768271E-3</c:v>
                </c:pt>
                <c:pt idx="251">
                  <c:v>1.021485341117435E-3</c:v>
                </c:pt>
                <c:pt idx="252">
                  <c:v>9.986659719618421E-4</c:v>
                </c:pt>
                <c:pt idx="253">
                  <c:v>7.8366959289044569E-4</c:v>
                </c:pt>
                <c:pt idx="254">
                  <c:v>7.198282156794727E-4</c:v>
                </c:pt>
                <c:pt idx="255">
                  <c:v>7.0890827444783833E-4</c:v>
                </c:pt>
                <c:pt idx="256">
                  <c:v>7.1340494696581994E-4</c:v>
                </c:pt>
                <c:pt idx="257">
                  <c:v>8.0542509692722451E-4</c:v>
                </c:pt>
                <c:pt idx="258">
                  <c:v>7.9430016225475711E-4</c:v>
                </c:pt>
                <c:pt idx="259">
                  <c:v>6.9030063573942272E-4</c:v>
                </c:pt>
                <c:pt idx="260">
                  <c:v>6.4142304845049157E-4</c:v>
                </c:pt>
                <c:pt idx="261">
                  <c:v>6.6050207873312114E-4</c:v>
                </c:pt>
                <c:pt idx="262">
                  <c:v>6.4943160672644503E-4</c:v>
                </c:pt>
                <c:pt idx="263">
                  <c:v>6.2583173126535467E-4</c:v>
                </c:pt>
                <c:pt idx="264">
                  <c:v>6.2700328581390585E-4</c:v>
                </c:pt>
                <c:pt idx="265">
                  <c:v>6.5530364852197721E-4</c:v>
                </c:pt>
                <c:pt idx="266">
                  <c:v>6.72322884710961E-4</c:v>
                </c:pt>
                <c:pt idx="267">
                  <c:v>6.8006472846717826E-4</c:v>
                </c:pt>
                <c:pt idx="268">
                  <c:v>6.8965235408280715E-4</c:v>
                </c:pt>
                <c:pt idx="269">
                  <c:v>7.0620062832643226E-4</c:v>
                </c:pt>
                <c:pt idx="270">
                  <c:v>6.9776405776116241E-4</c:v>
                </c:pt>
                <c:pt idx="271">
                  <c:v>6.6498582319546502E-4</c:v>
                </c:pt>
                <c:pt idx="272">
                  <c:v>6.4775169055729495E-4</c:v>
                </c:pt>
                <c:pt idx="273">
                  <c:v>7.2153767863346015E-4</c:v>
                </c:pt>
                <c:pt idx="274">
                  <c:v>7.3793116915663677E-4</c:v>
                </c:pt>
                <c:pt idx="275">
                  <c:v>6.8915067041900484E-4</c:v>
                </c:pt>
                <c:pt idx="276">
                  <c:v>6.85684038578987E-4</c:v>
                </c:pt>
                <c:pt idx="277">
                  <c:v>6.6169681204147814E-4</c:v>
                </c:pt>
                <c:pt idx="278">
                  <c:v>6.4588287447724189E-4</c:v>
                </c:pt>
                <c:pt idx="279">
                  <c:v>6.4413015810677249E-4</c:v>
                </c:pt>
                <c:pt idx="280">
                  <c:v>5.8833388468500355E-4</c:v>
                </c:pt>
                <c:pt idx="281">
                  <c:v>6.2510866540554401E-4</c:v>
                </c:pt>
                <c:pt idx="282">
                  <c:v>6.3333233038807293E-4</c:v>
                </c:pt>
                <c:pt idx="283">
                  <c:v>6.4087594464734814E-4</c:v>
                </c:pt>
                <c:pt idx="284">
                  <c:v>6.9043767481805464E-4</c:v>
                </c:pt>
                <c:pt idx="285">
                  <c:v>6.8634662437767739E-4</c:v>
                </c:pt>
                <c:pt idx="286">
                  <c:v>6.6018234055429813E-4</c:v>
                </c:pt>
                <c:pt idx="287">
                  <c:v>6.9624070169148225E-4</c:v>
                </c:pt>
                <c:pt idx="288">
                  <c:v>6.7409244509122174E-4</c:v>
                </c:pt>
                <c:pt idx="289">
                  <c:v>6.9711534805483549E-4</c:v>
                </c:pt>
                <c:pt idx="290">
                  <c:v>7.0070503136518934E-4</c:v>
                </c:pt>
                <c:pt idx="291">
                  <c:v>7.0161832600456274E-4</c:v>
                </c:pt>
                <c:pt idx="292">
                  <c:v>7.1131992271910769E-4</c:v>
                </c:pt>
                <c:pt idx="293">
                  <c:v>7.1168006570487396E-4</c:v>
                </c:pt>
                <c:pt idx="294">
                  <c:v>6.8027770208723521E-4</c:v>
                </c:pt>
                <c:pt idx="295">
                  <c:v>6.8023008282914587E-4</c:v>
                </c:pt>
                <c:pt idx="296">
                  <c:v>6.8899634996886605E-4</c:v>
                </c:pt>
                <c:pt idx="297">
                  <c:v>6.6256926554966928E-4</c:v>
                </c:pt>
                <c:pt idx="298">
                  <c:v>6.6927449077019323E-4</c:v>
                </c:pt>
                <c:pt idx="299">
                  <c:v>6.631854199493052E-4</c:v>
                </c:pt>
                <c:pt idx="300">
                  <c:v>6.5797355691098311E-4</c:v>
                </c:pt>
                <c:pt idx="301">
                  <c:v>6.5872660832165671E-4</c:v>
                </c:pt>
                <c:pt idx="302">
                  <c:v>6.7896743436415179E-4</c:v>
                </c:pt>
                <c:pt idx="303">
                  <c:v>7.0968417181156045E-4</c:v>
                </c:pt>
                <c:pt idx="304">
                  <c:v>7.5747598204028239E-4</c:v>
                </c:pt>
                <c:pt idx="305">
                  <c:v>7.6066049613210591E-4</c:v>
                </c:pt>
                <c:pt idx="306">
                  <c:v>7.4256037141081862E-4</c:v>
                </c:pt>
                <c:pt idx="307">
                  <c:v>7.3236246377827183E-4</c:v>
                </c:pt>
                <c:pt idx="308">
                  <c:v>6.910878849319624E-4</c:v>
                </c:pt>
                <c:pt idx="309">
                  <c:v>6.8744544534713728E-4</c:v>
                </c:pt>
                <c:pt idx="310">
                  <c:v>6.8133947262870645E-4</c:v>
                </c:pt>
                <c:pt idx="311">
                  <c:v>6.9112371018289381E-4</c:v>
                </c:pt>
                <c:pt idx="312">
                  <c:v>6.7593764042544633E-4</c:v>
                </c:pt>
                <c:pt idx="313">
                  <c:v>6.7229300738297999E-4</c:v>
                </c:pt>
                <c:pt idx="314">
                  <c:v>6.6259777264127974E-4</c:v>
                </c:pt>
                <c:pt idx="315">
                  <c:v>6.6156610894949194E-4</c:v>
                </c:pt>
                <c:pt idx="316">
                  <c:v>6.4075798373762233E-4</c:v>
                </c:pt>
                <c:pt idx="317">
                  <c:v>6.1680758533864618E-4</c:v>
                </c:pt>
                <c:pt idx="318">
                  <c:v>6.181287876261748E-4</c:v>
                </c:pt>
                <c:pt idx="319">
                  <c:v>5.9791280145040314E-4</c:v>
                </c:pt>
                <c:pt idx="320">
                  <c:v>5.9199778964535445E-4</c:v>
                </c:pt>
                <c:pt idx="321">
                  <c:v>6.0760161123778048E-4</c:v>
                </c:pt>
                <c:pt idx="322">
                  <c:v>6.0516722884462108E-4</c:v>
                </c:pt>
                <c:pt idx="323">
                  <c:v>5.5366240312584164E-4</c:v>
                </c:pt>
                <c:pt idx="324">
                  <c:v>5.3537949309133014E-4</c:v>
                </c:pt>
                <c:pt idx="325">
                  <c:v>4.9517466881221755E-4</c:v>
                </c:pt>
                <c:pt idx="326">
                  <c:v>4.9606445579861982E-4</c:v>
                </c:pt>
                <c:pt idx="327">
                  <c:v>5.0675781697848241E-4</c:v>
                </c:pt>
                <c:pt idx="328">
                  <c:v>5.337706507580085E-4</c:v>
                </c:pt>
                <c:pt idx="329">
                  <c:v>5.4154141681858647E-4</c:v>
                </c:pt>
                <c:pt idx="330">
                  <c:v>5.5266680005696333E-4</c:v>
                </c:pt>
                <c:pt idx="331">
                  <c:v>5.7310957251885375E-4</c:v>
                </c:pt>
                <c:pt idx="332">
                  <c:v>6.0841205896558135E-4</c:v>
                </c:pt>
                <c:pt idx="333">
                  <c:v>6.0507623486239241E-4</c:v>
                </c:pt>
                <c:pt idx="334">
                  <c:v>6.2749497349945079E-4</c:v>
                </c:pt>
                <c:pt idx="335">
                  <c:v>6.2268252576894905E-4</c:v>
                </c:pt>
                <c:pt idx="336">
                  <c:v>6.1906984561092143E-4</c:v>
                </c:pt>
                <c:pt idx="337">
                  <c:v>5.8176494967509705E-4</c:v>
                </c:pt>
                <c:pt idx="338">
                  <c:v>5.9489401636698394E-4</c:v>
                </c:pt>
                <c:pt idx="339">
                  <c:v>5.9227712445897817E-4</c:v>
                </c:pt>
                <c:pt idx="340">
                  <c:v>5.8047191659175935E-4</c:v>
                </c:pt>
                <c:pt idx="341">
                  <c:v>5.8147619012032545E-4</c:v>
                </c:pt>
                <c:pt idx="342">
                  <c:v>5.641877549110748E-4</c:v>
                </c:pt>
                <c:pt idx="343">
                  <c:v>5.8822986055412157E-4</c:v>
                </c:pt>
                <c:pt idx="344">
                  <c:v>5.8527878355603316E-4</c:v>
                </c:pt>
                <c:pt idx="345">
                  <c:v>5.7997960692786072E-4</c:v>
                </c:pt>
                <c:pt idx="346">
                  <c:v>5.7826447669923325E-4</c:v>
                </c:pt>
                <c:pt idx="347">
                  <c:v>5.7296227051414222E-4</c:v>
                </c:pt>
                <c:pt idx="348">
                  <c:v>5.6869457827694327E-4</c:v>
                </c:pt>
                <c:pt idx="349">
                  <c:v>6.2481912504482235E-4</c:v>
                </c:pt>
                <c:pt idx="350">
                  <c:v>6.2619068352441187E-4</c:v>
                </c:pt>
                <c:pt idx="351">
                  <c:v>5.9118986805322717E-4</c:v>
                </c:pt>
                <c:pt idx="352">
                  <c:v>5.8654576878549853E-4</c:v>
                </c:pt>
                <c:pt idx="353">
                  <c:v>5.702764451045179E-4</c:v>
                </c:pt>
                <c:pt idx="354">
                  <c:v>5.7138180312379927E-4</c:v>
                </c:pt>
                <c:pt idx="355">
                  <c:v>5.6853046894596987E-4</c:v>
                </c:pt>
                <c:pt idx="356">
                  <c:v>5.7189086136923476E-4</c:v>
                </c:pt>
                <c:pt idx="357">
                  <c:v>5.4785224239735776E-4</c:v>
                </c:pt>
                <c:pt idx="358">
                  <c:v>5.3677505833332208E-4</c:v>
                </c:pt>
                <c:pt idx="359">
                  <c:v>5.5007312796340223E-4</c:v>
                </c:pt>
                <c:pt idx="360">
                  <c:v>5.4970241849692093E-4</c:v>
                </c:pt>
                <c:pt idx="361">
                  <c:v>5.472561262157569E-4</c:v>
                </c:pt>
                <c:pt idx="362">
                  <c:v>5.4392068471943277E-4</c:v>
                </c:pt>
                <c:pt idx="363">
                  <c:v>5.413452661692489E-4</c:v>
                </c:pt>
                <c:pt idx="364">
                  <c:v>5.3867150632625816E-4</c:v>
                </c:pt>
                <c:pt idx="365">
                  <c:v>5.5012037958080686E-4</c:v>
                </c:pt>
                <c:pt idx="366">
                  <c:v>5.4983859745749253E-4</c:v>
                </c:pt>
                <c:pt idx="367">
                  <c:v>6.01699239412623E-4</c:v>
                </c:pt>
                <c:pt idx="368">
                  <c:v>5.9892228905025758E-4</c:v>
                </c:pt>
                <c:pt idx="369">
                  <c:v>5.9935511484507376E-4</c:v>
                </c:pt>
                <c:pt idx="370">
                  <c:v>5.7118730047804741E-4</c:v>
                </c:pt>
                <c:pt idx="371">
                  <c:v>5.4685004054707946E-4</c:v>
                </c:pt>
                <c:pt idx="372">
                  <c:v>5.4380658696366287E-4</c:v>
                </c:pt>
                <c:pt idx="373">
                  <c:v>5.375905291010837E-4</c:v>
                </c:pt>
                <c:pt idx="374">
                  <c:v>5.4388034093606362E-4</c:v>
                </c:pt>
                <c:pt idx="375">
                  <c:v>5.3909507379008414E-4</c:v>
                </c:pt>
                <c:pt idx="376">
                  <c:v>5.4031614091631062E-4</c:v>
                </c:pt>
                <c:pt idx="377">
                  <c:v>5.5218647004741069E-4</c:v>
                </c:pt>
                <c:pt idx="378">
                  <c:v>5.4801357077719349E-4</c:v>
                </c:pt>
                <c:pt idx="379">
                  <c:v>5.5572474704053019E-4</c:v>
                </c:pt>
                <c:pt idx="380">
                  <c:v>5.5409605848374206E-4</c:v>
                </c:pt>
                <c:pt idx="381">
                  <c:v>5.4363322603324016E-4</c:v>
                </c:pt>
                <c:pt idx="382">
                  <c:v>5.4344500004186965E-4</c:v>
                </c:pt>
                <c:pt idx="383">
                  <c:v>5.4181688262339926E-4</c:v>
                </c:pt>
                <c:pt idx="384">
                  <c:v>5.3123418774240387E-4</c:v>
                </c:pt>
                <c:pt idx="385">
                  <c:v>5.2857746059824066E-4</c:v>
                </c:pt>
                <c:pt idx="386">
                  <c:v>5.2784231284859766E-4</c:v>
                </c:pt>
                <c:pt idx="387">
                  <c:v>5.3545750242461746E-4</c:v>
                </c:pt>
                <c:pt idx="388">
                  <c:v>5.3671649205508983E-4</c:v>
                </c:pt>
                <c:pt idx="389">
                  <c:v>5.0254547187822006E-4</c:v>
                </c:pt>
                <c:pt idx="390">
                  <c:v>4.9718907292184433E-4</c:v>
                </c:pt>
                <c:pt idx="391">
                  <c:v>4.9952727870158323E-4</c:v>
                </c:pt>
                <c:pt idx="392">
                  <c:v>4.988273940948237E-4</c:v>
                </c:pt>
                <c:pt idx="393">
                  <c:v>5.1263319433454138E-4</c:v>
                </c:pt>
                <c:pt idx="394">
                  <c:v>5.0284009408392344E-4</c:v>
                </c:pt>
                <c:pt idx="395">
                  <c:v>5.0152728443526461E-4</c:v>
                </c:pt>
                <c:pt idx="396">
                  <c:v>5.0404169151473674E-4</c:v>
                </c:pt>
                <c:pt idx="397">
                  <c:v>4.9538901784860134E-4</c:v>
                </c:pt>
                <c:pt idx="398">
                  <c:v>5.0341848137815668E-4</c:v>
                </c:pt>
                <c:pt idx="399">
                  <c:v>5.3593195001608339E-4</c:v>
                </c:pt>
                <c:pt idx="400">
                  <c:v>5.3941060370605253E-4</c:v>
                </c:pt>
                <c:pt idx="401">
                  <c:v>5.5876828198551812E-4</c:v>
                </c:pt>
                <c:pt idx="402">
                  <c:v>5.6150846880231582E-4</c:v>
                </c:pt>
                <c:pt idx="403">
                  <c:v>5.598160555243221E-4</c:v>
                </c:pt>
                <c:pt idx="404">
                  <c:v>5.5978717815269969E-4</c:v>
                </c:pt>
                <c:pt idx="405">
                  <c:v>5.3407516830802936E-4</c:v>
                </c:pt>
                <c:pt idx="406">
                  <c:v>5.3054222115342278E-4</c:v>
                </c:pt>
                <c:pt idx="407">
                  <c:v>5.28778264855817E-4</c:v>
                </c:pt>
                <c:pt idx="408">
                  <c:v>4.9258138184795741E-4</c:v>
                </c:pt>
                <c:pt idx="409">
                  <c:v>4.625762132266196E-4</c:v>
                </c:pt>
                <c:pt idx="410">
                  <c:v>4.5365532958548306E-4</c:v>
                </c:pt>
                <c:pt idx="411">
                  <c:v>4.5165980751132818E-4</c:v>
                </c:pt>
                <c:pt idx="412">
                  <c:v>4.3454249027469915E-4</c:v>
                </c:pt>
                <c:pt idx="413">
                  <c:v>3.8864118878017471E-4</c:v>
                </c:pt>
                <c:pt idx="414">
                  <c:v>4.1606994005282088E-4</c:v>
                </c:pt>
                <c:pt idx="415">
                  <c:v>3.8454911211964764E-4</c:v>
                </c:pt>
                <c:pt idx="416">
                  <c:v>3.9053363562139545E-4</c:v>
                </c:pt>
                <c:pt idx="417">
                  <c:v>3.7609325536142692E-4</c:v>
                </c:pt>
                <c:pt idx="418">
                  <c:v>3.651937547152047E-4</c:v>
                </c:pt>
                <c:pt idx="419">
                  <c:v>3.6333217993562734E-4</c:v>
                </c:pt>
                <c:pt idx="420">
                  <c:v>3.6221281565710441E-4</c:v>
                </c:pt>
                <c:pt idx="421">
                  <c:v>3.6809802956721882E-4</c:v>
                </c:pt>
                <c:pt idx="422">
                  <c:v>3.689687839387137E-4</c:v>
                </c:pt>
                <c:pt idx="423">
                  <c:v>3.6819048956594357E-4</c:v>
                </c:pt>
                <c:pt idx="424">
                  <c:v>3.606006747762179E-4</c:v>
                </c:pt>
                <c:pt idx="425">
                  <c:v>3.5052023519151687E-4</c:v>
                </c:pt>
                <c:pt idx="426">
                  <c:v>3.6117786946616466E-4</c:v>
                </c:pt>
                <c:pt idx="427">
                  <c:v>3.5652215206814905E-4</c:v>
                </c:pt>
                <c:pt idx="428">
                  <c:v>3.5267940045555099E-4</c:v>
                </c:pt>
                <c:pt idx="429">
                  <c:v>3.2308808228836782E-4</c:v>
                </c:pt>
                <c:pt idx="430">
                  <c:v>2.755399508656057E-4</c:v>
                </c:pt>
                <c:pt idx="431">
                  <c:v>2.8013502344711067E-4</c:v>
                </c:pt>
                <c:pt idx="432">
                  <c:v>2.8239943396666373E-4</c:v>
                </c:pt>
                <c:pt idx="433">
                  <c:v>2.7510866402196066E-4</c:v>
                </c:pt>
                <c:pt idx="434">
                  <c:v>2.7665409656373486E-4</c:v>
                </c:pt>
                <c:pt idx="435">
                  <c:v>2.803745863465463E-4</c:v>
                </c:pt>
                <c:pt idx="436">
                  <c:v>2.7946240838336956E-4</c:v>
                </c:pt>
                <c:pt idx="437">
                  <c:v>2.6361234406157712E-4</c:v>
                </c:pt>
                <c:pt idx="438">
                  <c:v>2.5315025404841235E-4</c:v>
                </c:pt>
                <c:pt idx="439">
                  <c:v>2.4053524310382442E-4</c:v>
                </c:pt>
                <c:pt idx="440">
                  <c:v>2.3551655541835089E-4</c:v>
                </c:pt>
                <c:pt idx="441">
                  <c:v>2.3079400531897222E-4</c:v>
                </c:pt>
                <c:pt idx="442">
                  <c:v>2.2948083960472115E-4</c:v>
                </c:pt>
                <c:pt idx="443">
                  <c:v>1.9088627773361974E-4</c:v>
                </c:pt>
                <c:pt idx="444">
                  <c:v>1.7776803845314428E-4</c:v>
                </c:pt>
                <c:pt idx="445">
                  <c:v>1.8140151611843061E-4</c:v>
                </c:pt>
                <c:pt idx="446">
                  <c:v>1.8265135391329907E-4</c:v>
                </c:pt>
                <c:pt idx="447">
                  <c:v>1.8537263182502717E-4</c:v>
                </c:pt>
                <c:pt idx="448">
                  <c:v>1.8347037015315851E-4</c:v>
                </c:pt>
                <c:pt idx="449">
                  <c:v>1.8243168125375259E-4</c:v>
                </c:pt>
                <c:pt idx="450">
                  <c:v>1.82134736772377E-4</c:v>
                </c:pt>
                <c:pt idx="451">
                  <c:v>1.8033830909219446E-4</c:v>
                </c:pt>
                <c:pt idx="452">
                  <c:v>1.7743473238203294E-4</c:v>
                </c:pt>
                <c:pt idx="453">
                  <c:v>1.767098501648317E-4</c:v>
                </c:pt>
                <c:pt idx="454">
                  <c:v>1.7152457816566562E-4</c:v>
                </c:pt>
                <c:pt idx="455">
                  <c:v>1.6351319560594646E-4</c:v>
                </c:pt>
                <c:pt idx="456">
                  <c:v>1.6321009949045462E-4</c:v>
                </c:pt>
                <c:pt idx="457">
                  <c:v>1.6339656465275755E-4</c:v>
                </c:pt>
                <c:pt idx="458">
                  <c:v>1.6088679537749458E-4</c:v>
                </c:pt>
                <c:pt idx="459">
                  <c:v>1.7057358906847906E-4</c:v>
                </c:pt>
                <c:pt idx="460">
                  <c:v>1.5767974315626356E-4</c:v>
                </c:pt>
                <c:pt idx="461">
                  <c:v>1.5762538719941985E-4</c:v>
                </c:pt>
                <c:pt idx="462">
                  <c:v>1.5730682177784183E-4</c:v>
                </c:pt>
                <c:pt idx="463">
                  <c:v>1.5591929003466417E-4</c:v>
                </c:pt>
                <c:pt idx="464">
                  <c:v>1.6269341925302362E-4</c:v>
                </c:pt>
                <c:pt idx="465">
                  <c:v>1.6890274274493334E-4</c:v>
                </c:pt>
                <c:pt idx="466">
                  <c:v>1.7102986759074139E-4</c:v>
                </c:pt>
                <c:pt idx="467">
                  <c:v>1.577695866503146E-4</c:v>
                </c:pt>
                <c:pt idx="468">
                  <c:v>1.570798911698969E-4</c:v>
                </c:pt>
                <c:pt idx="469">
                  <c:v>1.5118574784246024E-4</c:v>
                </c:pt>
                <c:pt idx="470">
                  <c:v>1.535273924670671E-4</c:v>
                </c:pt>
                <c:pt idx="471">
                  <c:v>1.5370977335069428E-4</c:v>
                </c:pt>
                <c:pt idx="472">
                  <c:v>1.5514381227950486E-4</c:v>
                </c:pt>
                <c:pt idx="473">
                  <c:v>1.3103045789616827E-4</c:v>
                </c:pt>
                <c:pt idx="474">
                  <c:v>1.1929945354926407E-4</c:v>
                </c:pt>
                <c:pt idx="475">
                  <c:v>1.1988852395926331E-4</c:v>
                </c:pt>
                <c:pt idx="476">
                  <c:v>1.1975316044925705E-4</c:v>
                </c:pt>
                <c:pt idx="477">
                  <c:v>1.1256105940489335E-4</c:v>
                </c:pt>
                <c:pt idx="478">
                  <c:v>1.1280965448812832E-4</c:v>
                </c:pt>
                <c:pt idx="479">
                  <c:v>1.1088686870735531E-4</c:v>
                </c:pt>
                <c:pt idx="480">
                  <c:v>1.1399998726841629E-4</c:v>
                </c:pt>
                <c:pt idx="481">
                  <c:v>1.1277207503677284E-4</c:v>
                </c:pt>
                <c:pt idx="482">
                  <c:v>1.0461719825617312E-4</c:v>
                </c:pt>
                <c:pt idx="483">
                  <c:v>9.1254947568815992E-5</c:v>
                </c:pt>
                <c:pt idx="484">
                  <c:v>9.1576553654044884E-5</c:v>
                </c:pt>
                <c:pt idx="485">
                  <c:v>9.0912064870462016E-5</c:v>
                </c:pt>
                <c:pt idx="486">
                  <c:v>8.4627062952603201E-5</c:v>
                </c:pt>
                <c:pt idx="487">
                  <c:v>8.7730196158980703E-5</c:v>
                </c:pt>
                <c:pt idx="488">
                  <c:v>8.6167515305466256E-5</c:v>
                </c:pt>
                <c:pt idx="489">
                  <c:v>8.5916689394151461E-5</c:v>
                </c:pt>
                <c:pt idx="490">
                  <c:v>8.4936575546844993E-5</c:v>
                </c:pt>
                <c:pt idx="491">
                  <c:v>8.4990741431996918E-5</c:v>
                </c:pt>
                <c:pt idx="492">
                  <c:v>6.9271970731728502E-5</c:v>
                </c:pt>
                <c:pt idx="493">
                  <c:v>6.9106003471477417E-5</c:v>
                </c:pt>
                <c:pt idx="494">
                  <c:v>7.4002978079165281E-5</c:v>
                </c:pt>
                <c:pt idx="495">
                  <c:v>7.3633074875226087E-5</c:v>
                </c:pt>
                <c:pt idx="496">
                  <c:v>7.3239812773888443E-5</c:v>
                </c:pt>
                <c:pt idx="497">
                  <c:v>7.2691946881495425E-5</c:v>
                </c:pt>
                <c:pt idx="498">
                  <c:v>8.0067202978465895E-5</c:v>
                </c:pt>
                <c:pt idx="499">
                  <c:v>8.040067378980359E-5</c:v>
                </c:pt>
                <c:pt idx="500">
                  <c:v>7.9489564200160316E-5</c:v>
                </c:pt>
                <c:pt idx="501">
                  <c:v>8.2937174396212568E-5</c:v>
                </c:pt>
                <c:pt idx="502">
                  <c:v>8.4753388105379614E-5</c:v>
                </c:pt>
                <c:pt idx="503">
                  <c:v>9.6088167106837623E-5</c:v>
                </c:pt>
                <c:pt idx="504">
                  <c:v>6.9214309052407735E-5</c:v>
                </c:pt>
                <c:pt idx="505">
                  <c:v>6.7397760711716199E-5</c:v>
                </c:pt>
                <c:pt idx="506">
                  <c:v>6.6631911178510511E-5</c:v>
                </c:pt>
                <c:pt idx="507">
                  <c:v>6.4365480382551634E-5</c:v>
                </c:pt>
                <c:pt idx="508">
                  <c:v>5.7416333721882208E-5</c:v>
                </c:pt>
                <c:pt idx="509">
                  <c:v>5.745492075593168E-5</c:v>
                </c:pt>
                <c:pt idx="510">
                  <c:v>5.8198670657690645E-5</c:v>
                </c:pt>
                <c:pt idx="511">
                  <c:v>5.8259279893238136E-5</c:v>
                </c:pt>
                <c:pt idx="512">
                  <c:v>5.237430080166155E-5</c:v>
                </c:pt>
                <c:pt idx="513">
                  <c:v>3.5257190015227312E-5</c:v>
                </c:pt>
                <c:pt idx="514">
                  <c:v>3.5702106742084882E-5</c:v>
                </c:pt>
                <c:pt idx="515">
                  <c:v>3.4718749087685763E-5</c:v>
                </c:pt>
                <c:pt idx="516">
                  <c:v>2.958209172649621E-5</c:v>
                </c:pt>
                <c:pt idx="517">
                  <c:v>2.3939235301729987E-5</c:v>
                </c:pt>
                <c:pt idx="518">
                  <c:v>2.9760211154330545E-5</c:v>
                </c:pt>
                <c:pt idx="519">
                  <c:v>3.2698464796734342E-5</c:v>
                </c:pt>
                <c:pt idx="520">
                  <c:v>3.3439903520751017E-5</c:v>
                </c:pt>
                <c:pt idx="521">
                  <c:v>3.4566410739666699E-5</c:v>
                </c:pt>
                <c:pt idx="522">
                  <c:v>3.0282362996952727E-5</c:v>
                </c:pt>
                <c:pt idx="523">
                  <c:v>2.9198423327651708E-5</c:v>
                </c:pt>
                <c:pt idx="524">
                  <c:v>2.1398227733819162E-5</c:v>
                </c:pt>
                <c:pt idx="525">
                  <c:v>1.6856984940314596E-5</c:v>
                </c:pt>
                <c:pt idx="526">
                  <c:v>1.7008391616177174E-5</c:v>
                </c:pt>
                <c:pt idx="527">
                  <c:v>1.9366701805620973E-5</c:v>
                </c:pt>
                <c:pt idx="528">
                  <c:v>1.993052799896058E-5</c:v>
                </c:pt>
                <c:pt idx="529">
                  <c:v>1.979535442133939E-5</c:v>
                </c:pt>
                <c:pt idx="530">
                  <c:v>1.9756047059064289E-5</c:v>
                </c:pt>
                <c:pt idx="531">
                  <c:v>2.0142729170236342E-5</c:v>
                </c:pt>
                <c:pt idx="532">
                  <c:v>1.6565902064587078E-5</c:v>
                </c:pt>
                <c:pt idx="533">
                  <c:v>1.637881114294464E-5</c:v>
                </c:pt>
                <c:pt idx="534">
                  <c:v>1.506092196141191E-5</c:v>
                </c:pt>
                <c:pt idx="535">
                  <c:v>1.3554639957122242E-5</c:v>
                </c:pt>
                <c:pt idx="536">
                  <c:v>1.3594244887330799E-5</c:v>
                </c:pt>
                <c:pt idx="537">
                  <c:v>1.3598111205983017E-5</c:v>
                </c:pt>
                <c:pt idx="538">
                  <c:v>1.0453818689307988E-5</c:v>
                </c:pt>
                <c:pt idx="539">
                  <c:v>1.1239658773329097E-5</c:v>
                </c:pt>
                <c:pt idx="540">
                  <c:v>1.102172889356645E-5</c:v>
                </c:pt>
                <c:pt idx="541">
                  <c:v>1.0132783153273711E-5</c:v>
                </c:pt>
                <c:pt idx="542">
                  <c:v>9.1825760709308898E-6</c:v>
                </c:pt>
                <c:pt idx="543">
                  <c:v>8.2704652481864734E-6</c:v>
                </c:pt>
                <c:pt idx="544">
                  <c:v>6.3841144799253717E-6</c:v>
                </c:pt>
                <c:pt idx="545">
                  <c:v>5.8933512091691784E-6</c:v>
                </c:pt>
                <c:pt idx="546">
                  <c:v>7.7346164989964715E-6</c:v>
                </c:pt>
                <c:pt idx="547">
                  <c:v>8.0911300636781462E-6</c:v>
                </c:pt>
                <c:pt idx="548">
                  <c:v>8.0135451729687681E-6</c:v>
                </c:pt>
                <c:pt idx="549">
                  <c:v>7.4320248773237162E-6</c:v>
                </c:pt>
                <c:pt idx="550">
                  <c:v>7.0487322404163421E-6</c:v>
                </c:pt>
                <c:pt idx="551">
                  <c:v>6.3620187675853322E-6</c:v>
                </c:pt>
                <c:pt idx="552">
                  <c:v>6.331274872828284E-6</c:v>
                </c:pt>
                <c:pt idx="553">
                  <c:v>6.2436494454334051E-6</c:v>
                </c:pt>
                <c:pt idx="554">
                  <c:v>5.7443107032324349E-6</c:v>
                </c:pt>
                <c:pt idx="555">
                  <c:v>4.8472038503764165E-6</c:v>
                </c:pt>
                <c:pt idx="556">
                  <c:v>5.3181971332546645E-6</c:v>
                </c:pt>
                <c:pt idx="557">
                  <c:v>5.4158380983786921E-6</c:v>
                </c:pt>
                <c:pt idx="558">
                  <c:v>5.1764553126402375E-6</c:v>
                </c:pt>
                <c:pt idx="559">
                  <c:v>5.410887777447403E-6</c:v>
                </c:pt>
                <c:pt idx="560">
                  <c:v>5.3996939834994327E-6</c:v>
                </c:pt>
                <c:pt idx="561">
                  <c:v>6.4282369160256094E-6</c:v>
                </c:pt>
                <c:pt idx="562">
                  <c:v>5.6427835001084527E-6</c:v>
                </c:pt>
                <c:pt idx="563">
                  <c:v>5.866106526173351E-6</c:v>
                </c:pt>
                <c:pt idx="564">
                  <c:v>5.8635906339719206E-6</c:v>
                </c:pt>
                <c:pt idx="565">
                  <c:v>5.8380594239335276E-6</c:v>
                </c:pt>
                <c:pt idx="566">
                  <c:v>5.3536989322311731E-6</c:v>
                </c:pt>
                <c:pt idx="567">
                  <c:v>6.0402981740523847E-6</c:v>
                </c:pt>
                <c:pt idx="568">
                  <c:v>6.2839799420255819E-6</c:v>
                </c:pt>
                <c:pt idx="569">
                  <c:v>5.8195774573061846E-6</c:v>
                </c:pt>
                <c:pt idx="570">
                  <c:v>5.8890549669165917E-6</c:v>
                </c:pt>
                <c:pt idx="571">
                  <c:v>6.1640035196807607E-6</c:v>
                </c:pt>
                <c:pt idx="572">
                  <c:v>6.2558628802438012E-6</c:v>
                </c:pt>
                <c:pt idx="573">
                  <c:v>5.948209209259491E-6</c:v>
                </c:pt>
                <c:pt idx="574">
                  <c:v>6.0297805005910632E-6</c:v>
                </c:pt>
                <c:pt idx="575">
                  <c:v>5.9801846732646441E-6</c:v>
                </c:pt>
                <c:pt idx="576">
                  <c:v>5.8566840716935401E-6</c:v>
                </c:pt>
                <c:pt idx="577">
                  <c:v>5.5813501656085203E-6</c:v>
                </c:pt>
                <c:pt idx="578">
                  <c:v>5.4988491611625995E-6</c:v>
                </c:pt>
                <c:pt idx="579">
                  <c:v>5.0617407544353728E-6</c:v>
                </c:pt>
                <c:pt idx="580">
                  <c:v>4.4414898849863986E-6</c:v>
                </c:pt>
                <c:pt idx="581">
                  <c:v>5.190815640567703E-6</c:v>
                </c:pt>
                <c:pt idx="582">
                  <c:v>5.5449629623471551E-6</c:v>
                </c:pt>
                <c:pt idx="583">
                  <c:v>4.9824091542260171E-6</c:v>
                </c:pt>
                <c:pt idx="584">
                  <c:v>6.6032431978105542E-6</c:v>
                </c:pt>
                <c:pt idx="585">
                  <c:v>6.2274299702350499E-6</c:v>
                </c:pt>
                <c:pt idx="586">
                  <c:v>5.7986993691477799E-6</c:v>
                </c:pt>
                <c:pt idx="587">
                  <c:v>7.0926603465610211E-6</c:v>
                </c:pt>
                <c:pt idx="588">
                  <c:v>8.1998536440553985E-6</c:v>
                </c:pt>
                <c:pt idx="589">
                  <c:v>7.8564205083230314E-6</c:v>
                </c:pt>
                <c:pt idx="590">
                  <c:v>7.9031750458112119E-6</c:v>
                </c:pt>
                <c:pt idx="591">
                  <c:v>7.6208062198546196E-6</c:v>
                </c:pt>
                <c:pt idx="592">
                  <c:v>7.7417113692786916E-6</c:v>
                </c:pt>
                <c:pt idx="593">
                  <c:v>7.6629018037847479E-6</c:v>
                </c:pt>
                <c:pt idx="594">
                  <c:v>7.0005831029462538E-6</c:v>
                </c:pt>
                <c:pt idx="595">
                  <c:v>7.3244820548044867E-6</c:v>
                </c:pt>
                <c:pt idx="596">
                  <c:v>7.3679641798394861E-6</c:v>
                </c:pt>
                <c:pt idx="597">
                  <c:v>7.3516751235232765E-6</c:v>
                </c:pt>
                <c:pt idx="598">
                  <c:v>7.4040756541268787E-6</c:v>
                </c:pt>
                <c:pt idx="599">
                  <c:v>7.3921235769628502E-6</c:v>
                </c:pt>
                <c:pt idx="600">
                  <c:v>4.4665855128763806E-6</c:v>
                </c:pt>
                <c:pt idx="601">
                  <c:v>4.5281211395927126E-6</c:v>
                </c:pt>
                <c:pt idx="602">
                  <c:v>5.3854419323461334E-6</c:v>
                </c:pt>
                <c:pt idx="603">
                  <c:v>5.9269078932462754E-6</c:v>
                </c:pt>
                <c:pt idx="604">
                  <c:v>5.8926146661072612E-6</c:v>
                </c:pt>
                <c:pt idx="605">
                  <c:v>5.0710846238121371E-6</c:v>
                </c:pt>
                <c:pt idx="606">
                  <c:v>5.064057681773505E-6</c:v>
                </c:pt>
                <c:pt idx="607">
                  <c:v>4.7631991951257913E-6</c:v>
                </c:pt>
                <c:pt idx="608">
                  <c:v>4.7997936347656159E-6</c:v>
                </c:pt>
                <c:pt idx="609">
                  <c:v>4.7598155665089699E-6</c:v>
                </c:pt>
                <c:pt idx="610">
                  <c:v>4.6283691731050748E-6</c:v>
                </c:pt>
                <c:pt idx="611">
                  <c:v>4.7704961195982233E-6</c:v>
                </c:pt>
                <c:pt idx="612">
                  <c:v>4.8325705927965542E-6</c:v>
                </c:pt>
                <c:pt idx="613">
                  <c:v>5.0057025339221944E-6</c:v>
                </c:pt>
                <c:pt idx="614">
                  <c:v>6.1935064538580542E-6</c:v>
                </c:pt>
                <c:pt idx="615">
                  <c:v>6.211681896508139E-6</c:v>
                </c:pt>
                <c:pt idx="616">
                  <c:v>5.7139213989900387E-6</c:v>
                </c:pt>
                <c:pt idx="617">
                  <c:v>5.7681505016319865E-6</c:v>
                </c:pt>
                <c:pt idx="618">
                  <c:v>4.3801202741660679E-6</c:v>
                </c:pt>
                <c:pt idx="619">
                  <c:v>4.3495231493096037E-6</c:v>
                </c:pt>
                <c:pt idx="620">
                  <c:v>4.2262237591951265E-6</c:v>
                </c:pt>
                <c:pt idx="621">
                  <c:v>4.7415556995445693E-6</c:v>
                </c:pt>
                <c:pt idx="622">
                  <c:v>4.7048040050143532E-6</c:v>
                </c:pt>
                <c:pt idx="623">
                  <c:v>4.5741729297223858E-6</c:v>
                </c:pt>
                <c:pt idx="624">
                  <c:v>4.6598320436188704E-6</c:v>
                </c:pt>
                <c:pt idx="625">
                  <c:v>4.4640367650970778E-6</c:v>
                </c:pt>
                <c:pt idx="626">
                  <c:v>4.4748306670676638E-6</c:v>
                </c:pt>
                <c:pt idx="627">
                  <c:v>4.3649936926452021E-6</c:v>
                </c:pt>
                <c:pt idx="628">
                  <c:v>6.768316849373858E-6</c:v>
                </c:pt>
                <c:pt idx="629">
                  <c:v>6.6125286455723345E-6</c:v>
                </c:pt>
                <c:pt idx="630">
                  <c:v>6.4006439979929128E-6</c:v>
                </c:pt>
                <c:pt idx="631">
                  <c:v>6.3976936060632544E-6</c:v>
                </c:pt>
                <c:pt idx="632">
                  <c:v>6.3413137023179776E-6</c:v>
                </c:pt>
                <c:pt idx="633">
                  <c:v>6.3225490466096505E-6</c:v>
                </c:pt>
                <c:pt idx="634">
                  <c:v>6.5751144834492909E-6</c:v>
                </c:pt>
                <c:pt idx="635">
                  <c:v>6.9239302744612503E-6</c:v>
                </c:pt>
                <c:pt idx="636">
                  <c:v>7.2880704653134416E-6</c:v>
                </c:pt>
                <c:pt idx="637">
                  <c:v>7.3138205855917997E-6</c:v>
                </c:pt>
                <c:pt idx="638">
                  <c:v>7.8506241588358568E-6</c:v>
                </c:pt>
                <c:pt idx="639">
                  <c:v>7.9730157115296976E-6</c:v>
                </c:pt>
                <c:pt idx="640">
                  <c:v>7.9116128178932166E-6</c:v>
                </c:pt>
                <c:pt idx="641">
                  <c:v>7.4065800608919016E-6</c:v>
                </c:pt>
                <c:pt idx="642">
                  <c:v>7.3766322136909803E-6</c:v>
                </c:pt>
                <c:pt idx="643">
                  <c:v>8.1339604909344425E-6</c:v>
                </c:pt>
                <c:pt idx="644">
                  <c:v>6.1220382179023256E-6</c:v>
                </c:pt>
                <c:pt idx="645">
                  <c:v>6.6643082151692056E-6</c:v>
                </c:pt>
                <c:pt idx="646">
                  <c:v>7.0570461509723331E-6</c:v>
                </c:pt>
                <c:pt idx="647">
                  <c:v>7.0026253650845179E-6</c:v>
                </c:pt>
                <c:pt idx="648">
                  <c:v>7.0244337013114635E-6</c:v>
                </c:pt>
                <c:pt idx="649">
                  <c:v>6.7580748335353022E-6</c:v>
                </c:pt>
                <c:pt idx="650">
                  <c:v>6.3119896684191925E-6</c:v>
                </c:pt>
                <c:pt idx="651">
                  <c:v>6.2019769174329872E-6</c:v>
                </c:pt>
                <c:pt idx="652">
                  <c:v>5.36037946453804E-6</c:v>
                </c:pt>
                <c:pt idx="653">
                  <c:v>5.2841741802469127E-6</c:v>
                </c:pt>
                <c:pt idx="654">
                  <c:v>5.2777413736881884E-6</c:v>
                </c:pt>
                <c:pt idx="655">
                  <c:v>5.3068193085945798E-6</c:v>
                </c:pt>
                <c:pt idx="656">
                  <c:v>5.406249211908995E-6</c:v>
                </c:pt>
                <c:pt idx="657">
                  <c:v>5.4029935855286236E-6</c:v>
                </c:pt>
                <c:pt idx="658">
                  <c:v>5.2507318107412457E-6</c:v>
                </c:pt>
                <c:pt idx="659">
                  <c:v>5.2050815278392199E-6</c:v>
                </c:pt>
                <c:pt idx="660">
                  <c:v>5.3187348611727665E-6</c:v>
                </c:pt>
                <c:pt idx="661">
                  <c:v>5.3134277775456757E-6</c:v>
                </c:pt>
                <c:pt idx="662">
                  <c:v>5.2646914837461593E-6</c:v>
                </c:pt>
                <c:pt idx="663">
                  <c:v>5.1158968338450003E-6</c:v>
                </c:pt>
                <c:pt idx="664">
                  <c:v>5.1156263854283929E-6</c:v>
                </c:pt>
                <c:pt idx="665">
                  <c:v>4.5547680135895052E-6</c:v>
                </c:pt>
                <c:pt idx="666">
                  <c:v>4.4743518275385899E-6</c:v>
                </c:pt>
                <c:pt idx="667">
                  <c:v>4.0921174082992515E-6</c:v>
                </c:pt>
                <c:pt idx="668">
                  <c:v>3.9350346237219375E-6</c:v>
                </c:pt>
                <c:pt idx="669">
                  <c:v>3.9067734339545054E-6</c:v>
                </c:pt>
                <c:pt idx="670">
                  <c:v>3.9177704113773561E-6</c:v>
                </c:pt>
                <c:pt idx="671">
                  <c:v>3.9293938904969691E-6</c:v>
                </c:pt>
                <c:pt idx="672">
                  <c:v>3.9653900311689442E-6</c:v>
                </c:pt>
                <c:pt idx="673">
                  <c:v>4.1465510972775119E-6</c:v>
                </c:pt>
                <c:pt idx="674">
                  <c:v>4.1847561875349569E-6</c:v>
                </c:pt>
                <c:pt idx="675">
                  <c:v>4.393409924246912E-6</c:v>
                </c:pt>
                <c:pt idx="676">
                  <c:v>4.4894611431327582E-6</c:v>
                </c:pt>
                <c:pt idx="677">
                  <c:v>4.4741711619370922E-6</c:v>
                </c:pt>
                <c:pt idx="678">
                  <c:v>4.4378183430900703E-6</c:v>
                </c:pt>
                <c:pt idx="679">
                  <c:v>4.534635342776976E-6</c:v>
                </c:pt>
                <c:pt idx="680">
                  <c:v>4.5588851457560678E-6</c:v>
                </c:pt>
                <c:pt idx="681">
                  <c:v>4.1731743554419E-6</c:v>
                </c:pt>
                <c:pt idx="682">
                  <c:v>4.0193454914442346E-6</c:v>
                </c:pt>
                <c:pt idx="683">
                  <c:v>4.0097935333228943E-6</c:v>
                </c:pt>
                <c:pt idx="684">
                  <c:v>4.3313807972072726E-6</c:v>
                </c:pt>
                <c:pt idx="685">
                  <c:v>4.3988226950245673E-6</c:v>
                </c:pt>
                <c:pt idx="686">
                  <c:v>4.0137745905053466E-6</c:v>
                </c:pt>
                <c:pt idx="687">
                  <c:v>3.9926439047116353E-6</c:v>
                </c:pt>
                <c:pt idx="688">
                  <c:v>3.9877242672581418E-6</c:v>
                </c:pt>
                <c:pt idx="689">
                  <c:v>4.1468101111689617E-6</c:v>
                </c:pt>
                <c:pt idx="690">
                  <c:v>4.1509193276013788E-6</c:v>
                </c:pt>
                <c:pt idx="691">
                  <c:v>4.1725925006652791E-6</c:v>
                </c:pt>
                <c:pt idx="692">
                  <c:v>4.1190583346425388E-6</c:v>
                </c:pt>
                <c:pt idx="693">
                  <c:v>4.0413596548153627E-6</c:v>
                </c:pt>
                <c:pt idx="694">
                  <c:v>3.9795843324051946E-6</c:v>
                </c:pt>
                <c:pt idx="695">
                  <c:v>3.988998770737929E-6</c:v>
                </c:pt>
                <c:pt idx="696">
                  <c:v>3.8762063525375707E-6</c:v>
                </c:pt>
                <c:pt idx="697">
                  <c:v>3.8598288597853296E-6</c:v>
                </c:pt>
                <c:pt idx="698">
                  <c:v>3.7528870255325122E-6</c:v>
                </c:pt>
                <c:pt idx="699">
                  <c:v>3.7041794465493312E-6</c:v>
                </c:pt>
                <c:pt idx="700">
                  <c:v>3.7558212499212728E-6</c:v>
                </c:pt>
                <c:pt idx="701">
                  <c:v>3.7272843044076669E-6</c:v>
                </c:pt>
                <c:pt idx="702">
                  <c:v>3.7114539744302128E-6</c:v>
                </c:pt>
                <c:pt idx="703">
                  <c:v>3.6588273084020971E-6</c:v>
                </c:pt>
                <c:pt idx="704">
                  <c:v>3.6353373376223587E-6</c:v>
                </c:pt>
                <c:pt idx="705">
                  <c:v>3.6570003317148707E-6</c:v>
                </c:pt>
                <c:pt idx="706">
                  <c:v>3.6520867590887276E-6</c:v>
                </c:pt>
                <c:pt idx="707">
                  <c:v>3.6650982177955559E-6</c:v>
                </c:pt>
                <c:pt idx="708">
                  <c:v>4.0442472256246926E-6</c:v>
                </c:pt>
                <c:pt idx="709">
                  <c:v>4.0385221013069054E-6</c:v>
                </c:pt>
                <c:pt idx="710">
                  <c:v>2.8291654733466689E-6</c:v>
                </c:pt>
                <c:pt idx="711">
                  <c:v>2.9199612697199098E-6</c:v>
                </c:pt>
                <c:pt idx="712">
                  <c:v>2.9149040908670209E-6</c:v>
                </c:pt>
                <c:pt idx="713">
                  <c:v>2.7924741241384442E-6</c:v>
                </c:pt>
                <c:pt idx="714">
                  <c:v>4.455064355011896E-6</c:v>
                </c:pt>
                <c:pt idx="715">
                  <c:v>3.7726255457797979E-6</c:v>
                </c:pt>
                <c:pt idx="716">
                  <c:v>3.5288683461796141E-6</c:v>
                </c:pt>
                <c:pt idx="717">
                  <c:v>3.5298678503905198E-6</c:v>
                </c:pt>
                <c:pt idx="718">
                  <c:v>3.5174761327253308E-6</c:v>
                </c:pt>
                <c:pt idx="719">
                  <c:v>3.4847142419475556E-6</c:v>
                </c:pt>
                <c:pt idx="720">
                  <c:v>3.4470993723327199E-6</c:v>
                </c:pt>
                <c:pt idx="721">
                  <c:v>3.370831608671409E-6</c:v>
                </c:pt>
                <c:pt idx="722">
                  <c:v>3.2277005013807867E-6</c:v>
                </c:pt>
                <c:pt idx="723">
                  <c:v>3.2606663224667867E-6</c:v>
                </c:pt>
                <c:pt idx="724">
                  <c:v>3.0156253116961145E-6</c:v>
                </c:pt>
                <c:pt idx="725">
                  <c:v>3.1263621801896484E-6</c:v>
                </c:pt>
                <c:pt idx="726">
                  <c:v>3.0710618771654867E-6</c:v>
                </c:pt>
                <c:pt idx="727">
                  <c:v>3.0576165961324453E-6</c:v>
                </c:pt>
                <c:pt idx="728">
                  <c:v>3.1381038590278324E-6</c:v>
                </c:pt>
                <c:pt idx="729">
                  <c:v>3.0493161370887404E-6</c:v>
                </c:pt>
                <c:pt idx="730">
                  <c:v>3.1288216243518534E-6</c:v>
                </c:pt>
                <c:pt idx="731">
                  <c:v>2.7723789480530723E-6</c:v>
                </c:pt>
                <c:pt idx="732">
                  <c:v>2.8619223773900352E-6</c:v>
                </c:pt>
                <c:pt idx="733">
                  <c:v>2.8844437547375302E-6</c:v>
                </c:pt>
                <c:pt idx="734">
                  <c:v>2.8582058233376325E-6</c:v>
                </c:pt>
                <c:pt idx="735">
                  <c:v>2.5404829062892839E-6</c:v>
                </c:pt>
                <c:pt idx="736">
                  <c:v>2.5991270771401701E-6</c:v>
                </c:pt>
                <c:pt idx="737">
                  <c:v>2.5905972846626751E-6</c:v>
                </c:pt>
                <c:pt idx="738">
                  <c:v>2.5403112005474853E-6</c:v>
                </c:pt>
                <c:pt idx="739">
                  <c:v>2.5646755093067172E-6</c:v>
                </c:pt>
                <c:pt idx="740">
                  <c:v>2.5263103802336763E-6</c:v>
                </c:pt>
                <c:pt idx="741">
                  <c:v>2.4768872163176045E-6</c:v>
                </c:pt>
                <c:pt idx="742">
                  <c:v>2.5074911340096477E-6</c:v>
                </c:pt>
                <c:pt idx="743">
                  <c:v>2.3387260068083365E-6</c:v>
                </c:pt>
                <c:pt idx="744">
                  <c:v>2.3006997802354636E-6</c:v>
                </c:pt>
                <c:pt idx="745">
                  <c:v>2.1100998446489291E-6</c:v>
                </c:pt>
                <c:pt idx="746">
                  <c:v>2.1582347268847711E-6</c:v>
                </c:pt>
                <c:pt idx="747">
                  <c:v>2.1216201206895834E-6</c:v>
                </c:pt>
                <c:pt idx="748">
                  <c:v>2.1442765245276989E-6</c:v>
                </c:pt>
                <c:pt idx="749">
                  <c:v>1.8952518119378623E-6</c:v>
                </c:pt>
                <c:pt idx="750">
                  <c:v>1.6159714058042982E-6</c:v>
                </c:pt>
                <c:pt idx="751">
                  <c:v>1.5897995307287569E-6</c:v>
                </c:pt>
                <c:pt idx="752">
                  <c:v>1.1298984830300206E-6</c:v>
                </c:pt>
                <c:pt idx="753">
                  <c:v>1.046445357663231E-6</c:v>
                </c:pt>
                <c:pt idx="754">
                  <c:v>9.1774515176023569E-7</c:v>
                </c:pt>
                <c:pt idx="755">
                  <c:v>1.0202403594435037E-6</c:v>
                </c:pt>
                <c:pt idx="756">
                  <c:v>1.0739260206116333E-6</c:v>
                </c:pt>
                <c:pt idx="757">
                  <c:v>1.0795456170995736E-6</c:v>
                </c:pt>
                <c:pt idx="758">
                  <c:v>1.1254170715341217E-6</c:v>
                </c:pt>
                <c:pt idx="759">
                  <c:v>2.0831615569877146E-6</c:v>
                </c:pt>
                <c:pt idx="760">
                  <c:v>2.1372864725524856E-6</c:v>
                </c:pt>
                <c:pt idx="761">
                  <c:v>2.0195573769812907E-6</c:v>
                </c:pt>
                <c:pt idx="762">
                  <c:v>2.0385485139219125E-6</c:v>
                </c:pt>
                <c:pt idx="763">
                  <c:v>2.0187065030646314E-6</c:v>
                </c:pt>
                <c:pt idx="764">
                  <c:v>2.0285012956501095E-6</c:v>
                </c:pt>
                <c:pt idx="765">
                  <c:v>2.0549987844372647E-6</c:v>
                </c:pt>
                <c:pt idx="766">
                  <c:v>2.1007921545742316E-6</c:v>
                </c:pt>
                <c:pt idx="767">
                  <c:v>2.0960670074667821E-6</c:v>
                </c:pt>
                <c:pt idx="768">
                  <c:v>2.1041950193625529E-6</c:v>
                </c:pt>
                <c:pt idx="769">
                  <c:v>1.1412662458905614E-6</c:v>
                </c:pt>
                <c:pt idx="770">
                  <c:v>9.1131189019992148E-7</c:v>
                </c:pt>
                <c:pt idx="771">
                  <c:v>8.6290392987539583E-7</c:v>
                </c:pt>
                <c:pt idx="772">
                  <c:v>8.3298784527926259E-7</c:v>
                </c:pt>
                <c:pt idx="773">
                  <c:v>8.4096227759565054E-7</c:v>
                </c:pt>
                <c:pt idx="774">
                  <c:v>8.495823169676659E-7</c:v>
                </c:pt>
                <c:pt idx="775">
                  <c:v>9.0068274106235727E-7</c:v>
                </c:pt>
                <c:pt idx="776">
                  <c:v>1.0909970835997698E-6</c:v>
                </c:pt>
                <c:pt idx="777">
                  <c:v>1.1643271880395354E-6</c:v>
                </c:pt>
                <c:pt idx="778">
                  <c:v>1.0479341844085681E-6</c:v>
                </c:pt>
                <c:pt idx="779">
                  <c:v>1.1419099535078384E-6</c:v>
                </c:pt>
                <c:pt idx="780">
                  <c:v>1.1439963382914425E-6</c:v>
                </c:pt>
                <c:pt idx="781">
                  <c:v>1.2056937074194411E-6</c:v>
                </c:pt>
                <c:pt idx="782">
                  <c:v>1.1797538652908183E-6</c:v>
                </c:pt>
                <c:pt idx="783">
                  <c:v>1.1299001274360967E-6</c:v>
                </c:pt>
                <c:pt idx="784">
                  <c:v>1.1213909104245257E-6</c:v>
                </c:pt>
                <c:pt idx="785">
                  <c:v>1.1269887643750082E-6</c:v>
                </c:pt>
                <c:pt idx="786">
                  <c:v>1.1241627926124032E-6</c:v>
                </c:pt>
                <c:pt idx="787">
                  <c:v>1.1792479210868357E-6</c:v>
                </c:pt>
                <c:pt idx="788">
                  <c:v>1.1653212289894262E-6</c:v>
                </c:pt>
                <c:pt idx="789">
                  <c:v>1.1543041592608129E-6</c:v>
                </c:pt>
                <c:pt idx="790">
                  <c:v>1.0815985260410607E-6</c:v>
                </c:pt>
                <c:pt idx="791">
                  <c:v>1.0945534963793799E-6</c:v>
                </c:pt>
                <c:pt idx="792">
                  <c:v>1.0881558491217469E-6</c:v>
                </c:pt>
                <c:pt idx="793">
                  <c:v>1.0473394229123675E-6</c:v>
                </c:pt>
                <c:pt idx="794">
                  <c:v>1.0599954160996451E-6</c:v>
                </c:pt>
                <c:pt idx="795">
                  <c:v>1.0606337402405424E-6</c:v>
                </c:pt>
                <c:pt idx="796">
                  <c:v>1.0676624734907485E-6</c:v>
                </c:pt>
                <c:pt idx="797">
                  <c:v>8.178005536896336E-7</c:v>
                </c:pt>
                <c:pt idx="798">
                  <c:v>7.5615472200924752E-7</c:v>
                </c:pt>
                <c:pt idx="799">
                  <c:v>7.4333053215506118E-7</c:v>
                </c:pt>
                <c:pt idx="800">
                  <c:v>7.5137474849542587E-7</c:v>
                </c:pt>
                <c:pt idx="801">
                  <c:v>7.9248372401360099E-7</c:v>
                </c:pt>
                <c:pt idx="802">
                  <c:v>8.6462949232331173E-7</c:v>
                </c:pt>
                <c:pt idx="803">
                  <c:v>9.1411723719809371E-7</c:v>
                </c:pt>
                <c:pt idx="804">
                  <c:v>8.887293917864297E-7</c:v>
                </c:pt>
                <c:pt idx="805">
                  <c:v>8.857824141399848E-7</c:v>
                </c:pt>
                <c:pt idx="806">
                  <c:v>8.8900199337024203E-7</c:v>
                </c:pt>
                <c:pt idx="807">
                  <c:v>8.0877976107957096E-7</c:v>
                </c:pt>
                <c:pt idx="808">
                  <c:v>8.5529629663620306E-7</c:v>
                </c:pt>
                <c:pt idx="809">
                  <c:v>9.3694546865056573E-7</c:v>
                </c:pt>
                <c:pt idx="810">
                  <c:v>8.9307936915708839E-7</c:v>
                </c:pt>
                <c:pt idx="811">
                  <c:v>9.3796463251440457E-7</c:v>
                </c:pt>
                <c:pt idx="812">
                  <c:v>7.7546593340136943E-7</c:v>
                </c:pt>
                <c:pt idx="813">
                  <c:v>7.9593833412410368E-7</c:v>
                </c:pt>
                <c:pt idx="814">
                  <c:v>7.5649242875585148E-7</c:v>
                </c:pt>
                <c:pt idx="815">
                  <c:v>7.5292790959159538E-7</c:v>
                </c:pt>
                <c:pt idx="816">
                  <c:v>7.8354583462779681E-7</c:v>
                </c:pt>
                <c:pt idx="817">
                  <c:v>8.3633771177064587E-7</c:v>
                </c:pt>
                <c:pt idx="818">
                  <c:v>5.0984544007939368E-6</c:v>
                </c:pt>
                <c:pt idx="819">
                  <c:v>1.3752742046149612E-5</c:v>
                </c:pt>
                <c:pt idx="820">
                  <c:v>1.7762133349698458E-5</c:v>
                </c:pt>
                <c:pt idx="821">
                  <c:v>1.9311669051083566E-5</c:v>
                </c:pt>
                <c:pt idx="822">
                  <c:v>2.0436282434558588E-5</c:v>
                </c:pt>
                <c:pt idx="823">
                  <c:v>1.9453882743686529E-5</c:v>
                </c:pt>
                <c:pt idx="824">
                  <c:v>1.9440215092167974E-5</c:v>
                </c:pt>
                <c:pt idx="825">
                  <c:v>1.9463258513252034E-5</c:v>
                </c:pt>
                <c:pt idx="826">
                  <c:v>1.9260362019129286E-5</c:v>
                </c:pt>
                <c:pt idx="827">
                  <c:v>1.9529477564738798E-5</c:v>
                </c:pt>
                <c:pt idx="828">
                  <c:v>1.9504848347309334E-5</c:v>
                </c:pt>
                <c:pt idx="829">
                  <c:v>1.7794839382923312E-5</c:v>
                </c:pt>
                <c:pt idx="830">
                  <c:v>1.7494194802036774E-5</c:v>
                </c:pt>
                <c:pt idx="831">
                  <c:v>1.9155881520510469E-5</c:v>
                </c:pt>
                <c:pt idx="832">
                  <c:v>1.688409584297346E-5</c:v>
                </c:pt>
                <c:pt idx="833">
                  <c:v>1.5777848521121847E-5</c:v>
                </c:pt>
                <c:pt idx="834">
                  <c:v>1.544813599248489E-5</c:v>
                </c:pt>
                <c:pt idx="835">
                  <c:v>1.3600671749745102E-5</c:v>
                </c:pt>
                <c:pt idx="836">
                  <c:v>1.3590513228053433E-5</c:v>
                </c:pt>
                <c:pt idx="837">
                  <c:v>1.3284555200528914E-5</c:v>
                </c:pt>
                <c:pt idx="838">
                  <c:v>1.0891658526118057E-5</c:v>
                </c:pt>
                <c:pt idx="839">
                  <c:v>9.5405142763925558E-6</c:v>
                </c:pt>
                <c:pt idx="840">
                  <c:v>1.1338750603736037E-5</c:v>
                </c:pt>
                <c:pt idx="841">
                  <c:v>1.1337855917771093E-5</c:v>
                </c:pt>
                <c:pt idx="842">
                  <c:v>1.1539550419645965E-5</c:v>
                </c:pt>
                <c:pt idx="843">
                  <c:v>1.1332795844948264E-5</c:v>
                </c:pt>
                <c:pt idx="844">
                  <c:v>1.1885544407348441E-5</c:v>
                </c:pt>
                <c:pt idx="845">
                  <c:v>1.2309636940822137E-5</c:v>
                </c:pt>
                <c:pt idx="846">
                  <c:v>1.2268630870319909E-5</c:v>
                </c:pt>
                <c:pt idx="847">
                  <c:v>1.2519383166958902E-5</c:v>
                </c:pt>
                <c:pt idx="848">
                  <c:v>1.3860751350054996E-5</c:v>
                </c:pt>
                <c:pt idx="849">
                  <c:v>1.4131049443179012E-5</c:v>
                </c:pt>
                <c:pt idx="850">
                  <c:v>1.4073186733352961E-5</c:v>
                </c:pt>
                <c:pt idx="851">
                  <c:v>1.4150754818293229E-5</c:v>
                </c:pt>
                <c:pt idx="852">
                  <c:v>1.4790294540716016E-5</c:v>
                </c:pt>
                <c:pt idx="853">
                  <c:v>1.2954552335546366E-5</c:v>
                </c:pt>
                <c:pt idx="854">
                  <c:v>1.2308457683728918E-5</c:v>
                </c:pt>
                <c:pt idx="855">
                  <c:v>1.2065534524778291E-5</c:v>
                </c:pt>
                <c:pt idx="856">
                  <c:v>1.2806479429663921E-5</c:v>
                </c:pt>
                <c:pt idx="857">
                  <c:v>1.2859365089719004E-5</c:v>
                </c:pt>
                <c:pt idx="858">
                  <c:v>1.2798558569480862E-5</c:v>
                </c:pt>
                <c:pt idx="859">
                  <c:v>1.2764216327204964E-5</c:v>
                </c:pt>
                <c:pt idx="860">
                  <c:v>1.3790102492540291E-5</c:v>
                </c:pt>
                <c:pt idx="861">
                  <c:v>1.3746902608745063E-5</c:v>
                </c:pt>
                <c:pt idx="862">
                  <c:v>1.3457346582849204E-5</c:v>
                </c:pt>
                <c:pt idx="863">
                  <c:v>1.3837192434016169E-5</c:v>
                </c:pt>
                <c:pt idx="864">
                  <c:v>1.3972262713242183E-5</c:v>
                </c:pt>
                <c:pt idx="865">
                  <c:v>1.168391009896617E-5</c:v>
                </c:pt>
                <c:pt idx="866">
                  <c:v>1.1861246714930206E-5</c:v>
                </c:pt>
                <c:pt idx="867">
                  <c:v>1.1260600968519417E-5</c:v>
                </c:pt>
                <c:pt idx="868">
                  <c:v>1.1030998614583159E-5</c:v>
                </c:pt>
                <c:pt idx="869">
                  <c:v>1.1086172361009349E-5</c:v>
                </c:pt>
                <c:pt idx="870">
                  <c:v>1.1005881340535419E-5</c:v>
                </c:pt>
                <c:pt idx="871">
                  <c:v>1.0799033129622107E-5</c:v>
                </c:pt>
                <c:pt idx="872">
                  <c:v>9.9248836960813531E-6</c:v>
                </c:pt>
                <c:pt idx="873">
                  <c:v>9.8661407445108302E-6</c:v>
                </c:pt>
                <c:pt idx="874">
                  <c:v>1.0937169855682481E-5</c:v>
                </c:pt>
                <c:pt idx="875">
                  <c:v>1.0495820149131482E-5</c:v>
                </c:pt>
                <c:pt idx="876">
                  <c:v>1.0912337502976438E-5</c:v>
                </c:pt>
                <c:pt idx="877">
                  <c:v>1.0803631863835088E-5</c:v>
                </c:pt>
                <c:pt idx="878">
                  <c:v>1.1963659445610774E-5</c:v>
                </c:pt>
                <c:pt idx="879">
                  <c:v>8.3914490031820433E-6</c:v>
                </c:pt>
                <c:pt idx="880">
                  <c:v>8.3926027915603957E-6</c:v>
                </c:pt>
                <c:pt idx="881">
                  <c:v>9.4722609817038214E-6</c:v>
                </c:pt>
                <c:pt idx="882">
                  <c:v>9.9556563111866419E-6</c:v>
                </c:pt>
                <c:pt idx="883">
                  <c:v>1.0259609857367761E-5</c:v>
                </c:pt>
                <c:pt idx="884">
                  <c:v>1.0705355371505148E-5</c:v>
                </c:pt>
                <c:pt idx="885">
                  <c:v>1.0301515754426233E-5</c:v>
                </c:pt>
                <c:pt idx="886">
                  <c:v>1.0126280726409843E-5</c:v>
                </c:pt>
                <c:pt idx="887">
                  <c:v>9.664091801850636E-6</c:v>
                </c:pt>
                <c:pt idx="888">
                  <c:v>9.723062555061276E-6</c:v>
                </c:pt>
                <c:pt idx="889">
                  <c:v>9.1803223241046866E-6</c:v>
                </c:pt>
                <c:pt idx="890">
                  <c:v>9.1717165196832575E-6</c:v>
                </c:pt>
                <c:pt idx="891">
                  <c:v>9.2004497286311344E-6</c:v>
                </c:pt>
                <c:pt idx="892">
                  <c:v>9.4953885510334411E-6</c:v>
                </c:pt>
                <c:pt idx="893">
                  <c:v>9.4844811957101457E-6</c:v>
                </c:pt>
                <c:pt idx="894">
                  <c:v>8.6378101752275061E-6</c:v>
                </c:pt>
                <c:pt idx="895">
                  <c:v>8.6767964670555244E-6</c:v>
                </c:pt>
                <c:pt idx="896">
                  <c:v>7.976042093407569E-6</c:v>
                </c:pt>
                <c:pt idx="897">
                  <c:v>7.1925085732490029E-6</c:v>
                </c:pt>
                <c:pt idx="898">
                  <c:v>7.1770087662559224E-6</c:v>
                </c:pt>
                <c:pt idx="899">
                  <c:v>7.0157404323939827E-6</c:v>
                </c:pt>
                <c:pt idx="900">
                  <c:v>7.0838785406722728E-6</c:v>
                </c:pt>
                <c:pt idx="901">
                  <c:v>6.6733150751979396E-6</c:v>
                </c:pt>
                <c:pt idx="902">
                  <c:v>6.6022973901310084E-6</c:v>
                </c:pt>
                <c:pt idx="903">
                  <c:v>6.8267201916426459E-6</c:v>
                </c:pt>
                <c:pt idx="904">
                  <c:v>6.5591869160132673E-6</c:v>
                </c:pt>
                <c:pt idx="905">
                  <c:v>6.7412066425934017E-6</c:v>
                </c:pt>
                <c:pt idx="906">
                  <c:v>7.3536708065526337E-6</c:v>
                </c:pt>
                <c:pt idx="907">
                  <c:v>7.3497990849800078E-6</c:v>
                </c:pt>
                <c:pt idx="908">
                  <c:v>7.4542949627825958E-6</c:v>
                </c:pt>
                <c:pt idx="909">
                  <c:v>7.5180484487409516E-6</c:v>
                </c:pt>
                <c:pt idx="910">
                  <c:v>7.3647528791439076E-6</c:v>
                </c:pt>
                <c:pt idx="911">
                  <c:v>7.3572439051824415E-6</c:v>
                </c:pt>
                <c:pt idx="912">
                  <c:v>7.4061755192490566E-6</c:v>
                </c:pt>
                <c:pt idx="913">
                  <c:v>7.8780823552962884E-6</c:v>
                </c:pt>
                <c:pt idx="914">
                  <c:v>7.9051746445144159E-6</c:v>
                </c:pt>
                <c:pt idx="915">
                  <c:v>8.1566536639278741E-6</c:v>
                </c:pt>
                <c:pt idx="916">
                  <c:v>7.9571192089494882E-6</c:v>
                </c:pt>
                <c:pt idx="917">
                  <c:v>8.0544261236907642E-6</c:v>
                </c:pt>
                <c:pt idx="918">
                  <c:v>7.9989351914237317E-6</c:v>
                </c:pt>
                <c:pt idx="919">
                  <c:v>7.8078628881679788E-6</c:v>
                </c:pt>
                <c:pt idx="920">
                  <c:v>7.6381289853463655E-6</c:v>
                </c:pt>
                <c:pt idx="921">
                  <c:v>7.7118413961239364E-6</c:v>
                </c:pt>
                <c:pt idx="922">
                  <c:v>8.2275087692875816E-6</c:v>
                </c:pt>
                <c:pt idx="923">
                  <c:v>8.0841912772632604E-6</c:v>
                </c:pt>
                <c:pt idx="924">
                  <c:v>7.7921983004988997E-6</c:v>
                </c:pt>
                <c:pt idx="925">
                  <c:v>7.8839358545687333E-6</c:v>
                </c:pt>
                <c:pt idx="926">
                  <c:v>7.352048919726109E-6</c:v>
                </c:pt>
                <c:pt idx="927">
                  <c:v>7.9013504594509979E-6</c:v>
                </c:pt>
                <c:pt idx="928">
                  <c:v>7.7639991891510878E-6</c:v>
                </c:pt>
                <c:pt idx="929">
                  <c:v>8.1410347454459448E-6</c:v>
                </c:pt>
                <c:pt idx="930">
                  <c:v>7.7561305380131737E-6</c:v>
                </c:pt>
                <c:pt idx="931">
                  <c:v>7.7762340081764343E-6</c:v>
                </c:pt>
                <c:pt idx="932">
                  <c:v>7.41164200100955E-6</c:v>
                </c:pt>
                <c:pt idx="933">
                  <c:v>7.4433930064167868E-6</c:v>
                </c:pt>
                <c:pt idx="934">
                  <c:v>7.3316810548221731E-6</c:v>
                </c:pt>
                <c:pt idx="935">
                  <c:v>6.7102597464694716E-6</c:v>
                </c:pt>
                <c:pt idx="936">
                  <c:v>7.206726388096131E-6</c:v>
                </c:pt>
                <c:pt idx="937">
                  <c:v>7.438753489348615E-6</c:v>
                </c:pt>
                <c:pt idx="938">
                  <c:v>8.0953631895714548E-6</c:v>
                </c:pt>
                <c:pt idx="939">
                  <c:v>8.2091901843546883E-6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96-964C-AB67-4C74DA5C364A}"/>
            </c:ext>
          </c:extLst>
        </c:ser>
        <c:ser>
          <c:idx val="3"/>
          <c:order val="3"/>
          <c:tx>
            <c:strRef>
              <c:f>PD!$AW$1</c:f>
              <c:strCache>
                <c:ptCount val="1"/>
                <c:pt idx="0">
                  <c:v>Роснефть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PD!$AS$2:$AS$941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PD!$AW$2:$AW$941</c:f>
              <c:numCache>
                <c:formatCode>0.00%</c:formatCode>
                <c:ptCount val="940"/>
                <c:pt idx="0">
                  <c:v>5.2676125518975902E-4</c:v>
                </c:pt>
                <c:pt idx="1">
                  <c:v>4.660289220533066E-4</c:v>
                </c:pt>
                <c:pt idx="2">
                  <c:v>9.122522249321351E-4</c:v>
                </c:pt>
                <c:pt idx="3">
                  <c:v>1.1391912125998669E-3</c:v>
                </c:pt>
                <c:pt idx="4">
                  <c:v>1.7798140620916354E-3</c:v>
                </c:pt>
                <c:pt idx="5">
                  <c:v>1.9047909370986267E-3</c:v>
                </c:pt>
                <c:pt idx="6">
                  <c:v>1.7252284757656037E-3</c:v>
                </c:pt>
                <c:pt idx="7">
                  <c:v>1.3837092241717995E-3</c:v>
                </c:pt>
                <c:pt idx="8">
                  <c:v>1.3684205464123329E-3</c:v>
                </c:pt>
                <c:pt idx="9">
                  <c:v>1.2862840709448212E-3</c:v>
                </c:pt>
                <c:pt idx="10">
                  <c:v>1.4456959175140202E-3</c:v>
                </c:pt>
                <c:pt idx="11">
                  <c:v>1.6460027438765918E-3</c:v>
                </c:pt>
                <c:pt idx="12">
                  <c:v>1.6599949564707372E-3</c:v>
                </c:pt>
                <c:pt idx="13">
                  <c:v>1.6699961713664978E-3</c:v>
                </c:pt>
                <c:pt idx="14">
                  <c:v>2.1381029522622502E-3</c:v>
                </c:pt>
                <c:pt idx="15">
                  <c:v>2.1411533555124756E-3</c:v>
                </c:pt>
                <c:pt idx="16">
                  <c:v>2.2331992839514613E-3</c:v>
                </c:pt>
                <c:pt idx="17">
                  <c:v>2.3095507632805694E-3</c:v>
                </c:pt>
                <c:pt idx="18">
                  <c:v>2.1382824648680208E-3</c:v>
                </c:pt>
                <c:pt idx="19">
                  <c:v>1.760671065523302E-3</c:v>
                </c:pt>
                <c:pt idx="20">
                  <c:v>1.7056759122797173E-3</c:v>
                </c:pt>
                <c:pt idx="21">
                  <c:v>1.625311464791975E-3</c:v>
                </c:pt>
                <c:pt idx="22">
                  <c:v>1.8032346756206774E-3</c:v>
                </c:pt>
                <c:pt idx="23">
                  <c:v>1.794846334492781E-3</c:v>
                </c:pt>
                <c:pt idx="24">
                  <c:v>1.7260379440356987E-3</c:v>
                </c:pt>
                <c:pt idx="25">
                  <c:v>1.7122724327845295E-3</c:v>
                </c:pt>
                <c:pt idx="26">
                  <c:v>1.9507293648426821E-3</c:v>
                </c:pt>
                <c:pt idx="27">
                  <c:v>1.9498977036170519E-3</c:v>
                </c:pt>
                <c:pt idx="28">
                  <c:v>2.2397406171332035E-3</c:v>
                </c:pt>
                <c:pt idx="29">
                  <c:v>2.2439254844822654E-3</c:v>
                </c:pt>
                <c:pt idx="30">
                  <c:v>2.250508112453239E-3</c:v>
                </c:pt>
                <c:pt idx="31">
                  <c:v>2.2089785048418058E-3</c:v>
                </c:pt>
                <c:pt idx="32">
                  <c:v>2.3797422706704021E-3</c:v>
                </c:pt>
                <c:pt idx="33">
                  <c:v>2.4000603775918674E-3</c:v>
                </c:pt>
                <c:pt idx="34">
                  <c:v>3.0161627381535445E-3</c:v>
                </c:pt>
                <c:pt idx="35">
                  <c:v>3.2513190758737729E-3</c:v>
                </c:pt>
                <c:pt idx="36">
                  <c:v>3.4223447162590012E-3</c:v>
                </c:pt>
                <c:pt idx="37">
                  <c:v>3.3782863637493638E-3</c:v>
                </c:pt>
                <c:pt idx="38">
                  <c:v>4.0164669426590704E-3</c:v>
                </c:pt>
                <c:pt idx="39">
                  <c:v>3.4452020915570619E-3</c:v>
                </c:pt>
                <c:pt idx="40">
                  <c:v>3.5341763155886819E-3</c:v>
                </c:pt>
                <c:pt idx="41">
                  <c:v>3.4154027649167455E-3</c:v>
                </c:pt>
                <c:pt idx="42">
                  <c:v>3.2883166147141133E-3</c:v>
                </c:pt>
                <c:pt idx="43">
                  <c:v>4.1806756273599253E-3</c:v>
                </c:pt>
                <c:pt idx="44">
                  <c:v>4.4497557981485608E-3</c:v>
                </c:pt>
                <c:pt idx="45">
                  <c:v>4.0513085514078664E-3</c:v>
                </c:pt>
                <c:pt idx="46">
                  <c:v>4.0771323156108975E-3</c:v>
                </c:pt>
                <c:pt idx="47">
                  <c:v>4.1237596297119452E-3</c:v>
                </c:pt>
                <c:pt idx="48">
                  <c:v>4.0029291456281759E-3</c:v>
                </c:pt>
                <c:pt idx="49">
                  <c:v>4.1625697517652868E-3</c:v>
                </c:pt>
                <c:pt idx="50">
                  <c:v>3.9626504453494308E-3</c:v>
                </c:pt>
                <c:pt idx="51">
                  <c:v>3.9848840855694683E-3</c:v>
                </c:pt>
                <c:pt idx="52">
                  <c:v>4.0393204509433346E-3</c:v>
                </c:pt>
                <c:pt idx="53">
                  <c:v>3.9541338232774162E-3</c:v>
                </c:pt>
                <c:pt idx="54">
                  <c:v>3.2662520788360326E-3</c:v>
                </c:pt>
                <c:pt idx="55">
                  <c:v>3.2116420306883228E-3</c:v>
                </c:pt>
                <c:pt idx="56">
                  <c:v>3.2183974157653935E-3</c:v>
                </c:pt>
                <c:pt idx="57">
                  <c:v>3.7738653664643848E-3</c:v>
                </c:pt>
                <c:pt idx="58">
                  <c:v>4.0030679461420058E-3</c:v>
                </c:pt>
                <c:pt idx="59">
                  <c:v>3.958198754077968E-3</c:v>
                </c:pt>
                <c:pt idx="60">
                  <c:v>4.0593947978088711E-3</c:v>
                </c:pt>
                <c:pt idx="61">
                  <c:v>3.959122057119715E-3</c:v>
                </c:pt>
                <c:pt idx="62">
                  <c:v>4.0491957143909199E-3</c:v>
                </c:pt>
                <c:pt idx="63">
                  <c:v>4.1733422774662262E-3</c:v>
                </c:pt>
                <c:pt idx="64">
                  <c:v>4.0359120375421673E-3</c:v>
                </c:pt>
                <c:pt idx="65">
                  <c:v>3.7393973458232478E-3</c:v>
                </c:pt>
                <c:pt idx="66">
                  <c:v>3.6219774694740674E-3</c:v>
                </c:pt>
                <c:pt idx="67">
                  <c:v>3.6496429273597309E-3</c:v>
                </c:pt>
                <c:pt idx="68">
                  <c:v>4.0406830263755118E-3</c:v>
                </c:pt>
                <c:pt idx="69">
                  <c:v>4.038612552335165E-3</c:v>
                </c:pt>
                <c:pt idx="70">
                  <c:v>3.7146371674606116E-3</c:v>
                </c:pt>
                <c:pt idx="71">
                  <c:v>3.9357973941683477E-3</c:v>
                </c:pt>
                <c:pt idx="72">
                  <c:v>4.1422406105989752E-3</c:v>
                </c:pt>
                <c:pt idx="73">
                  <c:v>4.0141990100735726E-3</c:v>
                </c:pt>
                <c:pt idx="74">
                  <c:v>4.1692882083880223E-3</c:v>
                </c:pt>
                <c:pt idx="75">
                  <c:v>4.220420909650472E-3</c:v>
                </c:pt>
                <c:pt idx="76">
                  <c:v>4.6045124368960964E-3</c:v>
                </c:pt>
                <c:pt idx="77">
                  <c:v>4.9737987506849211E-3</c:v>
                </c:pt>
                <c:pt idx="78">
                  <c:v>4.3980197092123178E-3</c:v>
                </c:pt>
                <c:pt idx="79">
                  <c:v>4.3779020069184618E-3</c:v>
                </c:pt>
                <c:pt idx="80">
                  <c:v>3.8039889310858637E-3</c:v>
                </c:pt>
                <c:pt idx="81">
                  <c:v>3.8716081821669286E-3</c:v>
                </c:pt>
                <c:pt idx="82">
                  <c:v>3.7446955812977119E-3</c:v>
                </c:pt>
                <c:pt idx="83">
                  <c:v>3.5588010455847711E-3</c:v>
                </c:pt>
                <c:pt idx="84">
                  <c:v>3.5433087579791905E-3</c:v>
                </c:pt>
                <c:pt idx="85">
                  <c:v>3.5012042560618154E-3</c:v>
                </c:pt>
                <c:pt idx="86">
                  <c:v>3.516867309479762E-3</c:v>
                </c:pt>
                <c:pt idx="87">
                  <c:v>3.696083270180161E-3</c:v>
                </c:pt>
                <c:pt idx="88">
                  <c:v>3.8734819776290778E-3</c:v>
                </c:pt>
                <c:pt idx="89">
                  <c:v>3.7074104821023151E-3</c:v>
                </c:pt>
                <c:pt idx="90">
                  <c:v>3.8531107150244787E-3</c:v>
                </c:pt>
                <c:pt idx="91">
                  <c:v>4.0939418121235362E-3</c:v>
                </c:pt>
                <c:pt idx="92">
                  <c:v>3.9017858191541799E-3</c:v>
                </c:pt>
                <c:pt idx="93">
                  <c:v>3.9683795498501005E-3</c:v>
                </c:pt>
                <c:pt idx="94">
                  <c:v>3.9349197400805657E-3</c:v>
                </c:pt>
                <c:pt idx="95">
                  <c:v>4.0643774669894359E-3</c:v>
                </c:pt>
                <c:pt idx="96">
                  <c:v>4.2512133194773562E-3</c:v>
                </c:pt>
                <c:pt idx="97">
                  <c:v>4.3482334899012046E-3</c:v>
                </c:pt>
                <c:pt idx="98">
                  <c:v>4.6833569702558501E-3</c:v>
                </c:pt>
                <c:pt idx="99">
                  <c:v>4.9899876203637556E-3</c:v>
                </c:pt>
                <c:pt idx="100">
                  <c:v>4.7973245855103255E-3</c:v>
                </c:pt>
                <c:pt idx="101">
                  <c:v>4.7922886088838171E-3</c:v>
                </c:pt>
                <c:pt idx="102">
                  <c:v>4.9961647560869283E-3</c:v>
                </c:pt>
                <c:pt idx="103">
                  <c:v>4.9579766101195306E-3</c:v>
                </c:pt>
                <c:pt idx="104">
                  <c:v>4.6516709874315446E-3</c:v>
                </c:pt>
                <c:pt idx="105">
                  <c:v>4.4763650112119016E-3</c:v>
                </c:pt>
                <c:pt idx="106">
                  <c:v>4.0779312036600722E-3</c:v>
                </c:pt>
                <c:pt idx="107">
                  <c:v>3.8062362482057465E-3</c:v>
                </c:pt>
                <c:pt idx="108">
                  <c:v>3.7930752070645954E-3</c:v>
                </c:pt>
                <c:pt idx="109">
                  <c:v>3.8698144690418471E-3</c:v>
                </c:pt>
                <c:pt idx="110">
                  <c:v>3.8749139142008333E-3</c:v>
                </c:pt>
                <c:pt idx="111">
                  <c:v>3.690640287841042E-3</c:v>
                </c:pt>
                <c:pt idx="112">
                  <c:v>3.8698788586252288E-3</c:v>
                </c:pt>
                <c:pt idx="113">
                  <c:v>3.8218627352901318E-3</c:v>
                </c:pt>
                <c:pt idx="114">
                  <c:v>3.6158825524970381E-3</c:v>
                </c:pt>
                <c:pt idx="115">
                  <c:v>3.933750457527997E-3</c:v>
                </c:pt>
                <c:pt idx="116">
                  <c:v>4.020321776797015E-3</c:v>
                </c:pt>
                <c:pt idx="117">
                  <c:v>4.1741083179412395E-3</c:v>
                </c:pt>
                <c:pt idx="118">
                  <c:v>4.278163874952114E-3</c:v>
                </c:pt>
                <c:pt idx="119">
                  <c:v>4.135971784343411E-3</c:v>
                </c:pt>
                <c:pt idx="120">
                  <c:v>4.5977284847095665E-3</c:v>
                </c:pt>
                <c:pt idx="121">
                  <c:v>4.4297501066181246E-3</c:v>
                </c:pt>
                <c:pt idx="122">
                  <c:v>4.5162266700433549E-3</c:v>
                </c:pt>
                <c:pt idx="123">
                  <c:v>4.8781004337811627E-3</c:v>
                </c:pt>
                <c:pt idx="124">
                  <c:v>4.8587151157136969E-3</c:v>
                </c:pt>
                <c:pt idx="125">
                  <c:v>4.8796904636452375E-3</c:v>
                </c:pt>
                <c:pt idx="126">
                  <c:v>4.9295988108996013E-3</c:v>
                </c:pt>
                <c:pt idx="127">
                  <c:v>4.8357201195781841E-3</c:v>
                </c:pt>
                <c:pt idx="128">
                  <c:v>5.0682387424843961E-3</c:v>
                </c:pt>
                <c:pt idx="129">
                  <c:v>5.0247943518091425E-3</c:v>
                </c:pt>
                <c:pt idx="130">
                  <c:v>4.8247363247754379E-3</c:v>
                </c:pt>
                <c:pt idx="131">
                  <c:v>5.1814242444164693E-3</c:v>
                </c:pt>
                <c:pt idx="132">
                  <c:v>5.3988953201112829E-3</c:v>
                </c:pt>
                <c:pt idx="133">
                  <c:v>5.4373685628908612E-3</c:v>
                </c:pt>
                <c:pt idx="134">
                  <c:v>5.2454089671655334E-3</c:v>
                </c:pt>
                <c:pt idx="135">
                  <c:v>5.4475842042868115E-3</c:v>
                </c:pt>
                <c:pt idx="136">
                  <c:v>5.5329429746561578E-3</c:v>
                </c:pt>
                <c:pt idx="137">
                  <c:v>5.6674318037958846E-3</c:v>
                </c:pt>
                <c:pt idx="138">
                  <c:v>6.0520128547953038E-3</c:v>
                </c:pt>
                <c:pt idx="139">
                  <c:v>6.002022495997926E-3</c:v>
                </c:pt>
                <c:pt idx="140">
                  <c:v>5.4299228425374471E-3</c:v>
                </c:pt>
                <c:pt idx="141">
                  <c:v>5.5723712022016638E-3</c:v>
                </c:pt>
                <c:pt idx="142">
                  <c:v>5.9590068863987463E-3</c:v>
                </c:pt>
                <c:pt idx="143">
                  <c:v>6.344631630854628E-3</c:v>
                </c:pt>
                <c:pt idx="144">
                  <c:v>6.1979878399392053E-3</c:v>
                </c:pt>
                <c:pt idx="145">
                  <c:v>6.2776007367432917E-3</c:v>
                </c:pt>
                <c:pt idx="146">
                  <c:v>6.2559419387626563E-3</c:v>
                </c:pt>
                <c:pt idx="147">
                  <c:v>6.4563035294197208E-3</c:v>
                </c:pt>
                <c:pt idx="148">
                  <c:v>6.2327921106700521E-3</c:v>
                </c:pt>
                <c:pt idx="149">
                  <c:v>6.2319051290144851E-3</c:v>
                </c:pt>
                <c:pt idx="150">
                  <c:v>5.9836098472897765E-3</c:v>
                </c:pt>
                <c:pt idx="151">
                  <c:v>6.0613762869527977E-3</c:v>
                </c:pt>
                <c:pt idx="152">
                  <c:v>6.2089096858084971E-3</c:v>
                </c:pt>
                <c:pt idx="153">
                  <c:v>6.5697926544715833E-3</c:v>
                </c:pt>
                <c:pt idx="154">
                  <c:v>6.2943306905745263E-3</c:v>
                </c:pt>
                <c:pt idx="155">
                  <c:v>6.2222194048246991E-3</c:v>
                </c:pt>
                <c:pt idx="156">
                  <c:v>6.4457703046338338E-3</c:v>
                </c:pt>
                <c:pt idx="157">
                  <c:v>7.1588722177705517E-3</c:v>
                </c:pt>
                <c:pt idx="158">
                  <c:v>7.5803374917161057E-3</c:v>
                </c:pt>
                <c:pt idx="159">
                  <c:v>7.8144031761009872E-3</c:v>
                </c:pt>
                <c:pt idx="160">
                  <c:v>7.4521658730678222E-3</c:v>
                </c:pt>
                <c:pt idx="161">
                  <c:v>7.8600396889201892E-3</c:v>
                </c:pt>
                <c:pt idx="162">
                  <c:v>8.2979701303008101E-3</c:v>
                </c:pt>
                <c:pt idx="163">
                  <c:v>8.0875268448758093E-3</c:v>
                </c:pt>
                <c:pt idx="164">
                  <c:v>7.7191456699431081E-3</c:v>
                </c:pt>
                <c:pt idx="165">
                  <c:v>7.5004781923250748E-3</c:v>
                </c:pt>
                <c:pt idx="166">
                  <c:v>7.4081478611112148E-3</c:v>
                </c:pt>
                <c:pt idx="167">
                  <c:v>7.1773048957809796E-3</c:v>
                </c:pt>
                <c:pt idx="168">
                  <c:v>7.6865747187762883E-3</c:v>
                </c:pt>
                <c:pt idx="169">
                  <c:v>7.6876234714288762E-3</c:v>
                </c:pt>
                <c:pt idx="170">
                  <c:v>7.4049889652366826E-3</c:v>
                </c:pt>
                <c:pt idx="171">
                  <c:v>7.8912872801562839E-3</c:v>
                </c:pt>
                <c:pt idx="172">
                  <c:v>7.7229392638886885E-3</c:v>
                </c:pt>
                <c:pt idx="173">
                  <c:v>7.5897401627026528E-3</c:v>
                </c:pt>
                <c:pt idx="174">
                  <c:v>6.7883090097849126E-3</c:v>
                </c:pt>
                <c:pt idx="175">
                  <c:v>7.1174536546005779E-3</c:v>
                </c:pt>
                <c:pt idx="176">
                  <c:v>6.5962353527579736E-3</c:v>
                </c:pt>
                <c:pt idx="177">
                  <c:v>7.2513411015678502E-3</c:v>
                </c:pt>
                <c:pt idx="178">
                  <c:v>7.6492685427072332E-3</c:v>
                </c:pt>
                <c:pt idx="179">
                  <c:v>7.3626224869018601E-3</c:v>
                </c:pt>
                <c:pt idx="180">
                  <c:v>7.6605973974315962E-3</c:v>
                </c:pt>
                <c:pt idx="181">
                  <c:v>7.7258111273149199E-3</c:v>
                </c:pt>
                <c:pt idx="182">
                  <c:v>7.6923266403669975E-3</c:v>
                </c:pt>
                <c:pt idx="183">
                  <c:v>8.0700654482837031E-3</c:v>
                </c:pt>
                <c:pt idx="184">
                  <c:v>7.8653156733126308E-3</c:v>
                </c:pt>
                <c:pt idx="185">
                  <c:v>7.8202687359248263E-3</c:v>
                </c:pt>
                <c:pt idx="186">
                  <c:v>8.0704531214282841E-3</c:v>
                </c:pt>
                <c:pt idx="187">
                  <c:v>8.327038517635544E-3</c:v>
                </c:pt>
                <c:pt idx="188">
                  <c:v>7.7040321703720953E-3</c:v>
                </c:pt>
                <c:pt idx="189">
                  <c:v>7.9248914535360402E-3</c:v>
                </c:pt>
                <c:pt idx="190">
                  <c:v>7.8824438191650407E-3</c:v>
                </c:pt>
                <c:pt idx="191">
                  <c:v>7.9618281889034474E-3</c:v>
                </c:pt>
                <c:pt idx="192">
                  <c:v>8.8744893636830049E-3</c:v>
                </c:pt>
                <c:pt idx="193">
                  <c:v>8.6925722816896967E-3</c:v>
                </c:pt>
                <c:pt idx="194">
                  <c:v>8.2710093826063365E-3</c:v>
                </c:pt>
                <c:pt idx="195">
                  <c:v>8.5796900410036927E-3</c:v>
                </c:pt>
                <c:pt idx="196">
                  <c:v>8.4964116559020208E-3</c:v>
                </c:pt>
                <c:pt idx="197">
                  <c:v>7.6244642609418576E-3</c:v>
                </c:pt>
                <c:pt idx="198">
                  <c:v>7.8986569842520934E-3</c:v>
                </c:pt>
                <c:pt idx="199">
                  <c:v>7.8167871577971837E-3</c:v>
                </c:pt>
                <c:pt idx="200">
                  <c:v>7.8851470039695906E-3</c:v>
                </c:pt>
                <c:pt idx="201">
                  <c:v>8.1116289947380689E-3</c:v>
                </c:pt>
                <c:pt idx="202">
                  <c:v>7.8295557049953939E-3</c:v>
                </c:pt>
                <c:pt idx="203">
                  <c:v>7.8046691842833648E-3</c:v>
                </c:pt>
                <c:pt idx="204">
                  <c:v>7.8602772391891586E-3</c:v>
                </c:pt>
                <c:pt idx="205">
                  <c:v>7.3590852467117513E-3</c:v>
                </c:pt>
                <c:pt idx="206">
                  <c:v>7.0766905054320782E-3</c:v>
                </c:pt>
                <c:pt idx="207">
                  <c:v>6.9388604210860556E-3</c:v>
                </c:pt>
                <c:pt idx="208">
                  <c:v>6.9070904706147402E-3</c:v>
                </c:pt>
                <c:pt idx="209">
                  <c:v>6.8019525667668609E-3</c:v>
                </c:pt>
                <c:pt idx="210">
                  <c:v>7.027120492958428E-3</c:v>
                </c:pt>
                <c:pt idx="211">
                  <c:v>7.1397517368487692E-3</c:v>
                </c:pt>
                <c:pt idx="212">
                  <c:v>7.0796432537994806E-3</c:v>
                </c:pt>
                <c:pt idx="213">
                  <c:v>7.1709087753236448E-3</c:v>
                </c:pt>
                <c:pt idx="214">
                  <c:v>7.6046336233685976E-3</c:v>
                </c:pt>
                <c:pt idx="215">
                  <c:v>8.3590927038026726E-3</c:v>
                </c:pt>
                <c:pt idx="216">
                  <c:v>8.2003992013696004E-3</c:v>
                </c:pt>
                <c:pt idx="217">
                  <c:v>8.1105423354914628E-3</c:v>
                </c:pt>
                <c:pt idx="218">
                  <c:v>7.973950935427996E-3</c:v>
                </c:pt>
                <c:pt idx="219">
                  <c:v>8.1635943773400322E-3</c:v>
                </c:pt>
                <c:pt idx="220">
                  <c:v>8.0283863229165253E-3</c:v>
                </c:pt>
                <c:pt idx="221">
                  <c:v>7.8069903085862084E-3</c:v>
                </c:pt>
                <c:pt idx="222">
                  <c:v>7.8896735870567589E-3</c:v>
                </c:pt>
                <c:pt idx="223">
                  <c:v>8.6375351986037151E-3</c:v>
                </c:pt>
                <c:pt idx="224">
                  <c:v>8.7355702425710533E-3</c:v>
                </c:pt>
                <c:pt idx="225">
                  <c:v>8.6540064580004697E-3</c:v>
                </c:pt>
                <c:pt idx="226">
                  <c:v>9.1227045652777158E-3</c:v>
                </c:pt>
                <c:pt idx="227">
                  <c:v>8.6248445700563264E-3</c:v>
                </c:pt>
                <c:pt idx="228">
                  <c:v>8.9303082550625454E-3</c:v>
                </c:pt>
                <c:pt idx="229">
                  <c:v>9.1568861607910813E-3</c:v>
                </c:pt>
                <c:pt idx="230">
                  <c:v>9.3076780866306989E-3</c:v>
                </c:pt>
                <c:pt idx="231">
                  <c:v>1.0117624917071293E-2</c:v>
                </c:pt>
                <c:pt idx="232">
                  <c:v>1.1771292707880491E-2</c:v>
                </c:pt>
                <c:pt idx="233">
                  <c:v>1.1496083154841292E-2</c:v>
                </c:pt>
                <c:pt idx="234">
                  <c:v>1.0829615046864942E-2</c:v>
                </c:pt>
                <c:pt idx="235">
                  <c:v>1.1639924875200006E-2</c:v>
                </c:pt>
                <c:pt idx="236">
                  <c:v>1.1733340139890259E-2</c:v>
                </c:pt>
                <c:pt idx="237">
                  <c:v>1.3176093556584894E-2</c:v>
                </c:pt>
                <c:pt idx="238">
                  <c:v>1.3634093947877752E-2</c:v>
                </c:pt>
                <c:pt idx="239">
                  <c:v>1.3064522324014064E-2</c:v>
                </c:pt>
                <c:pt idx="240">
                  <c:v>1.3490692844073587E-2</c:v>
                </c:pt>
                <c:pt idx="241">
                  <c:v>1.4023072848928427E-2</c:v>
                </c:pt>
                <c:pt idx="242">
                  <c:v>1.3275075367111703E-2</c:v>
                </c:pt>
                <c:pt idx="243">
                  <c:v>1.3798378573627821E-2</c:v>
                </c:pt>
                <c:pt idx="244">
                  <c:v>1.4076063290465434E-2</c:v>
                </c:pt>
                <c:pt idx="245">
                  <c:v>1.3509378758353856E-2</c:v>
                </c:pt>
                <c:pt idx="246">
                  <c:v>1.2965860556369922E-2</c:v>
                </c:pt>
                <c:pt idx="247">
                  <c:v>1.1787114578654822E-2</c:v>
                </c:pt>
                <c:pt idx="248">
                  <c:v>1.2886139355458343E-2</c:v>
                </c:pt>
                <c:pt idx="249">
                  <c:v>1.2121871117296732E-2</c:v>
                </c:pt>
                <c:pt idx="250">
                  <c:v>1.034969961092431E-2</c:v>
                </c:pt>
                <c:pt idx="251">
                  <c:v>8.5209277425074715E-3</c:v>
                </c:pt>
                <c:pt idx="252">
                  <c:v>9.3554472250231575E-3</c:v>
                </c:pt>
                <c:pt idx="253">
                  <c:v>1.0650294904341226E-2</c:v>
                </c:pt>
                <c:pt idx="254">
                  <c:v>1.0210297331576232E-2</c:v>
                </c:pt>
                <c:pt idx="255">
                  <c:v>9.2823444663885663E-3</c:v>
                </c:pt>
                <c:pt idx="256">
                  <c:v>8.0675387081683165E-3</c:v>
                </c:pt>
                <c:pt idx="257">
                  <c:v>7.5915752617204063E-3</c:v>
                </c:pt>
                <c:pt idx="258">
                  <c:v>6.9999929110276188E-3</c:v>
                </c:pt>
                <c:pt idx="259">
                  <c:v>6.6058557107277075E-3</c:v>
                </c:pt>
                <c:pt idx="260">
                  <c:v>6.259075900243734E-3</c:v>
                </c:pt>
                <c:pt idx="261">
                  <c:v>5.8543959039527209E-3</c:v>
                </c:pt>
                <c:pt idx="262">
                  <c:v>5.7279810335614982E-3</c:v>
                </c:pt>
                <c:pt idx="263">
                  <c:v>6.0880175516054603E-3</c:v>
                </c:pt>
                <c:pt idx="264">
                  <c:v>5.7924539661210039E-3</c:v>
                </c:pt>
                <c:pt idx="265">
                  <c:v>6.267240430645981E-3</c:v>
                </c:pt>
                <c:pt idx="266">
                  <c:v>6.43620319903876E-3</c:v>
                </c:pt>
                <c:pt idx="267">
                  <c:v>6.1626481655108452E-3</c:v>
                </c:pt>
                <c:pt idx="268">
                  <c:v>6.0485841759427492E-3</c:v>
                </c:pt>
                <c:pt idx="269">
                  <c:v>5.4910204444999109E-3</c:v>
                </c:pt>
                <c:pt idx="270">
                  <c:v>5.3453015992035403E-3</c:v>
                </c:pt>
                <c:pt idx="271">
                  <c:v>4.8490024481798585E-3</c:v>
                </c:pt>
                <c:pt idx="272">
                  <c:v>4.43633957471915E-3</c:v>
                </c:pt>
                <c:pt idx="273">
                  <c:v>4.2126958427340854E-3</c:v>
                </c:pt>
                <c:pt idx="274">
                  <c:v>4.0883741132822669E-3</c:v>
                </c:pt>
                <c:pt idx="275">
                  <c:v>3.7926921133929889E-3</c:v>
                </c:pt>
                <c:pt idx="276">
                  <c:v>3.5143211240379721E-3</c:v>
                </c:pt>
                <c:pt idx="277">
                  <c:v>3.0485238961548982E-3</c:v>
                </c:pt>
                <c:pt idx="278">
                  <c:v>3.0976361859169211E-3</c:v>
                </c:pt>
                <c:pt idx="279">
                  <c:v>2.7801873602238264E-3</c:v>
                </c:pt>
                <c:pt idx="280">
                  <c:v>2.5057261340532765E-3</c:v>
                </c:pt>
                <c:pt idx="281">
                  <c:v>2.5450850141448783E-3</c:v>
                </c:pt>
                <c:pt idx="282">
                  <c:v>2.558103835936713E-3</c:v>
                </c:pt>
                <c:pt idx="283">
                  <c:v>2.5836928940158954E-3</c:v>
                </c:pt>
                <c:pt idx="284">
                  <c:v>2.8489727836030791E-3</c:v>
                </c:pt>
                <c:pt idx="285">
                  <c:v>2.7528954275347628E-3</c:v>
                </c:pt>
                <c:pt idx="286">
                  <c:v>2.6186206619894592E-3</c:v>
                </c:pt>
                <c:pt idx="287">
                  <c:v>2.492117758151665E-3</c:v>
                </c:pt>
                <c:pt idx="288">
                  <c:v>2.2611425240863562E-3</c:v>
                </c:pt>
                <c:pt idx="289">
                  <c:v>2.4858157758064514E-3</c:v>
                </c:pt>
                <c:pt idx="290">
                  <c:v>2.3174208196749275E-3</c:v>
                </c:pt>
                <c:pt idx="291">
                  <c:v>2.2257125021532338E-3</c:v>
                </c:pt>
                <c:pt idx="292">
                  <c:v>2.4697553554381291E-3</c:v>
                </c:pt>
                <c:pt idx="293">
                  <c:v>2.4772462738128546E-3</c:v>
                </c:pt>
                <c:pt idx="294">
                  <c:v>2.3948826065853697E-3</c:v>
                </c:pt>
                <c:pt idx="295">
                  <c:v>2.5075392256653905E-3</c:v>
                </c:pt>
                <c:pt idx="296">
                  <c:v>2.6648166687967484E-3</c:v>
                </c:pt>
                <c:pt idx="297">
                  <c:v>2.598923611154227E-3</c:v>
                </c:pt>
                <c:pt idx="298">
                  <c:v>2.3590704562071046E-3</c:v>
                </c:pt>
                <c:pt idx="299">
                  <c:v>2.5430010110703083E-3</c:v>
                </c:pt>
                <c:pt idx="300">
                  <c:v>2.4150384923161609E-3</c:v>
                </c:pt>
                <c:pt idx="301">
                  <c:v>2.3507104990617869E-3</c:v>
                </c:pt>
                <c:pt idx="302">
                  <c:v>2.2892174004160793E-3</c:v>
                </c:pt>
                <c:pt idx="303">
                  <c:v>2.523370549753903E-3</c:v>
                </c:pt>
                <c:pt idx="304">
                  <c:v>2.6862073185331811E-3</c:v>
                </c:pt>
                <c:pt idx="305">
                  <c:v>2.6901410206358932E-3</c:v>
                </c:pt>
                <c:pt idx="306">
                  <c:v>2.3272817069141258E-3</c:v>
                </c:pt>
                <c:pt idx="307">
                  <c:v>2.2906948220070573E-3</c:v>
                </c:pt>
                <c:pt idx="308">
                  <c:v>2.0542893982639638E-3</c:v>
                </c:pt>
                <c:pt idx="309">
                  <c:v>2.1058385813608272E-3</c:v>
                </c:pt>
                <c:pt idx="310">
                  <c:v>1.9003101823473695E-3</c:v>
                </c:pt>
                <c:pt idx="311">
                  <c:v>1.9299473667094501E-3</c:v>
                </c:pt>
                <c:pt idx="312">
                  <c:v>1.964483197543694E-3</c:v>
                </c:pt>
                <c:pt idx="313">
                  <c:v>1.9602209532095542E-3</c:v>
                </c:pt>
                <c:pt idx="314">
                  <c:v>2.0408224385152392E-3</c:v>
                </c:pt>
                <c:pt idx="315">
                  <c:v>2.1901825350621705E-3</c:v>
                </c:pt>
                <c:pt idx="316">
                  <c:v>2.1977038661108342E-3</c:v>
                </c:pt>
                <c:pt idx="317">
                  <c:v>2.3741311134470831E-3</c:v>
                </c:pt>
                <c:pt idx="318">
                  <c:v>2.2650040386891133E-3</c:v>
                </c:pt>
                <c:pt idx="319">
                  <c:v>2.1788294356970537E-3</c:v>
                </c:pt>
                <c:pt idx="320">
                  <c:v>2.2594604409519915E-3</c:v>
                </c:pt>
                <c:pt idx="321">
                  <c:v>2.1477176784053011E-3</c:v>
                </c:pt>
                <c:pt idx="322">
                  <c:v>2.1958098189295296E-3</c:v>
                </c:pt>
                <c:pt idx="323">
                  <c:v>2.3896370429837845E-3</c:v>
                </c:pt>
                <c:pt idx="324">
                  <c:v>2.478301773389713E-3</c:v>
                </c:pt>
                <c:pt idx="325">
                  <c:v>2.1761816323571563E-3</c:v>
                </c:pt>
                <c:pt idx="326">
                  <c:v>2.2429424665794235E-3</c:v>
                </c:pt>
                <c:pt idx="327">
                  <c:v>2.1157842818266392E-3</c:v>
                </c:pt>
                <c:pt idx="328">
                  <c:v>2.1262811244182607E-3</c:v>
                </c:pt>
                <c:pt idx="329">
                  <c:v>2.1282612095501014E-3</c:v>
                </c:pt>
                <c:pt idx="330">
                  <c:v>2.0859416701200046E-3</c:v>
                </c:pt>
                <c:pt idx="331">
                  <c:v>2.171954381054162E-3</c:v>
                </c:pt>
                <c:pt idx="332">
                  <c:v>2.2869757064062518E-3</c:v>
                </c:pt>
                <c:pt idx="333">
                  <c:v>2.2329948645522174E-3</c:v>
                </c:pt>
                <c:pt idx="334">
                  <c:v>2.2721166670660719E-3</c:v>
                </c:pt>
                <c:pt idx="335">
                  <c:v>2.34406936559753E-3</c:v>
                </c:pt>
                <c:pt idx="336">
                  <c:v>2.2875952690304909E-3</c:v>
                </c:pt>
                <c:pt idx="337">
                  <c:v>2.1949792077264915E-3</c:v>
                </c:pt>
                <c:pt idx="338">
                  <c:v>2.1918304799677995E-3</c:v>
                </c:pt>
                <c:pt idx="339">
                  <c:v>2.274267308128805E-3</c:v>
                </c:pt>
                <c:pt idx="340">
                  <c:v>2.4937588435304937E-3</c:v>
                </c:pt>
                <c:pt idx="341">
                  <c:v>2.4750088766886491E-3</c:v>
                </c:pt>
                <c:pt idx="342">
                  <c:v>2.3227723382043238E-3</c:v>
                </c:pt>
                <c:pt idx="343">
                  <c:v>2.6323777963235735E-3</c:v>
                </c:pt>
                <c:pt idx="344">
                  <c:v>2.5970818956888254E-3</c:v>
                </c:pt>
                <c:pt idx="345">
                  <c:v>2.4852856006758271E-3</c:v>
                </c:pt>
                <c:pt idx="346">
                  <c:v>2.5306268310912655E-3</c:v>
                </c:pt>
                <c:pt idx="347">
                  <c:v>2.8914930888802545E-3</c:v>
                </c:pt>
                <c:pt idx="348">
                  <c:v>2.8267699625112966E-3</c:v>
                </c:pt>
                <c:pt idx="349">
                  <c:v>2.5329154293452357E-3</c:v>
                </c:pt>
                <c:pt idx="350">
                  <c:v>2.731409148588488E-3</c:v>
                </c:pt>
                <c:pt idx="351">
                  <c:v>2.612758492392423E-3</c:v>
                </c:pt>
                <c:pt idx="352">
                  <c:v>2.566329177518025E-3</c:v>
                </c:pt>
                <c:pt idx="353">
                  <c:v>2.5500278954790154E-3</c:v>
                </c:pt>
                <c:pt idx="354">
                  <c:v>2.4394120136718993E-3</c:v>
                </c:pt>
                <c:pt idx="355">
                  <c:v>2.6110690012519774E-3</c:v>
                </c:pt>
                <c:pt idx="356">
                  <c:v>2.5741238226321666E-3</c:v>
                </c:pt>
                <c:pt idx="357">
                  <c:v>2.5958215298188809E-3</c:v>
                </c:pt>
                <c:pt idx="358">
                  <c:v>2.7949991338196913E-3</c:v>
                </c:pt>
                <c:pt idx="359">
                  <c:v>2.8666082466630629E-3</c:v>
                </c:pt>
                <c:pt idx="360">
                  <c:v>2.9295718713430595E-3</c:v>
                </c:pt>
                <c:pt idx="361">
                  <c:v>2.8617989589433397E-3</c:v>
                </c:pt>
                <c:pt idx="362">
                  <c:v>3.0820666178891531E-3</c:v>
                </c:pt>
                <c:pt idx="363">
                  <c:v>3.0902139427861452E-3</c:v>
                </c:pt>
                <c:pt idx="364">
                  <c:v>3.2054784499175697E-3</c:v>
                </c:pt>
                <c:pt idx="365">
                  <c:v>3.604981412905525E-3</c:v>
                </c:pt>
                <c:pt idx="366">
                  <c:v>4.321430716186285E-3</c:v>
                </c:pt>
                <c:pt idx="367">
                  <c:v>4.0801698937226964E-3</c:v>
                </c:pt>
                <c:pt idx="368">
                  <c:v>3.6586848580222385E-3</c:v>
                </c:pt>
                <c:pt idx="369">
                  <c:v>3.6821960803904174E-3</c:v>
                </c:pt>
                <c:pt idx="370">
                  <c:v>3.6940013784387345E-3</c:v>
                </c:pt>
                <c:pt idx="371">
                  <c:v>3.7454936020223698E-3</c:v>
                </c:pt>
                <c:pt idx="372">
                  <c:v>4.0058117214627851E-3</c:v>
                </c:pt>
                <c:pt idx="373">
                  <c:v>4.1280624790455316E-3</c:v>
                </c:pt>
                <c:pt idx="374">
                  <c:v>4.2381003646289831E-3</c:v>
                </c:pt>
                <c:pt idx="375">
                  <c:v>3.9335242981685635E-3</c:v>
                </c:pt>
                <c:pt idx="376">
                  <c:v>3.814435606445718E-3</c:v>
                </c:pt>
                <c:pt idx="377">
                  <c:v>3.596182306933191E-3</c:v>
                </c:pt>
                <c:pt idx="378">
                  <c:v>3.8600583341934624E-3</c:v>
                </c:pt>
                <c:pt idx="379">
                  <c:v>3.7758305286316927E-3</c:v>
                </c:pt>
                <c:pt idx="380">
                  <c:v>3.6368042065626017E-3</c:v>
                </c:pt>
                <c:pt idx="381">
                  <c:v>3.717804010818458E-3</c:v>
                </c:pt>
                <c:pt idx="382">
                  <c:v>3.9182937541581957E-3</c:v>
                </c:pt>
                <c:pt idx="383">
                  <c:v>3.9415877133929748E-3</c:v>
                </c:pt>
                <c:pt idx="384">
                  <c:v>3.8703205992862283E-3</c:v>
                </c:pt>
                <c:pt idx="385">
                  <c:v>4.0858553504498152E-3</c:v>
                </c:pt>
                <c:pt idx="386">
                  <c:v>4.2668610420808981E-3</c:v>
                </c:pt>
                <c:pt idx="387">
                  <c:v>4.2253959783236884E-3</c:v>
                </c:pt>
                <c:pt idx="388">
                  <c:v>4.1171832113948365E-3</c:v>
                </c:pt>
                <c:pt idx="389">
                  <c:v>3.8371133512785176E-3</c:v>
                </c:pt>
                <c:pt idx="390">
                  <c:v>3.7611858024637936E-3</c:v>
                </c:pt>
                <c:pt idx="391">
                  <c:v>3.479232443037474E-3</c:v>
                </c:pt>
                <c:pt idx="392">
                  <c:v>3.6502162868580759E-3</c:v>
                </c:pt>
                <c:pt idx="393">
                  <c:v>3.6760114310661774E-3</c:v>
                </c:pt>
                <c:pt idx="394">
                  <c:v>3.4976064274883098E-3</c:v>
                </c:pt>
                <c:pt idx="395">
                  <c:v>3.5845974675744285E-3</c:v>
                </c:pt>
                <c:pt idx="396">
                  <c:v>3.4663207288705643E-3</c:v>
                </c:pt>
                <c:pt idx="397">
                  <c:v>3.4222260535615411E-3</c:v>
                </c:pt>
                <c:pt idx="398">
                  <c:v>3.4878031912345801E-3</c:v>
                </c:pt>
                <c:pt idx="399">
                  <c:v>3.3536738676437599E-3</c:v>
                </c:pt>
                <c:pt idx="400">
                  <c:v>3.2545913579664246E-3</c:v>
                </c:pt>
                <c:pt idx="401">
                  <c:v>3.1846638427525322E-3</c:v>
                </c:pt>
                <c:pt idx="402">
                  <c:v>3.2689468487269594E-3</c:v>
                </c:pt>
                <c:pt idx="403">
                  <c:v>3.3526916479236519E-3</c:v>
                </c:pt>
                <c:pt idx="404">
                  <c:v>3.4364706908416392E-3</c:v>
                </c:pt>
                <c:pt idx="405">
                  <c:v>3.5159424615905728E-3</c:v>
                </c:pt>
                <c:pt idx="406">
                  <c:v>3.6904281591294847E-3</c:v>
                </c:pt>
                <c:pt idx="407">
                  <c:v>4.037045548425715E-3</c:v>
                </c:pt>
                <c:pt idx="408">
                  <c:v>3.6158860193090231E-3</c:v>
                </c:pt>
                <c:pt idx="409">
                  <c:v>3.2117939756697213E-3</c:v>
                </c:pt>
                <c:pt idx="410">
                  <c:v>2.8399691062294076E-3</c:v>
                </c:pt>
                <c:pt idx="411">
                  <c:v>2.7291417877255931E-3</c:v>
                </c:pt>
                <c:pt idx="412">
                  <c:v>2.7004301136368358E-3</c:v>
                </c:pt>
                <c:pt idx="413">
                  <c:v>2.7749208546651604E-3</c:v>
                </c:pt>
                <c:pt idx="414">
                  <c:v>2.5820722951643161E-3</c:v>
                </c:pt>
                <c:pt idx="415">
                  <c:v>2.5674412927338508E-3</c:v>
                </c:pt>
                <c:pt idx="416">
                  <c:v>2.7071711135684884E-3</c:v>
                </c:pt>
                <c:pt idx="417">
                  <c:v>2.6982428534331302E-3</c:v>
                </c:pt>
                <c:pt idx="418">
                  <c:v>2.6112051461763992E-3</c:v>
                </c:pt>
                <c:pt idx="419">
                  <c:v>2.5813847176083763E-3</c:v>
                </c:pt>
                <c:pt idx="420">
                  <c:v>2.6557561342635738E-3</c:v>
                </c:pt>
                <c:pt idx="421">
                  <c:v>2.7166063406213049E-3</c:v>
                </c:pt>
                <c:pt idx="422">
                  <c:v>2.7105767540262951E-3</c:v>
                </c:pt>
                <c:pt idx="423">
                  <c:v>2.6831647033887722E-3</c:v>
                </c:pt>
                <c:pt idx="424">
                  <c:v>2.5303208622317885E-3</c:v>
                </c:pt>
                <c:pt idx="425">
                  <c:v>2.5218890733280171E-3</c:v>
                </c:pt>
                <c:pt idx="426">
                  <c:v>2.5723476934406283E-3</c:v>
                </c:pt>
                <c:pt idx="427">
                  <c:v>2.7765949164551881E-3</c:v>
                </c:pt>
                <c:pt idx="428">
                  <c:v>2.9726085670931613E-3</c:v>
                </c:pt>
                <c:pt idx="429">
                  <c:v>3.0144515672142092E-3</c:v>
                </c:pt>
                <c:pt idx="430">
                  <c:v>2.978858908692704E-3</c:v>
                </c:pt>
                <c:pt idx="431">
                  <c:v>2.8089687521267929E-3</c:v>
                </c:pt>
                <c:pt idx="432">
                  <c:v>2.9373680991061774E-3</c:v>
                </c:pt>
                <c:pt idx="433">
                  <c:v>2.9898296469807804E-3</c:v>
                </c:pt>
                <c:pt idx="434">
                  <c:v>2.8522268328075584E-3</c:v>
                </c:pt>
                <c:pt idx="435">
                  <c:v>3.0169271631973597E-3</c:v>
                </c:pt>
                <c:pt idx="436">
                  <c:v>3.1574412570892548E-3</c:v>
                </c:pt>
                <c:pt idx="437">
                  <c:v>3.1354882686976189E-3</c:v>
                </c:pt>
                <c:pt idx="438">
                  <c:v>2.9713530935474557E-3</c:v>
                </c:pt>
                <c:pt idx="439">
                  <c:v>2.7248822565624237E-3</c:v>
                </c:pt>
                <c:pt idx="440">
                  <c:v>2.6754475013402983E-3</c:v>
                </c:pt>
                <c:pt idx="441">
                  <c:v>2.2878453797506252E-3</c:v>
                </c:pt>
                <c:pt idx="442">
                  <c:v>2.7987048826027526E-3</c:v>
                </c:pt>
                <c:pt idx="443">
                  <c:v>2.4102351909784489E-3</c:v>
                </c:pt>
                <c:pt idx="444">
                  <c:v>2.4087975960585006E-3</c:v>
                </c:pt>
                <c:pt idx="445">
                  <c:v>2.4832517945979778E-3</c:v>
                </c:pt>
                <c:pt idx="446">
                  <c:v>2.6363125221596957E-3</c:v>
                </c:pt>
                <c:pt idx="447">
                  <c:v>2.7336181470423299E-3</c:v>
                </c:pt>
                <c:pt idx="448">
                  <c:v>2.6937040364606842E-3</c:v>
                </c:pt>
                <c:pt idx="449">
                  <c:v>2.6172268812231485E-3</c:v>
                </c:pt>
                <c:pt idx="450">
                  <c:v>2.5685956274778391E-3</c:v>
                </c:pt>
                <c:pt idx="451">
                  <c:v>2.577846962195087E-3</c:v>
                </c:pt>
                <c:pt idx="452">
                  <c:v>2.6234218272026774E-3</c:v>
                </c:pt>
                <c:pt idx="453">
                  <c:v>2.5762998465220619E-3</c:v>
                </c:pt>
                <c:pt idx="454">
                  <c:v>2.4440155094661866E-3</c:v>
                </c:pt>
                <c:pt idx="455">
                  <c:v>2.4152844842230659E-3</c:v>
                </c:pt>
                <c:pt idx="456">
                  <c:v>2.3553733592824116E-3</c:v>
                </c:pt>
                <c:pt idx="457">
                  <c:v>2.3106119895505515E-3</c:v>
                </c:pt>
                <c:pt idx="458">
                  <c:v>2.1531014878883713E-3</c:v>
                </c:pt>
                <c:pt idx="459">
                  <c:v>2.1752370046175407E-3</c:v>
                </c:pt>
                <c:pt idx="460">
                  <c:v>2.236091009446019E-3</c:v>
                </c:pt>
                <c:pt idx="461">
                  <c:v>2.3051018637411736E-3</c:v>
                </c:pt>
                <c:pt idx="462">
                  <c:v>2.3708489699435006E-3</c:v>
                </c:pt>
                <c:pt idx="463">
                  <c:v>2.1953706211124899E-3</c:v>
                </c:pt>
                <c:pt idx="464">
                  <c:v>2.1803188438303785E-3</c:v>
                </c:pt>
                <c:pt idx="465">
                  <c:v>2.2217226623383059E-3</c:v>
                </c:pt>
                <c:pt idx="466">
                  <c:v>2.1448843086766091E-3</c:v>
                </c:pt>
                <c:pt idx="467">
                  <c:v>1.9165386477101474E-3</c:v>
                </c:pt>
                <c:pt idx="468">
                  <c:v>1.797700548919393E-3</c:v>
                </c:pt>
                <c:pt idx="469">
                  <c:v>1.7681265862168963E-3</c:v>
                </c:pt>
                <c:pt idx="470">
                  <c:v>1.7139004981614261E-3</c:v>
                </c:pt>
                <c:pt idx="471">
                  <c:v>1.6088645111514233E-3</c:v>
                </c:pt>
                <c:pt idx="472">
                  <c:v>1.7694755281518423E-3</c:v>
                </c:pt>
                <c:pt idx="473">
                  <c:v>1.683985037700695E-3</c:v>
                </c:pt>
                <c:pt idx="474">
                  <c:v>1.5799765755441682E-3</c:v>
                </c:pt>
                <c:pt idx="475">
                  <c:v>1.6334513802963128E-3</c:v>
                </c:pt>
                <c:pt idx="476">
                  <c:v>1.6979447441879969E-3</c:v>
                </c:pt>
                <c:pt idx="477">
                  <c:v>1.6979068378182949E-3</c:v>
                </c:pt>
                <c:pt idx="478">
                  <c:v>1.7904290966693302E-3</c:v>
                </c:pt>
                <c:pt idx="479">
                  <c:v>1.7744527589439497E-3</c:v>
                </c:pt>
                <c:pt idx="480">
                  <c:v>1.841896250938922E-3</c:v>
                </c:pt>
                <c:pt idx="481">
                  <c:v>2.1328515102725949E-3</c:v>
                </c:pt>
                <c:pt idx="482">
                  <c:v>1.9893211929807473E-3</c:v>
                </c:pt>
                <c:pt idx="483">
                  <c:v>1.7832289918515909E-3</c:v>
                </c:pt>
                <c:pt idx="484">
                  <c:v>2.0754400669431472E-3</c:v>
                </c:pt>
                <c:pt idx="485">
                  <c:v>2.1556147391818188E-3</c:v>
                </c:pt>
                <c:pt idx="486">
                  <c:v>2.3711072905424333E-3</c:v>
                </c:pt>
                <c:pt idx="487">
                  <c:v>2.2739586636477023E-3</c:v>
                </c:pt>
                <c:pt idx="488">
                  <c:v>2.2223677659800691E-3</c:v>
                </c:pt>
                <c:pt idx="489">
                  <c:v>2.0099563275713197E-3</c:v>
                </c:pt>
                <c:pt idx="490">
                  <c:v>2.1918003065309103E-3</c:v>
                </c:pt>
                <c:pt idx="491">
                  <c:v>2.2510419080020772E-3</c:v>
                </c:pt>
                <c:pt idx="492">
                  <c:v>2.0553189913195781E-3</c:v>
                </c:pt>
                <c:pt idx="493">
                  <c:v>1.892627149723455E-3</c:v>
                </c:pt>
                <c:pt idx="494">
                  <c:v>1.9684444495054673E-3</c:v>
                </c:pt>
                <c:pt idx="495">
                  <c:v>2.118554452325169E-3</c:v>
                </c:pt>
                <c:pt idx="496">
                  <c:v>2.1081571918242568E-3</c:v>
                </c:pt>
                <c:pt idx="497">
                  <c:v>1.9261806455710823E-3</c:v>
                </c:pt>
                <c:pt idx="498">
                  <c:v>1.9273353126987606E-3</c:v>
                </c:pt>
                <c:pt idx="499">
                  <c:v>1.8236747319997563E-3</c:v>
                </c:pt>
                <c:pt idx="500">
                  <c:v>1.7409208251652709E-3</c:v>
                </c:pt>
                <c:pt idx="501">
                  <c:v>1.8061010290431694E-3</c:v>
                </c:pt>
                <c:pt idx="502">
                  <c:v>2.1666406089469524E-3</c:v>
                </c:pt>
                <c:pt idx="503">
                  <c:v>2.2308876744700648E-3</c:v>
                </c:pt>
                <c:pt idx="504">
                  <c:v>1.9756060503350096E-3</c:v>
                </c:pt>
                <c:pt idx="505">
                  <c:v>2.0927306572475243E-3</c:v>
                </c:pt>
                <c:pt idx="506">
                  <c:v>2.2253622649070315E-3</c:v>
                </c:pt>
                <c:pt idx="507">
                  <c:v>2.2948217706199436E-3</c:v>
                </c:pt>
                <c:pt idx="508">
                  <c:v>2.1401926902733862E-3</c:v>
                </c:pt>
                <c:pt idx="509">
                  <c:v>2.2400273904147482E-3</c:v>
                </c:pt>
                <c:pt idx="510">
                  <c:v>2.066585189546936E-3</c:v>
                </c:pt>
                <c:pt idx="511">
                  <c:v>1.7611433332073859E-3</c:v>
                </c:pt>
                <c:pt idx="512">
                  <c:v>1.6599612925586023E-3</c:v>
                </c:pt>
                <c:pt idx="513">
                  <c:v>1.4047843261715451E-3</c:v>
                </c:pt>
                <c:pt idx="514">
                  <c:v>1.310071465657174E-3</c:v>
                </c:pt>
                <c:pt idx="515">
                  <c:v>1.266184921772032E-3</c:v>
                </c:pt>
                <c:pt idx="516">
                  <c:v>1.1399716359680387E-3</c:v>
                </c:pt>
                <c:pt idx="517">
                  <c:v>1.1927209486891897E-3</c:v>
                </c:pt>
                <c:pt idx="518">
                  <c:v>1.2500335383467253E-3</c:v>
                </c:pt>
                <c:pt idx="519">
                  <c:v>1.2822930310265235E-3</c:v>
                </c:pt>
                <c:pt idx="520">
                  <c:v>1.1878466671967586E-3</c:v>
                </c:pt>
                <c:pt idx="521">
                  <c:v>1.2382408402525642E-3</c:v>
                </c:pt>
                <c:pt idx="522">
                  <c:v>1.1965695435444072E-3</c:v>
                </c:pt>
                <c:pt idx="523">
                  <c:v>1.2532531983770251E-3</c:v>
                </c:pt>
                <c:pt idx="524">
                  <c:v>1.2822118160715937E-3</c:v>
                </c:pt>
                <c:pt idx="525">
                  <c:v>1.2383119049732974E-3</c:v>
                </c:pt>
                <c:pt idx="526">
                  <c:v>1.1727400018256846E-3</c:v>
                </c:pt>
                <c:pt idx="527">
                  <c:v>1.2658195114580886E-3</c:v>
                </c:pt>
                <c:pt idx="528">
                  <c:v>1.155442069276735E-3</c:v>
                </c:pt>
                <c:pt idx="529">
                  <c:v>1.1447717143102216E-3</c:v>
                </c:pt>
                <c:pt idx="530">
                  <c:v>1.0783260645758738E-3</c:v>
                </c:pt>
                <c:pt idx="531">
                  <c:v>1.1784139931214296E-3</c:v>
                </c:pt>
                <c:pt idx="532">
                  <c:v>1.1908830811106985E-3</c:v>
                </c:pt>
                <c:pt idx="533">
                  <c:v>1.2264062469904478E-3</c:v>
                </c:pt>
                <c:pt idx="534">
                  <c:v>1.2699366737714331E-3</c:v>
                </c:pt>
                <c:pt idx="535">
                  <c:v>1.1849011835661E-3</c:v>
                </c:pt>
                <c:pt idx="536">
                  <c:v>1.1607219281374536E-3</c:v>
                </c:pt>
                <c:pt idx="537">
                  <c:v>1.1920405752150651E-3</c:v>
                </c:pt>
                <c:pt idx="538">
                  <c:v>1.1869354834858703E-3</c:v>
                </c:pt>
                <c:pt idx="539">
                  <c:v>1.2529651516729671E-3</c:v>
                </c:pt>
                <c:pt idx="540">
                  <c:v>1.1961468396558459E-3</c:v>
                </c:pt>
                <c:pt idx="541">
                  <c:v>1.234671514425388E-3</c:v>
                </c:pt>
                <c:pt idx="542">
                  <c:v>1.2601355618696397E-3</c:v>
                </c:pt>
                <c:pt idx="543">
                  <c:v>1.1977826237340001E-3</c:v>
                </c:pt>
                <c:pt idx="544">
                  <c:v>1.1541494314645268E-3</c:v>
                </c:pt>
                <c:pt idx="545">
                  <c:v>1.1301274705007966E-3</c:v>
                </c:pt>
                <c:pt idx="546">
                  <c:v>1.2600392117060493E-3</c:v>
                </c:pt>
                <c:pt idx="547">
                  <c:v>1.260491780550778E-3</c:v>
                </c:pt>
                <c:pt idx="548">
                  <c:v>1.1750370628910928E-3</c:v>
                </c:pt>
                <c:pt idx="549">
                  <c:v>1.1339483943539066E-3</c:v>
                </c:pt>
                <c:pt idx="550">
                  <c:v>1.1139384389814272E-3</c:v>
                </c:pt>
                <c:pt idx="551">
                  <c:v>1.0292826224354156E-3</c:v>
                </c:pt>
                <c:pt idx="552">
                  <c:v>1.0961813270915751E-3</c:v>
                </c:pt>
                <c:pt idx="553">
                  <c:v>1.1159314779010025E-3</c:v>
                </c:pt>
                <c:pt idx="554">
                  <c:v>1.0806621301860031E-3</c:v>
                </c:pt>
                <c:pt idx="555">
                  <c:v>1.099146597669934E-3</c:v>
                </c:pt>
                <c:pt idx="556">
                  <c:v>1.1628673245839111E-3</c:v>
                </c:pt>
                <c:pt idx="557">
                  <c:v>1.041325123005995E-3</c:v>
                </c:pt>
                <c:pt idx="558">
                  <c:v>1.0634374939698227E-3</c:v>
                </c:pt>
                <c:pt idx="559">
                  <c:v>1.0093472950210177E-3</c:v>
                </c:pt>
                <c:pt idx="560">
                  <c:v>9.9189947891073146E-4</c:v>
                </c:pt>
                <c:pt idx="561">
                  <c:v>1.0177283496344168E-3</c:v>
                </c:pt>
                <c:pt idx="562">
                  <c:v>9.6988776845075085E-4</c:v>
                </c:pt>
                <c:pt idx="563">
                  <c:v>9.9545984849749251E-4</c:v>
                </c:pt>
                <c:pt idx="564">
                  <c:v>9.3567344652367604E-4</c:v>
                </c:pt>
                <c:pt idx="565">
                  <c:v>9.0034913521968099E-4</c:v>
                </c:pt>
                <c:pt idx="566">
                  <c:v>8.6632727737142516E-4</c:v>
                </c:pt>
                <c:pt idx="567">
                  <c:v>8.0857127197957353E-4</c:v>
                </c:pt>
                <c:pt idx="568">
                  <c:v>9.1464042318137599E-4</c:v>
                </c:pt>
                <c:pt idx="569">
                  <c:v>9.2604603234463124E-4</c:v>
                </c:pt>
                <c:pt idx="570">
                  <c:v>9.3307837434062962E-4</c:v>
                </c:pt>
                <c:pt idx="571">
                  <c:v>8.6059651406281308E-4</c:v>
                </c:pt>
                <c:pt idx="572">
                  <c:v>7.9940806034148023E-4</c:v>
                </c:pt>
                <c:pt idx="573">
                  <c:v>7.7401530226292039E-4</c:v>
                </c:pt>
                <c:pt idx="574">
                  <c:v>7.3200819846301331E-4</c:v>
                </c:pt>
                <c:pt idx="575">
                  <c:v>7.0079769342921831E-4</c:v>
                </c:pt>
                <c:pt idx="576">
                  <c:v>6.5222814931787949E-4</c:v>
                </c:pt>
                <c:pt idx="577">
                  <c:v>6.0838518672284522E-4</c:v>
                </c:pt>
                <c:pt idx="578">
                  <c:v>5.5200055067438855E-4</c:v>
                </c:pt>
                <c:pt idx="579">
                  <c:v>5.310927528235324E-4</c:v>
                </c:pt>
                <c:pt idx="580">
                  <c:v>5.4330817824850878E-4</c:v>
                </c:pt>
                <c:pt idx="581">
                  <c:v>5.7064062470375192E-4</c:v>
                </c:pt>
                <c:pt idx="582">
                  <c:v>5.9430909651614979E-4</c:v>
                </c:pt>
                <c:pt idx="583">
                  <c:v>5.8480407018727306E-4</c:v>
                </c:pt>
                <c:pt idx="584">
                  <c:v>5.6392566900122817E-4</c:v>
                </c:pt>
                <c:pt idx="585">
                  <c:v>5.8022083943173506E-4</c:v>
                </c:pt>
                <c:pt idx="586">
                  <c:v>5.8677210897701453E-4</c:v>
                </c:pt>
                <c:pt idx="587">
                  <c:v>5.6137085950218693E-4</c:v>
                </c:pt>
                <c:pt idx="588">
                  <c:v>5.4363784479660054E-4</c:v>
                </c:pt>
                <c:pt idx="589">
                  <c:v>5.2645446722337293E-4</c:v>
                </c:pt>
                <c:pt idx="590">
                  <c:v>5.5508987923773919E-4</c:v>
                </c:pt>
                <c:pt idx="591">
                  <c:v>5.5022731084808873E-4</c:v>
                </c:pt>
                <c:pt idx="592">
                  <c:v>6.0231664288597101E-4</c:v>
                </c:pt>
                <c:pt idx="593">
                  <c:v>5.9342595999187545E-4</c:v>
                </c:pt>
                <c:pt idx="594">
                  <c:v>5.3104767687850018E-4</c:v>
                </c:pt>
                <c:pt idx="595">
                  <c:v>5.0760658868720886E-4</c:v>
                </c:pt>
                <c:pt idx="596">
                  <c:v>5.2828876439584948E-4</c:v>
                </c:pt>
                <c:pt idx="597">
                  <c:v>5.3412665285666565E-4</c:v>
                </c:pt>
                <c:pt idx="598">
                  <c:v>5.64457215154513E-4</c:v>
                </c:pt>
                <c:pt idx="599">
                  <c:v>5.839291450183688E-4</c:v>
                </c:pt>
                <c:pt idx="600">
                  <c:v>5.7166365258376646E-4</c:v>
                </c:pt>
                <c:pt idx="601">
                  <c:v>5.6090496556861723E-4</c:v>
                </c:pt>
                <c:pt idx="602">
                  <c:v>5.2945324847919006E-4</c:v>
                </c:pt>
                <c:pt idx="603">
                  <c:v>4.9857707895826521E-4</c:v>
                </c:pt>
                <c:pt idx="604">
                  <c:v>4.1875095704963135E-4</c:v>
                </c:pt>
                <c:pt idx="605">
                  <c:v>4.1061424930308789E-4</c:v>
                </c:pt>
                <c:pt idx="606">
                  <c:v>3.5607484096579435E-4</c:v>
                </c:pt>
                <c:pt idx="607">
                  <c:v>3.9561071057567037E-4</c:v>
                </c:pt>
                <c:pt idx="608">
                  <c:v>3.8700716165523355E-4</c:v>
                </c:pt>
                <c:pt idx="609">
                  <c:v>3.5024079489329239E-4</c:v>
                </c:pt>
                <c:pt idx="610">
                  <c:v>3.4883686602517274E-4</c:v>
                </c:pt>
                <c:pt idx="611">
                  <c:v>3.1678679691219769E-4</c:v>
                </c:pt>
                <c:pt idx="612">
                  <c:v>3.1036431950026141E-4</c:v>
                </c:pt>
                <c:pt idx="613">
                  <c:v>2.5908372907619776E-4</c:v>
                </c:pt>
                <c:pt idx="614">
                  <c:v>2.4146056976296091E-4</c:v>
                </c:pt>
                <c:pt idx="615">
                  <c:v>2.7048754377695665E-4</c:v>
                </c:pt>
                <c:pt idx="616">
                  <c:v>2.5559547521629623E-4</c:v>
                </c:pt>
                <c:pt idx="617">
                  <c:v>2.0844681237517352E-4</c:v>
                </c:pt>
                <c:pt idx="618">
                  <c:v>1.9702448931689133E-4</c:v>
                </c:pt>
                <c:pt idx="619">
                  <c:v>1.9435419506162274E-4</c:v>
                </c:pt>
                <c:pt idx="620">
                  <c:v>1.9743265231654758E-4</c:v>
                </c:pt>
                <c:pt idx="621">
                  <c:v>2.0421374919192057E-4</c:v>
                </c:pt>
                <c:pt idx="622">
                  <c:v>2.0960419740812222E-4</c:v>
                </c:pt>
                <c:pt idx="623">
                  <c:v>2.5883104001371131E-4</c:v>
                </c:pt>
                <c:pt idx="624">
                  <c:v>2.8321702621829782E-4</c:v>
                </c:pt>
                <c:pt idx="625">
                  <c:v>2.5455673167186678E-4</c:v>
                </c:pt>
                <c:pt idx="626">
                  <c:v>2.5977831336096739E-4</c:v>
                </c:pt>
                <c:pt idx="627">
                  <c:v>2.3882137188580843E-4</c:v>
                </c:pt>
                <c:pt idx="628">
                  <c:v>2.5383105800782314E-4</c:v>
                </c:pt>
                <c:pt idx="629">
                  <c:v>2.2226065212762133E-4</c:v>
                </c:pt>
                <c:pt idx="630">
                  <c:v>2.2517169134052129E-4</c:v>
                </c:pt>
                <c:pt idx="631">
                  <c:v>2.2668756851180894E-4</c:v>
                </c:pt>
                <c:pt idx="632">
                  <c:v>2.3603465074673743E-4</c:v>
                </c:pt>
                <c:pt idx="633">
                  <c:v>2.3540519675760603E-4</c:v>
                </c:pt>
                <c:pt idx="634">
                  <c:v>2.2175609155360523E-4</c:v>
                </c:pt>
                <c:pt idx="635">
                  <c:v>2.2157072096321752E-4</c:v>
                </c:pt>
                <c:pt idx="636">
                  <c:v>2.1899447436295771E-4</c:v>
                </c:pt>
                <c:pt idx="637">
                  <c:v>2.2818485585788883E-4</c:v>
                </c:pt>
                <c:pt idx="638">
                  <c:v>2.2575640194108369E-4</c:v>
                </c:pt>
                <c:pt idx="639">
                  <c:v>2.21819682320363E-4</c:v>
                </c:pt>
                <c:pt idx="640">
                  <c:v>2.374784264519724E-4</c:v>
                </c:pt>
                <c:pt idx="641">
                  <c:v>2.356382121113409E-4</c:v>
                </c:pt>
                <c:pt idx="642">
                  <c:v>2.3633710366871121E-4</c:v>
                </c:pt>
                <c:pt idx="643">
                  <c:v>2.2971936398739521E-4</c:v>
                </c:pt>
                <c:pt idx="644">
                  <c:v>2.1079881610549243E-4</c:v>
                </c:pt>
                <c:pt idx="645">
                  <c:v>2.0631997451012451E-4</c:v>
                </c:pt>
                <c:pt idx="646">
                  <c:v>2.0761265059587956E-4</c:v>
                </c:pt>
                <c:pt idx="647">
                  <c:v>2.1385009798393525E-4</c:v>
                </c:pt>
                <c:pt idx="648">
                  <c:v>2.1643296063057665E-4</c:v>
                </c:pt>
                <c:pt idx="649">
                  <c:v>2.1719040037817086E-4</c:v>
                </c:pt>
                <c:pt idx="650">
                  <c:v>2.0763186525628126E-4</c:v>
                </c:pt>
                <c:pt idx="651">
                  <c:v>2.0112385177970291E-4</c:v>
                </c:pt>
                <c:pt idx="652">
                  <c:v>1.8959870718830599E-4</c:v>
                </c:pt>
                <c:pt idx="653">
                  <c:v>1.7202358564711624E-4</c:v>
                </c:pt>
                <c:pt idx="654">
                  <c:v>1.5890716357515552E-4</c:v>
                </c:pt>
                <c:pt idx="655">
                  <c:v>1.6111688794463448E-4</c:v>
                </c:pt>
                <c:pt idx="656">
                  <c:v>1.5403337595264855E-4</c:v>
                </c:pt>
                <c:pt idx="657">
                  <c:v>1.5307101486788252E-4</c:v>
                </c:pt>
                <c:pt idx="658">
                  <c:v>1.523786681041598E-4</c:v>
                </c:pt>
                <c:pt idx="659">
                  <c:v>1.5631338485113961E-4</c:v>
                </c:pt>
                <c:pt idx="660">
                  <c:v>1.5334327159852613E-4</c:v>
                </c:pt>
                <c:pt idx="661">
                  <c:v>1.5486069635345457E-4</c:v>
                </c:pt>
                <c:pt idx="662">
                  <c:v>1.5910865863361584E-4</c:v>
                </c:pt>
                <c:pt idx="663">
                  <c:v>1.6129082538845417E-4</c:v>
                </c:pt>
                <c:pt idx="664">
                  <c:v>1.6493057632812588E-4</c:v>
                </c:pt>
                <c:pt idx="665">
                  <c:v>1.5487487915815149E-4</c:v>
                </c:pt>
                <c:pt idx="666">
                  <c:v>1.5674510082729282E-4</c:v>
                </c:pt>
                <c:pt idx="667">
                  <c:v>1.412104239057194E-4</c:v>
                </c:pt>
                <c:pt idx="668">
                  <c:v>1.3259105450013999E-4</c:v>
                </c:pt>
                <c:pt idx="669">
                  <c:v>1.2957193407767242E-4</c:v>
                </c:pt>
                <c:pt idx="670">
                  <c:v>1.251654354895253E-4</c:v>
                </c:pt>
                <c:pt idx="671">
                  <c:v>1.1973757470089624E-4</c:v>
                </c:pt>
                <c:pt idx="672">
                  <c:v>1.2258964939654794E-4</c:v>
                </c:pt>
                <c:pt idx="673">
                  <c:v>1.3161102695028663E-4</c:v>
                </c:pt>
                <c:pt idx="674">
                  <c:v>1.2932509089757214E-4</c:v>
                </c:pt>
                <c:pt idx="675">
                  <c:v>1.3442767776218031E-4</c:v>
                </c:pt>
                <c:pt idx="676">
                  <c:v>1.337988344204275E-4</c:v>
                </c:pt>
                <c:pt idx="677">
                  <c:v>1.3401172890092496E-4</c:v>
                </c:pt>
                <c:pt idx="678">
                  <c:v>1.3134870018441784E-4</c:v>
                </c:pt>
                <c:pt idx="679">
                  <c:v>1.3093342483979083E-4</c:v>
                </c:pt>
                <c:pt idx="680">
                  <c:v>1.3972266505814956E-4</c:v>
                </c:pt>
                <c:pt idx="681">
                  <c:v>1.4569094780212205E-4</c:v>
                </c:pt>
                <c:pt idx="682">
                  <c:v>1.539496345264928E-4</c:v>
                </c:pt>
                <c:pt idx="683">
                  <c:v>1.4644557336700945E-4</c:v>
                </c:pt>
                <c:pt idx="684">
                  <c:v>1.3085436653377413E-4</c:v>
                </c:pt>
                <c:pt idx="685">
                  <c:v>1.413055541541758E-4</c:v>
                </c:pt>
                <c:pt idx="686">
                  <c:v>1.298213117698825E-4</c:v>
                </c:pt>
                <c:pt idx="687">
                  <c:v>1.2438066925394398E-4</c:v>
                </c:pt>
                <c:pt idx="688">
                  <c:v>1.288143238909105E-4</c:v>
                </c:pt>
                <c:pt idx="689">
                  <c:v>1.3528667368106897E-4</c:v>
                </c:pt>
                <c:pt idx="690">
                  <c:v>1.3510297405686182E-4</c:v>
                </c:pt>
                <c:pt idx="691">
                  <c:v>1.1543943600873922E-4</c:v>
                </c:pt>
                <c:pt idx="692">
                  <c:v>1.1374586408836822E-4</c:v>
                </c:pt>
                <c:pt idx="693">
                  <c:v>7.1949451415653513E-5</c:v>
                </c:pt>
                <c:pt idx="694">
                  <c:v>7.3808376949733751E-5</c:v>
                </c:pt>
                <c:pt idx="695">
                  <c:v>7.6336396161376553E-5</c:v>
                </c:pt>
                <c:pt idx="696">
                  <c:v>7.8709602534084389E-5</c:v>
                </c:pt>
                <c:pt idx="697">
                  <c:v>7.8486324504953623E-5</c:v>
                </c:pt>
                <c:pt idx="698">
                  <c:v>7.3451417141166673E-5</c:v>
                </c:pt>
                <c:pt idx="699">
                  <c:v>7.6858229427603355E-5</c:v>
                </c:pt>
                <c:pt idx="700">
                  <c:v>7.7296703157337694E-5</c:v>
                </c:pt>
                <c:pt idx="701">
                  <c:v>7.4394040874296819E-5</c:v>
                </c:pt>
                <c:pt idx="702">
                  <c:v>7.5455434995897852E-5</c:v>
                </c:pt>
                <c:pt idx="703">
                  <c:v>7.5189265749153221E-5</c:v>
                </c:pt>
                <c:pt idx="704">
                  <c:v>7.7809900653782985E-5</c:v>
                </c:pt>
                <c:pt idx="705">
                  <c:v>7.7527489868169864E-5</c:v>
                </c:pt>
                <c:pt idx="706">
                  <c:v>8.0485119151993975E-5</c:v>
                </c:pt>
                <c:pt idx="707">
                  <c:v>7.5183598356906085E-5</c:v>
                </c:pt>
                <c:pt idx="708">
                  <c:v>9.529324230706021E-5</c:v>
                </c:pt>
                <c:pt idx="709">
                  <c:v>9.3423178533452633E-5</c:v>
                </c:pt>
                <c:pt idx="710">
                  <c:v>9.227531214277958E-5</c:v>
                </c:pt>
                <c:pt idx="711">
                  <c:v>8.8986034895450995E-5</c:v>
                </c:pt>
                <c:pt idx="712">
                  <c:v>8.668513412342084E-5</c:v>
                </c:pt>
                <c:pt idx="713">
                  <c:v>8.3371925087077822E-5</c:v>
                </c:pt>
                <c:pt idx="714">
                  <c:v>1.0303523319380973E-4</c:v>
                </c:pt>
                <c:pt idx="715">
                  <c:v>1.0913269234909068E-4</c:v>
                </c:pt>
                <c:pt idx="716">
                  <c:v>9.8601902703231663E-5</c:v>
                </c:pt>
                <c:pt idx="717">
                  <c:v>1.0331914622531386E-4</c:v>
                </c:pt>
                <c:pt idx="718">
                  <c:v>1.0558410594502914E-4</c:v>
                </c:pt>
                <c:pt idx="719">
                  <c:v>1.2402261874083003E-4</c:v>
                </c:pt>
                <c:pt idx="720">
                  <c:v>1.4884884160427928E-4</c:v>
                </c:pt>
                <c:pt idx="721">
                  <c:v>1.438730100853919E-4</c:v>
                </c:pt>
                <c:pt idx="722">
                  <c:v>1.3705445616646577E-4</c:v>
                </c:pt>
                <c:pt idx="723">
                  <c:v>1.3667328216898295E-4</c:v>
                </c:pt>
                <c:pt idx="724">
                  <c:v>1.3520532256404603E-4</c:v>
                </c:pt>
                <c:pt idx="725">
                  <c:v>1.4149449845493988E-4</c:v>
                </c:pt>
                <c:pt idx="726">
                  <c:v>1.361019597769887E-4</c:v>
                </c:pt>
                <c:pt idx="727">
                  <c:v>1.2904743531602156E-4</c:v>
                </c:pt>
                <c:pt idx="728">
                  <c:v>1.329482381437658E-4</c:v>
                </c:pt>
                <c:pt idx="729">
                  <c:v>1.2744420239326387E-4</c:v>
                </c:pt>
                <c:pt idx="730">
                  <c:v>1.2522974232667108E-4</c:v>
                </c:pt>
                <c:pt idx="731">
                  <c:v>1.2384256339429591E-4</c:v>
                </c:pt>
                <c:pt idx="732">
                  <c:v>1.016451503359271E-4</c:v>
                </c:pt>
                <c:pt idx="733">
                  <c:v>8.8925360585761113E-5</c:v>
                </c:pt>
                <c:pt idx="734">
                  <c:v>9.0463689284574328E-5</c:v>
                </c:pt>
                <c:pt idx="735">
                  <c:v>5.1314419135618089E-5</c:v>
                </c:pt>
                <c:pt idx="736">
                  <c:v>4.7252367502391746E-5</c:v>
                </c:pt>
                <c:pt idx="737">
                  <c:v>3.1412725542895468E-5</c:v>
                </c:pt>
                <c:pt idx="738">
                  <c:v>2.9358086916570294E-5</c:v>
                </c:pt>
                <c:pt idx="739">
                  <c:v>2.8398865066882675E-5</c:v>
                </c:pt>
                <c:pt idx="740">
                  <c:v>3.0344649478154403E-5</c:v>
                </c:pt>
                <c:pt idx="741">
                  <c:v>2.7615348829931085E-5</c:v>
                </c:pt>
                <c:pt idx="742">
                  <c:v>2.4643234904046848E-5</c:v>
                </c:pt>
                <c:pt idx="743">
                  <c:v>2.6359789648927656E-5</c:v>
                </c:pt>
                <c:pt idx="744">
                  <c:v>2.8097868570278945E-5</c:v>
                </c:pt>
                <c:pt idx="745">
                  <c:v>2.5028147023050396E-5</c:v>
                </c:pt>
                <c:pt idx="746">
                  <c:v>2.1169202760780656E-5</c:v>
                </c:pt>
                <c:pt idx="747">
                  <c:v>1.9712109057560549E-5</c:v>
                </c:pt>
                <c:pt idx="748">
                  <c:v>1.7719142273923065E-5</c:v>
                </c:pt>
                <c:pt idx="749">
                  <c:v>1.7444322700635878E-5</c:v>
                </c:pt>
                <c:pt idx="750">
                  <c:v>1.5306780492747759E-5</c:v>
                </c:pt>
                <c:pt idx="751">
                  <c:v>1.6236919598532138E-5</c:v>
                </c:pt>
                <c:pt idx="752">
                  <c:v>1.2266855636855545E-5</c:v>
                </c:pt>
                <c:pt idx="753">
                  <c:v>1.1061514268681642E-5</c:v>
                </c:pt>
                <c:pt idx="754">
                  <c:v>1.2025737473442605E-5</c:v>
                </c:pt>
                <c:pt idx="755">
                  <c:v>1.2155689734237733E-5</c:v>
                </c:pt>
                <c:pt idx="756">
                  <c:v>1.2920177958702186E-5</c:v>
                </c:pt>
                <c:pt idx="757">
                  <c:v>1.2100327061501428E-5</c:v>
                </c:pt>
                <c:pt idx="758">
                  <c:v>1.3514787201958827E-5</c:v>
                </c:pt>
                <c:pt idx="759">
                  <c:v>1.2569200101778984E-5</c:v>
                </c:pt>
                <c:pt idx="760">
                  <c:v>1.3116088536637663E-5</c:v>
                </c:pt>
                <c:pt idx="761">
                  <c:v>1.3256817532263764E-5</c:v>
                </c:pt>
                <c:pt idx="762">
                  <c:v>1.6830059712412328E-5</c:v>
                </c:pt>
                <c:pt idx="763">
                  <c:v>1.6682046211284535E-5</c:v>
                </c:pt>
                <c:pt idx="764">
                  <c:v>1.6579015151444832E-5</c:v>
                </c:pt>
                <c:pt idx="765">
                  <c:v>1.6463743247662145E-5</c:v>
                </c:pt>
                <c:pt idx="766">
                  <c:v>1.695210309249645E-5</c:v>
                </c:pt>
                <c:pt idx="767">
                  <c:v>1.9272601922471929E-5</c:v>
                </c:pt>
                <c:pt idx="768">
                  <c:v>1.8684324105923522E-5</c:v>
                </c:pt>
                <c:pt idx="769">
                  <c:v>1.8542992533073904E-5</c:v>
                </c:pt>
                <c:pt idx="770">
                  <c:v>1.57283911570034E-5</c:v>
                </c:pt>
                <c:pt idx="771">
                  <c:v>1.5579907438353793E-5</c:v>
                </c:pt>
                <c:pt idx="772">
                  <c:v>1.6129540542253967E-5</c:v>
                </c:pt>
                <c:pt idx="773">
                  <c:v>1.598078946187198E-5</c:v>
                </c:pt>
                <c:pt idx="774">
                  <c:v>1.6552119189354658E-5</c:v>
                </c:pt>
                <c:pt idx="775">
                  <c:v>1.7300253885670849E-5</c:v>
                </c:pt>
                <c:pt idx="776">
                  <c:v>2.0658626618541842E-5</c:v>
                </c:pt>
                <c:pt idx="777">
                  <c:v>2.1165610334368126E-5</c:v>
                </c:pt>
                <c:pt idx="778">
                  <c:v>2.0838042793333716E-5</c:v>
                </c:pt>
                <c:pt idx="779">
                  <c:v>2.0437658840481721E-5</c:v>
                </c:pt>
                <c:pt idx="780">
                  <c:v>2.1301087984614763E-5</c:v>
                </c:pt>
                <c:pt idx="781">
                  <c:v>2.2179978502736234E-5</c:v>
                </c:pt>
                <c:pt idx="782">
                  <c:v>1.8742666168407205E-5</c:v>
                </c:pt>
                <c:pt idx="783">
                  <c:v>1.7208290671532628E-5</c:v>
                </c:pt>
                <c:pt idx="784">
                  <c:v>1.7714116832935149E-5</c:v>
                </c:pt>
                <c:pt idx="785">
                  <c:v>1.5487900132112442E-5</c:v>
                </c:pt>
                <c:pt idx="786">
                  <c:v>1.5868434612705265E-5</c:v>
                </c:pt>
                <c:pt idx="787">
                  <c:v>1.9883345519351072E-5</c:v>
                </c:pt>
                <c:pt idx="788">
                  <c:v>2.0907568275005417E-5</c:v>
                </c:pt>
                <c:pt idx="789">
                  <c:v>2.042480353210999E-5</c:v>
                </c:pt>
                <c:pt idx="790">
                  <c:v>1.5285867698274607E-5</c:v>
                </c:pt>
                <c:pt idx="791">
                  <c:v>1.7145648036879915E-5</c:v>
                </c:pt>
                <c:pt idx="792">
                  <c:v>1.5544787993835089E-5</c:v>
                </c:pt>
                <c:pt idx="793">
                  <c:v>1.577243989615201E-5</c:v>
                </c:pt>
                <c:pt idx="794">
                  <c:v>1.6091312475337244E-5</c:v>
                </c:pt>
                <c:pt idx="795">
                  <c:v>1.7363824813771743E-5</c:v>
                </c:pt>
                <c:pt idx="796">
                  <c:v>1.763676548237922E-5</c:v>
                </c:pt>
                <c:pt idx="797">
                  <c:v>1.3459765506114673E-5</c:v>
                </c:pt>
                <c:pt idx="798">
                  <c:v>1.3839013698535982E-5</c:v>
                </c:pt>
                <c:pt idx="799">
                  <c:v>1.3638010094674129E-5</c:v>
                </c:pt>
                <c:pt idx="800">
                  <c:v>1.3672774708841032E-5</c:v>
                </c:pt>
                <c:pt idx="801">
                  <c:v>1.4228485411430908E-5</c:v>
                </c:pt>
                <c:pt idx="802">
                  <c:v>1.5655624649127364E-5</c:v>
                </c:pt>
                <c:pt idx="803">
                  <c:v>1.5123930940215843E-5</c:v>
                </c:pt>
                <c:pt idx="804">
                  <c:v>1.3872992394693186E-5</c:v>
                </c:pt>
                <c:pt idx="805">
                  <c:v>1.3348866644098438E-5</c:v>
                </c:pt>
                <c:pt idx="806">
                  <c:v>1.3165329060949379E-5</c:v>
                </c:pt>
                <c:pt idx="807">
                  <c:v>1.4121241443138583E-5</c:v>
                </c:pt>
                <c:pt idx="808">
                  <c:v>1.4788048960416345E-5</c:v>
                </c:pt>
                <c:pt idx="809">
                  <c:v>1.3204214930583647E-5</c:v>
                </c:pt>
                <c:pt idx="810">
                  <c:v>1.1676588244010519E-5</c:v>
                </c:pt>
                <c:pt idx="811">
                  <c:v>1.2008824712711694E-5</c:v>
                </c:pt>
                <c:pt idx="812">
                  <c:v>1.0439177160158161E-5</c:v>
                </c:pt>
                <c:pt idx="813">
                  <c:v>1.0567675238041729E-5</c:v>
                </c:pt>
                <c:pt idx="814">
                  <c:v>1.0061642688202323E-5</c:v>
                </c:pt>
                <c:pt idx="815">
                  <c:v>1.0885349113290389E-5</c:v>
                </c:pt>
                <c:pt idx="816">
                  <c:v>1.0749039913026612E-5</c:v>
                </c:pt>
                <c:pt idx="817">
                  <c:v>1.1855692573245767E-5</c:v>
                </c:pt>
                <c:pt idx="818">
                  <c:v>3.3164772084911768E-5</c:v>
                </c:pt>
                <c:pt idx="819">
                  <c:v>4.2193576288691959E-5</c:v>
                </c:pt>
                <c:pt idx="820">
                  <c:v>6.1092637083327652E-5</c:v>
                </c:pt>
                <c:pt idx="821">
                  <c:v>6.540376342109912E-5</c:v>
                </c:pt>
                <c:pt idx="822">
                  <c:v>7.2899480824894543E-5</c:v>
                </c:pt>
                <c:pt idx="823">
                  <c:v>7.1417687669477105E-5</c:v>
                </c:pt>
                <c:pt idx="824">
                  <c:v>7.6143291079386376E-5</c:v>
                </c:pt>
                <c:pt idx="825">
                  <c:v>7.4736038987056866E-5</c:v>
                </c:pt>
                <c:pt idx="826">
                  <c:v>7.3623135558224662E-5</c:v>
                </c:pt>
                <c:pt idx="827">
                  <c:v>7.079025193747249E-5</c:v>
                </c:pt>
                <c:pt idx="828">
                  <c:v>8.3991639159294897E-5</c:v>
                </c:pt>
                <c:pt idx="829">
                  <c:v>7.6095722500957237E-5</c:v>
                </c:pt>
                <c:pt idx="830">
                  <c:v>1.1622891002813581E-4</c:v>
                </c:pt>
                <c:pt idx="831">
                  <c:v>1.1450199391243798E-4</c:v>
                </c:pt>
                <c:pt idx="832">
                  <c:v>1.0610397675825747E-4</c:v>
                </c:pt>
                <c:pt idx="833">
                  <c:v>1.0694095770860998E-4</c:v>
                </c:pt>
                <c:pt idx="834">
                  <c:v>1.4799009699671345E-4</c:v>
                </c:pt>
                <c:pt idx="835">
                  <c:v>1.7141572794175813E-4</c:v>
                </c:pt>
                <c:pt idx="836">
                  <c:v>1.6309614486423104E-4</c:v>
                </c:pt>
                <c:pt idx="837">
                  <c:v>1.6260190331303986E-4</c:v>
                </c:pt>
                <c:pt idx="838">
                  <c:v>1.7380083212737107E-4</c:v>
                </c:pt>
                <c:pt idx="839">
                  <c:v>1.6201543392602814E-4</c:v>
                </c:pt>
                <c:pt idx="840">
                  <c:v>1.6174787030846457E-4</c:v>
                </c:pt>
                <c:pt idx="841">
                  <c:v>1.5950855639989788E-4</c:v>
                </c:pt>
                <c:pt idx="842">
                  <c:v>1.9024045468672303E-4</c:v>
                </c:pt>
                <c:pt idx="843">
                  <c:v>1.8989166300616378E-4</c:v>
                </c:pt>
                <c:pt idx="844">
                  <c:v>1.8967053471738175E-4</c:v>
                </c:pt>
                <c:pt idx="845">
                  <c:v>1.8348512015859328E-4</c:v>
                </c:pt>
                <c:pt idx="846">
                  <c:v>1.9279713887239636E-4</c:v>
                </c:pt>
                <c:pt idx="847">
                  <c:v>1.8631380432068185E-4</c:v>
                </c:pt>
                <c:pt idx="848">
                  <c:v>1.940532878078465E-4</c:v>
                </c:pt>
                <c:pt idx="849">
                  <c:v>1.9006443128591482E-4</c:v>
                </c:pt>
                <c:pt idx="850">
                  <c:v>1.9051855366365928E-4</c:v>
                </c:pt>
                <c:pt idx="851">
                  <c:v>1.9518213024295638E-4</c:v>
                </c:pt>
                <c:pt idx="852">
                  <c:v>1.9458298357195896E-4</c:v>
                </c:pt>
                <c:pt idx="853">
                  <c:v>1.9189657282311432E-4</c:v>
                </c:pt>
                <c:pt idx="854">
                  <c:v>1.8991491082716134E-4</c:v>
                </c:pt>
                <c:pt idx="855">
                  <c:v>1.9477042671444517E-4</c:v>
                </c:pt>
                <c:pt idx="856">
                  <c:v>1.8367663835605003E-4</c:v>
                </c:pt>
                <c:pt idx="857">
                  <c:v>1.8515102733788493E-4</c:v>
                </c:pt>
                <c:pt idx="858">
                  <c:v>1.8143909498078637E-4</c:v>
                </c:pt>
                <c:pt idx="859">
                  <c:v>1.7639475866613525E-4</c:v>
                </c:pt>
                <c:pt idx="860">
                  <c:v>1.8599240481009742E-4</c:v>
                </c:pt>
                <c:pt idx="861">
                  <c:v>1.8701492957676988E-4</c:v>
                </c:pt>
                <c:pt idx="862">
                  <c:v>1.6299134238463377E-4</c:v>
                </c:pt>
                <c:pt idx="863">
                  <c:v>1.5411937562777138E-4</c:v>
                </c:pt>
                <c:pt idx="864">
                  <c:v>1.4950901794826048E-4</c:v>
                </c:pt>
                <c:pt idx="865">
                  <c:v>1.5049126728796248E-4</c:v>
                </c:pt>
                <c:pt idx="866">
                  <c:v>1.5541195793380351E-4</c:v>
                </c:pt>
                <c:pt idx="867">
                  <c:v>1.4531688470420328E-4</c:v>
                </c:pt>
                <c:pt idx="868">
                  <c:v>1.4601597020424194E-4</c:v>
                </c:pt>
                <c:pt idx="869">
                  <c:v>1.3949039069500823E-4</c:v>
                </c:pt>
                <c:pt idx="870">
                  <c:v>1.334440779559687E-4</c:v>
                </c:pt>
                <c:pt idx="871">
                  <c:v>1.3056167161203613E-4</c:v>
                </c:pt>
                <c:pt idx="872">
                  <c:v>1.4028810168653644E-4</c:v>
                </c:pt>
                <c:pt idx="873">
                  <c:v>1.3118119502086511E-4</c:v>
                </c:pt>
                <c:pt idx="874">
                  <c:v>1.0941213158862981E-4</c:v>
                </c:pt>
                <c:pt idx="875">
                  <c:v>1.1004206222344828E-4</c:v>
                </c:pt>
                <c:pt idx="876">
                  <c:v>1.145456430609255E-4</c:v>
                </c:pt>
                <c:pt idx="877">
                  <c:v>1.154325122002701E-4</c:v>
                </c:pt>
                <c:pt idx="878">
                  <c:v>1.2802096412917722E-4</c:v>
                </c:pt>
                <c:pt idx="879">
                  <c:v>1.2184575439621663E-4</c:v>
                </c:pt>
                <c:pt idx="880">
                  <c:v>1.2030658968050406E-4</c:v>
                </c:pt>
                <c:pt idx="881">
                  <c:v>1.270518163310036E-4</c:v>
                </c:pt>
                <c:pt idx="882">
                  <c:v>1.2789807141736013E-4</c:v>
                </c:pt>
                <c:pt idx="883">
                  <c:v>1.3039340903691967E-4</c:v>
                </c:pt>
                <c:pt idx="884">
                  <c:v>1.3019320909530286E-4</c:v>
                </c:pt>
                <c:pt idx="885">
                  <c:v>1.2642824142110863E-4</c:v>
                </c:pt>
                <c:pt idx="886">
                  <c:v>1.3535797123556895E-4</c:v>
                </c:pt>
                <c:pt idx="887">
                  <c:v>1.4002345819349605E-4</c:v>
                </c:pt>
                <c:pt idx="888">
                  <c:v>1.4764984031071673E-4</c:v>
                </c:pt>
                <c:pt idx="889">
                  <c:v>1.5303874012104204E-4</c:v>
                </c:pt>
                <c:pt idx="890">
                  <c:v>1.5773959764742385E-4</c:v>
                </c:pt>
                <c:pt idx="891">
                  <c:v>1.5369709236041256E-4</c:v>
                </c:pt>
                <c:pt idx="892">
                  <c:v>1.6380123996315762E-4</c:v>
                </c:pt>
                <c:pt idx="893">
                  <c:v>1.5644442239968098E-4</c:v>
                </c:pt>
                <c:pt idx="894">
                  <c:v>1.4964940079896215E-4</c:v>
                </c:pt>
                <c:pt idx="895">
                  <c:v>1.3592860362922208E-4</c:v>
                </c:pt>
                <c:pt idx="896">
                  <c:v>1.5701778427361311E-4</c:v>
                </c:pt>
                <c:pt idx="897">
                  <c:v>1.5318485750039914E-4</c:v>
                </c:pt>
                <c:pt idx="898">
                  <c:v>1.491588725440627E-4</c:v>
                </c:pt>
                <c:pt idx="899">
                  <c:v>1.5475251670057661E-4</c:v>
                </c:pt>
                <c:pt idx="900">
                  <c:v>1.7135868447115199E-4</c:v>
                </c:pt>
                <c:pt idx="901">
                  <c:v>1.8311395560092323E-4</c:v>
                </c:pt>
                <c:pt idx="902">
                  <c:v>1.8856813772627316E-4</c:v>
                </c:pt>
                <c:pt idx="903">
                  <c:v>1.9089050570704786E-4</c:v>
                </c:pt>
                <c:pt idx="904">
                  <c:v>1.9215679040217922E-4</c:v>
                </c:pt>
                <c:pt idx="905">
                  <c:v>2.0965650157939091E-4</c:v>
                </c:pt>
                <c:pt idx="906">
                  <c:v>2.1810042095756534E-4</c:v>
                </c:pt>
                <c:pt idx="907">
                  <c:v>2.2521475219739308E-4</c:v>
                </c:pt>
                <c:pt idx="908">
                  <c:v>2.2500450530189804E-4</c:v>
                </c:pt>
                <c:pt idx="909">
                  <c:v>2.291732258687494E-4</c:v>
                </c:pt>
                <c:pt idx="910">
                  <c:v>2.1548715534676553E-4</c:v>
                </c:pt>
                <c:pt idx="911">
                  <c:v>2.1971091196567054E-4</c:v>
                </c:pt>
                <c:pt idx="912">
                  <c:v>2.1864336839390907E-4</c:v>
                </c:pt>
                <c:pt idx="913">
                  <c:v>2.3182318791712891E-4</c:v>
                </c:pt>
                <c:pt idx="914">
                  <c:v>2.3168819413854727E-4</c:v>
                </c:pt>
                <c:pt idx="915">
                  <c:v>2.2142864761365703E-4</c:v>
                </c:pt>
                <c:pt idx="916">
                  <c:v>2.2709505330066398E-4</c:v>
                </c:pt>
                <c:pt idx="917">
                  <c:v>2.2356761724861513E-4</c:v>
                </c:pt>
                <c:pt idx="918">
                  <c:v>2.2116883292024693E-4</c:v>
                </c:pt>
                <c:pt idx="919">
                  <c:v>2.1740828566153795E-4</c:v>
                </c:pt>
                <c:pt idx="920">
                  <c:v>2.1047434378559498E-4</c:v>
                </c:pt>
                <c:pt idx="921">
                  <c:v>2.1583861364735967E-4</c:v>
                </c:pt>
                <c:pt idx="922">
                  <c:v>2.0618745207372566E-4</c:v>
                </c:pt>
                <c:pt idx="923">
                  <c:v>2.2708593467234196E-4</c:v>
                </c:pt>
                <c:pt idx="924">
                  <c:v>2.1577604771516129E-4</c:v>
                </c:pt>
                <c:pt idx="925">
                  <c:v>2.2985004179726633E-4</c:v>
                </c:pt>
                <c:pt idx="926">
                  <c:v>2.0313928844717602E-4</c:v>
                </c:pt>
                <c:pt idx="927">
                  <c:v>2.0662618878345549E-4</c:v>
                </c:pt>
                <c:pt idx="928">
                  <c:v>2.0349015646804018E-4</c:v>
                </c:pt>
                <c:pt idx="929">
                  <c:v>2.173295954145721E-4</c:v>
                </c:pt>
                <c:pt idx="930">
                  <c:v>2.1554697037765941E-4</c:v>
                </c:pt>
                <c:pt idx="931">
                  <c:v>1.9969893454484011E-4</c:v>
                </c:pt>
                <c:pt idx="932">
                  <c:v>1.9629531154739704E-4</c:v>
                </c:pt>
                <c:pt idx="933">
                  <c:v>1.8344367688305214E-4</c:v>
                </c:pt>
                <c:pt idx="934">
                  <c:v>1.796718795882679E-4</c:v>
                </c:pt>
                <c:pt idx="935">
                  <c:v>1.7570716277870834E-4</c:v>
                </c:pt>
                <c:pt idx="936">
                  <c:v>1.9158496941068753E-4</c:v>
                </c:pt>
                <c:pt idx="937">
                  <c:v>1.9482872918952858E-4</c:v>
                </c:pt>
                <c:pt idx="938">
                  <c:v>2.3623957112256841E-4</c:v>
                </c:pt>
                <c:pt idx="939">
                  <c:v>2.4894788085549766E-4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96-964C-AB67-4C74DA5C364A}"/>
            </c:ext>
          </c:extLst>
        </c:ser>
        <c:ser>
          <c:idx val="4"/>
          <c:order val="4"/>
          <c:tx>
            <c:strRef>
              <c:f>PD!$AX$1</c:f>
              <c:strCache>
                <c:ptCount val="1"/>
                <c:pt idx="0">
                  <c:v>Газпром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PD!$AS$2:$AS$941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PD!$AX$2:$AX$941</c:f>
              <c:numCache>
                <c:formatCode>0.00%</c:formatCode>
                <c:ptCount val="940"/>
                <c:pt idx="0">
                  <c:v>2.914435090252993E-3</c:v>
                </c:pt>
                <c:pt idx="1">
                  <c:v>2.8020949010957308E-3</c:v>
                </c:pt>
                <c:pt idx="2">
                  <c:v>3.2848436139279488E-3</c:v>
                </c:pt>
                <c:pt idx="3">
                  <c:v>3.5433695301277453E-3</c:v>
                </c:pt>
                <c:pt idx="4">
                  <c:v>4.5440101825920962E-3</c:v>
                </c:pt>
                <c:pt idx="5">
                  <c:v>4.9413086243010849E-3</c:v>
                </c:pt>
                <c:pt idx="6">
                  <c:v>4.6032045042924529E-3</c:v>
                </c:pt>
                <c:pt idx="7">
                  <c:v>3.9413051124927026E-3</c:v>
                </c:pt>
                <c:pt idx="8">
                  <c:v>3.7472994866275472E-3</c:v>
                </c:pt>
                <c:pt idx="9">
                  <c:v>3.4373578323007004E-3</c:v>
                </c:pt>
                <c:pt idx="10">
                  <c:v>3.6197236123390116E-3</c:v>
                </c:pt>
                <c:pt idx="11">
                  <c:v>3.4236634143994574E-3</c:v>
                </c:pt>
                <c:pt idx="12">
                  <c:v>3.2898400319655483E-3</c:v>
                </c:pt>
                <c:pt idx="13">
                  <c:v>3.2415226683191961E-3</c:v>
                </c:pt>
                <c:pt idx="14">
                  <c:v>3.6891061706626361E-3</c:v>
                </c:pt>
                <c:pt idx="15">
                  <c:v>3.7066091387843534E-3</c:v>
                </c:pt>
                <c:pt idx="16">
                  <c:v>3.8124181871879645E-3</c:v>
                </c:pt>
                <c:pt idx="17">
                  <c:v>3.9378488504817682E-3</c:v>
                </c:pt>
                <c:pt idx="18">
                  <c:v>3.7808689687919366E-3</c:v>
                </c:pt>
                <c:pt idx="19">
                  <c:v>3.8106374052610239E-3</c:v>
                </c:pt>
                <c:pt idx="20">
                  <c:v>3.5520233159808609E-3</c:v>
                </c:pt>
                <c:pt idx="21">
                  <c:v>3.5227600017699724E-3</c:v>
                </c:pt>
                <c:pt idx="22">
                  <c:v>3.4695178418539009E-3</c:v>
                </c:pt>
                <c:pt idx="23">
                  <c:v>3.380679847528946E-3</c:v>
                </c:pt>
                <c:pt idx="24">
                  <c:v>3.2557404768850675E-3</c:v>
                </c:pt>
                <c:pt idx="25">
                  <c:v>3.2148145466052796E-3</c:v>
                </c:pt>
                <c:pt idx="26">
                  <c:v>3.3135072435388842E-3</c:v>
                </c:pt>
                <c:pt idx="27">
                  <c:v>3.4628137229445388E-3</c:v>
                </c:pt>
                <c:pt idx="28">
                  <c:v>3.4278215250839999E-3</c:v>
                </c:pt>
                <c:pt idx="29">
                  <c:v>3.2042189159522698E-3</c:v>
                </c:pt>
                <c:pt idx="30">
                  <c:v>3.3113650475432425E-3</c:v>
                </c:pt>
                <c:pt idx="31">
                  <c:v>3.2457772073754524E-3</c:v>
                </c:pt>
                <c:pt idx="32">
                  <c:v>3.2118888676083406E-3</c:v>
                </c:pt>
                <c:pt idx="33">
                  <c:v>3.2633187116449989E-3</c:v>
                </c:pt>
                <c:pt idx="34">
                  <c:v>3.8253602710984934E-3</c:v>
                </c:pt>
                <c:pt idx="35">
                  <c:v>4.1758831715280114E-3</c:v>
                </c:pt>
                <c:pt idx="36">
                  <c:v>4.257859772769176E-3</c:v>
                </c:pt>
                <c:pt idx="37">
                  <c:v>4.2658562168456007E-3</c:v>
                </c:pt>
                <c:pt idx="38">
                  <c:v>5.7755723785806491E-3</c:v>
                </c:pt>
                <c:pt idx="39">
                  <c:v>4.7551717563347352E-3</c:v>
                </c:pt>
                <c:pt idx="40">
                  <c:v>1.8472473400344132E-3</c:v>
                </c:pt>
                <c:pt idx="41">
                  <c:v>1.3869884441757628E-3</c:v>
                </c:pt>
                <c:pt idx="42">
                  <c:v>1.2665328460340504E-3</c:v>
                </c:pt>
                <c:pt idx="43">
                  <c:v>1.4864283985838247E-3</c:v>
                </c:pt>
                <c:pt idx="44">
                  <c:v>1.5576864152145996E-3</c:v>
                </c:pt>
                <c:pt idx="45">
                  <c:v>1.4467907431598042E-3</c:v>
                </c:pt>
                <c:pt idx="46">
                  <c:v>1.523616255540258E-3</c:v>
                </c:pt>
                <c:pt idx="47">
                  <c:v>1.4746288390719787E-3</c:v>
                </c:pt>
                <c:pt idx="48">
                  <c:v>1.3280193601089641E-3</c:v>
                </c:pt>
                <c:pt idx="49">
                  <c:v>1.3166908963712237E-3</c:v>
                </c:pt>
                <c:pt idx="50">
                  <c:v>1.0576378200690037E-3</c:v>
                </c:pt>
                <c:pt idx="51">
                  <c:v>1.0444855477822407E-3</c:v>
                </c:pt>
                <c:pt idx="52">
                  <c:v>1.0749574185282974E-3</c:v>
                </c:pt>
                <c:pt idx="53">
                  <c:v>1.0696186383374877E-3</c:v>
                </c:pt>
                <c:pt idx="54">
                  <c:v>8.1123610015491573E-4</c:v>
                </c:pt>
                <c:pt idx="55">
                  <c:v>7.7100381101467212E-4</c:v>
                </c:pt>
                <c:pt idx="56">
                  <c:v>6.8028656817127847E-4</c:v>
                </c:pt>
                <c:pt idx="57">
                  <c:v>7.0033168975518938E-4</c:v>
                </c:pt>
                <c:pt idx="58">
                  <c:v>6.9764295298782E-4</c:v>
                </c:pt>
                <c:pt idx="59">
                  <c:v>7.0824341880638237E-4</c:v>
                </c:pt>
                <c:pt idx="60">
                  <c:v>7.1625898830384848E-4</c:v>
                </c:pt>
                <c:pt idx="61">
                  <c:v>6.764887795703288E-4</c:v>
                </c:pt>
                <c:pt idx="62">
                  <c:v>7.327287886734283E-4</c:v>
                </c:pt>
                <c:pt idx="63">
                  <c:v>7.2237503392203319E-4</c:v>
                </c:pt>
                <c:pt idx="64">
                  <c:v>6.9162850511733577E-4</c:v>
                </c:pt>
                <c:pt idx="65">
                  <c:v>6.2373867290386347E-4</c:v>
                </c:pt>
                <c:pt idx="66">
                  <c:v>5.9996424446358125E-4</c:v>
                </c:pt>
                <c:pt idx="67">
                  <c:v>6.2990463808472528E-4</c:v>
                </c:pt>
                <c:pt idx="68">
                  <c:v>7.1042273977294022E-4</c:v>
                </c:pt>
                <c:pt idx="69">
                  <c:v>7.3517722312696021E-4</c:v>
                </c:pt>
                <c:pt idx="70">
                  <c:v>6.9356563852993719E-4</c:v>
                </c:pt>
                <c:pt idx="71">
                  <c:v>7.1770220787333819E-4</c:v>
                </c:pt>
                <c:pt idx="72">
                  <c:v>8.0897699842413199E-4</c:v>
                </c:pt>
                <c:pt idx="73">
                  <c:v>7.4668619549444733E-4</c:v>
                </c:pt>
                <c:pt idx="74">
                  <c:v>7.9743585117656671E-4</c:v>
                </c:pt>
                <c:pt idx="75">
                  <c:v>8.3494224796458038E-4</c:v>
                </c:pt>
                <c:pt idx="76">
                  <c:v>8.8941496615514877E-4</c:v>
                </c:pt>
                <c:pt idx="77">
                  <c:v>8.1936940366371684E-4</c:v>
                </c:pt>
                <c:pt idx="78">
                  <c:v>7.5893064245357352E-4</c:v>
                </c:pt>
                <c:pt idx="79">
                  <c:v>7.2531351480473226E-4</c:v>
                </c:pt>
                <c:pt idx="80">
                  <c:v>6.7055196236544148E-4</c:v>
                </c:pt>
                <c:pt idx="81">
                  <c:v>6.8653424406036397E-4</c:v>
                </c:pt>
                <c:pt idx="82">
                  <c:v>6.3780812910923363E-4</c:v>
                </c:pt>
                <c:pt idx="83">
                  <c:v>6.0505089926048757E-4</c:v>
                </c:pt>
                <c:pt idx="84">
                  <c:v>5.6275360481143253E-4</c:v>
                </c:pt>
                <c:pt idx="85">
                  <c:v>5.2895507252717904E-4</c:v>
                </c:pt>
                <c:pt idx="86">
                  <c:v>5.062154756936743E-4</c:v>
                </c:pt>
                <c:pt idx="87">
                  <c:v>5.1869411997721446E-4</c:v>
                </c:pt>
                <c:pt idx="88">
                  <c:v>5.0876749158111905E-4</c:v>
                </c:pt>
                <c:pt idx="89">
                  <c:v>4.5863386155503918E-4</c:v>
                </c:pt>
                <c:pt idx="90">
                  <c:v>4.560126919099543E-4</c:v>
                </c:pt>
                <c:pt idx="91">
                  <c:v>4.9535694778225846E-4</c:v>
                </c:pt>
                <c:pt idx="92">
                  <c:v>4.4518569080003747E-4</c:v>
                </c:pt>
                <c:pt idx="93">
                  <c:v>4.4733943895642584E-4</c:v>
                </c:pt>
                <c:pt idx="94">
                  <c:v>4.5555979236176368E-4</c:v>
                </c:pt>
                <c:pt idx="95">
                  <c:v>4.5921371802589507E-4</c:v>
                </c:pt>
                <c:pt idx="96">
                  <c:v>4.9227333714612644E-4</c:v>
                </c:pt>
                <c:pt idx="97">
                  <c:v>5.0990625007730746E-4</c:v>
                </c:pt>
                <c:pt idx="98">
                  <c:v>5.7176706137079575E-4</c:v>
                </c:pt>
                <c:pt idx="99">
                  <c:v>5.9951709626884992E-4</c:v>
                </c:pt>
                <c:pt idx="100">
                  <c:v>5.641762509404802E-4</c:v>
                </c:pt>
                <c:pt idx="101">
                  <c:v>5.5324006287226087E-4</c:v>
                </c:pt>
                <c:pt idx="102">
                  <c:v>5.5814696358186201E-4</c:v>
                </c:pt>
                <c:pt idx="103">
                  <c:v>5.7321780583240373E-4</c:v>
                </c:pt>
                <c:pt idx="104">
                  <c:v>5.6737192348250607E-4</c:v>
                </c:pt>
                <c:pt idx="105">
                  <c:v>5.7498368559345304E-4</c:v>
                </c:pt>
                <c:pt idx="106">
                  <c:v>5.5740717553245034E-4</c:v>
                </c:pt>
                <c:pt idx="107">
                  <c:v>5.4613476343659756E-4</c:v>
                </c:pt>
                <c:pt idx="108">
                  <c:v>5.712216675485103E-4</c:v>
                </c:pt>
                <c:pt idx="109">
                  <c:v>5.8964337782736124E-4</c:v>
                </c:pt>
                <c:pt idx="110">
                  <c:v>5.9209788813876629E-4</c:v>
                </c:pt>
                <c:pt idx="111">
                  <c:v>5.6147946576128212E-4</c:v>
                </c:pt>
                <c:pt idx="112">
                  <c:v>5.7283317033145523E-4</c:v>
                </c:pt>
                <c:pt idx="113">
                  <c:v>5.6710084201050804E-4</c:v>
                </c:pt>
                <c:pt idx="114">
                  <c:v>5.2927086817345997E-4</c:v>
                </c:pt>
                <c:pt idx="115">
                  <c:v>5.5459301294897103E-4</c:v>
                </c:pt>
                <c:pt idx="116">
                  <c:v>5.0787016772969591E-4</c:v>
                </c:pt>
                <c:pt idx="117">
                  <c:v>4.7808803544824644E-4</c:v>
                </c:pt>
                <c:pt idx="118">
                  <c:v>4.8935874115040598E-4</c:v>
                </c:pt>
                <c:pt idx="119">
                  <c:v>4.7881606410065969E-4</c:v>
                </c:pt>
                <c:pt idx="120">
                  <c:v>5.152786598556175E-4</c:v>
                </c:pt>
                <c:pt idx="121">
                  <c:v>5.0760412797835712E-4</c:v>
                </c:pt>
                <c:pt idx="122">
                  <c:v>5.162491633450161E-4</c:v>
                </c:pt>
                <c:pt idx="123">
                  <c:v>5.1540679668932773E-4</c:v>
                </c:pt>
                <c:pt idx="124">
                  <c:v>4.93901285178737E-4</c:v>
                </c:pt>
                <c:pt idx="125">
                  <c:v>5.0052753454817923E-4</c:v>
                </c:pt>
                <c:pt idx="126">
                  <c:v>5.0488812238495189E-4</c:v>
                </c:pt>
                <c:pt idx="127">
                  <c:v>5.0105785720616744E-4</c:v>
                </c:pt>
                <c:pt idx="128">
                  <c:v>5.0386010611981201E-4</c:v>
                </c:pt>
                <c:pt idx="129">
                  <c:v>5.0802524677399789E-4</c:v>
                </c:pt>
                <c:pt idx="130">
                  <c:v>5.6852103038944617E-4</c:v>
                </c:pt>
                <c:pt idx="131">
                  <c:v>5.7184475652122149E-4</c:v>
                </c:pt>
                <c:pt idx="132">
                  <c:v>5.533995932101288E-4</c:v>
                </c:pt>
                <c:pt idx="133">
                  <c:v>5.8046910841020021E-4</c:v>
                </c:pt>
                <c:pt idx="134">
                  <c:v>5.5212151986256135E-4</c:v>
                </c:pt>
                <c:pt idx="135">
                  <c:v>5.4450269822218166E-4</c:v>
                </c:pt>
                <c:pt idx="136">
                  <c:v>5.5257524795219255E-4</c:v>
                </c:pt>
                <c:pt idx="137">
                  <c:v>5.8545095738128357E-4</c:v>
                </c:pt>
                <c:pt idx="138">
                  <c:v>6.4876473487230854E-4</c:v>
                </c:pt>
                <c:pt idx="139">
                  <c:v>6.5821463583229779E-4</c:v>
                </c:pt>
                <c:pt idx="140">
                  <c:v>5.9786060759746439E-4</c:v>
                </c:pt>
                <c:pt idx="141">
                  <c:v>6.2523754936831696E-4</c:v>
                </c:pt>
                <c:pt idx="142">
                  <c:v>6.5648307785337015E-4</c:v>
                </c:pt>
                <c:pt idx="143">
                  <c:v>6.9876201832413194E-4</c:v>
                </c:pt>
                <c:pt idx="144">
                  <c:v>7.2600063692358037E-4</c:v>
                </c:pt>
                <c:pt idx="145">
                  <c:v>7.5252681133689827E-4</c:v>
                </c:pt>
                <c:pt idx="146">
                  <c:v>7.2058337166774325E-4</c:v>
                </c:pt>
                <c:pt idx="147">
                  <c:v>7.2135546556361557E-4</c:v>
                </c:pt>
                <c:pt idx="148">
                  <c:v>6.7256724025774935E-4</c:v>
                </c:pt>
                <c:pt idx="149">
                  <c:v>6.7986463187325703E-4</c:v>
                </c:pt>
                <c:pt idx="150">
                  <c:v>6.3443953089348021E-4</c:v>
                </c:pt>
                <c:pt idx="151">
                  <c:v>6.3506823222538337E-4</c:v>
                </c:pt>
                <c:pt idx="152">
                  <c:v>6.0765578934417338E-4</c:v>
                </c:pt>
                <c:pt idx="153">
                  <c:v>6.2051074940557992E-4</c:v>
                </c:pt>
                <c:pt idx="154">
                  <c:v>5.956943911485386E-4</c:v>
                </c:pt>
                <c:pt idx="155">
                  <c:v>6.1149004552494104E-4</c:v>
                </c:pt>
                <c:pt idx="156">
                  <c:v>6.4789897344593882E-4</c:v>
                </c:pt>
                <c:pt idx="157">
                  <c:v>7.2531270822378592E-4</c:v>
                </c:pt>
                <c:pt idx="158">
                  <c:v>8.164467836000803E-4</c:v>
                </c:pt>
                <c:pt idx="159">
                  <c:v>8.8679943418344155E-4</c:v>
                </c:pt>
                <c:pt idx="160">
                  <c:v>8.4973041720694503E-4</c:v>
                </c:pt>
                <c:pt idx="161">
                  <c:v>9.3884819478334933E-4</c:v>
                </c:pt>
                <c:pt idx="162">
                  <c:v>1.0088339444311964E-3</c:v>
                </c:pt>
                <c:pt idx="163">
                  <c:v>1.0116274231436104E-3</c:v>
                </c:pt>
                <c:pt idx="164">
                  <c:v>1.0034134479794728E-3</c:v>
                </c:pt>
                <c:pt idx="165">
                  <c:v>9.4635301036299316E-4</c:v>
                </c:pt>
                <c:pt idx="166">
                  <c:v>9.6554646347515036E-4</c:v>
                </c:pt>
                <c:pt idx="167">
                  <c:v>8.7480411057275892E-4</c:v>
                </c:pt>
                <c:pt idx="168">
                  <c:v>8.9995163787902972E-4</c:v>
                </c:pt>
                <c:pt idx="169">
                  <c:v>9.1159299082159873E-4</c:v>
                </c:pt>
                <c:pt idx="170">
                  <c:v>8.9343796522663209E-4</c:v>
                </c:pt>
                <c:pt idx="171">
                  <c:v>9.4688068426122742E-4</c:v>
                </c:pt>
                <c:pt idx="172">
                  <c:v>9.4608428498435884E-4</c:v>
                </c:pt>
                <c:pt idx="173">
                  <c:v>9.4336048081299811E-4</c:v>
                </c:pt>
                <c:pt idx="174">
                  <c:v>8.9710366410287079E-4</c:v>
                </c:pt>
                <c:pt idx="175">
                  <c:v>9.1373426543923952E-4</c:v>
                </c:pt>
                <c:pt idx="176">
                  <c:v>8.6064301107014591E-4</c:v>
                </c:pt>
                <c:pt idx="177">
                  <c:v>9.6132960048712403E-4</c:v>
                </c:pt>
                <c:pt idx="178">
                  <c:v>9.6103360790255991E-4</c:v>
                </c:pt>
                <c:pt idx="179">
                  <c:v>9.5500066104826074E-4</c:v>
                </c:pt>
                <c:pt idx="180">
                  <c:v>9.5152929029430661E-4</c:v>
                </c:pt>
                <c:pt idx="181">
                  <c:v>9.7870943279804341E-4</c:v>
                </c:pt>
                <c:pt idx="182">
                  <c:v>9.8958734550480304E-4</c:v>
                </c:pt>
                <c:pt idx="183">
                  <c:v>1.0589921091005159E-3</c:v>
                </c:pt>
                <c:pt idx="184">
                  <c:v>1.0478946808951178E-3</c:v>
                </c:pt>
                <c:pt idx="185">
                  <c:v>1.0361725105680042E-3</c:v>
                </c:pt>
                <c:pt idx="186">
                  <c:v>1.1137908973377062E-3</c:v>
                </c:pt>
                <c:pt idx="187">
                  <c:v>1.1343526251181087E-3</c:v>
                </c:pt>
                <c:pt idx="188">
                  <c:v>1.0812320634226787E-3</c:v>
                </c:pt>
                <c:pt idx="189">
                  <c:v>1.1192778275615147E-3</c:v>
                </c:pt>
                <c:pt idx="190">
                  <c:v>1.1053692524899373E-3</c:v>
                </c:pt>
                <c:pt idx="191">
                  <c:v>1.0918897216706646E-3</c:v>
                </c:pt>
                <c:pt idx="192">
                  <c:v>1.1219122681738244E-3</c:v>
                </c:pt>
                <c:pt idx="193">
                  <c:v>1.102624781767808E-3</c:v>
                </c:pt>
                <c:pt idx="194">
                  <c:v>1.1018317182685078E-3</c:v>
                </c:pt>
                <c:pt idx="195">
                  <c:v>1.1054042359918584E-3</c:v>
                </c:pt>
                <c:pt idx="196">
                  <c:v>1.1208554224444889E-3</c:v>
                </c:pt>
                <c:pt idx="197">
                  <c:v>1.0188937566744296E-3</c:v>
                </c:pt>
                <c:pt idx="198">
                  <c:v>1.0326888261103372E-3</c:v>
                </c:pt>
                <c:pt idx="199">
                  <c:v>1.0287701351376151E-3</c:v>
                </c:pt>
                <c:pt idx="200">
                  <c:v>1.0193531590986257E-3</c:v>
                </c:pt>
                <c:pt idx="201">
                  <c:v>1.0339183066081705E-3</c:v>
                </c:pt>
                <c:pt idx="202">
                  <c:v>1.0134428985523953E-3</c:v>
                </c:pt>
                <c:pt idx="203">
                  <c:v>1.0270359916002246E-3</c:v>
                </c:pt>
                <c:pt idx="204">
                  <c:v>1.0221333646475922E-3</c:v>
                </c:pt>
                <c:pt idx="205">
                  <c:v>9.517162707673542E-4</c:v>
                </c:pt>
                <c:pt idx="206">
                  <c:v>9.2841934869082046E-4</c:v>
                </c:pt>
                <c:pt idx="207">
                  <c:v>8.9377666012746158E-4</c:v>
                </c:pt>
                <c:pt idx="208">
                  <c:v>8.7391788245528949E-4</c:v>
                </c:pt>
                <c:pt idx="209">
                  <c:v>8.7753629558722814E-4</c:v>
                </c:pt>
                <c:pt idx="210">
                  <c:v>8.770006595150518E-4</c:v>
                </c:pt>
                <c:pt idx="211">
                  <c:v>9.0654905319396874E-4</c:v>
                </c:pt>
                <c:pt idx="212">
                  <c:v>8.9657009768089328E-4</c:v>
                </c:pt>
                <c:pt idx="213">
                  <c:v>9.1509469711278685E-4</c:v>
                </c:pt>
                <c:pt idx="214">
                  <c:v>9.177574203515441E-4</c:v>
                </c:pt>
                <c:pt idx="215">
                  <c:v>9.7605016282322637E-4</c:v>
                </c:pt>
                <c:pt idx="216">
                  <c:v>9.7095943285073223E-4</c:v>
                </c:pt>
                <c:pt idx="217">
                  <c:v>9.7194112858292917E-4</c:v>
                </c:pt>
                <c:pt idx="218">
                  <c:v>1.052326927043796E-3</c:v>
                </c:pt>
                <c:pt idx="219">
                  <c:v>1.1172141506967906E-3</c:v>
                </c:pt>
                <c:pt idx="220">
                  <c:v>1.0784816222375604E-3</c:v>
                </c:pt>
                <c:pt idx="221">
                  <c:v>1.0847108024726248E-3</c:v>
                </c:pt>
                <c:pt idx="222">
                  <c:v>1.124157067859388E-3</c:v>
                </c:pt>
                <c:pt idx="223">
                  <c:v>1.3505959847673243E-3</c:v>
                </c:pt>
                <c:pt idx="224">
                  <c:v>1.348224323371106E-3</c:v>
                </c:pt>
                <c:pt idx="225">
                  <c:v>1.3312763954470062E-3</c:v>
                </c:pt>
                <c:pt idx="226">
                  <c:v>1.4217990890235063E-3</c:v>
                </c:pt>
                <c:pt idx="227">
                  <c:v>1.3410536043952418E-3</c:v>
                </c:pt>
                <c:pt idx="228">
                  <c:v>1.3595887365814129E-3</c:v>
                </c:pt>
                <c:pt idx="229">
                  <c:v>1.3088848929638658E-3</c:v>
                </c:pt>
                <c:pt idx="230">
                  <c:v>1.378115119886368E-3</c:v>
                </c:pt>
                <c:pt idx="231">
                  <c:v>1.4801343391477088E-3</c:v>
                </c:pt>
                <c:pt idx="232">
                  <c:v>1.679469023937309E-3</c:v>
                </c:pt>
                <c:pt idx="233">
                  <c:v>1.6160081060154412E-3</c:v>
                </c:pt>
                <c:pt idx="234">
                  <c:v>1.4519508158366637E-3</c:v>
                </c:pt>
                <c:pt idx="235">
                  <c:v>1.512156251838798E-3</c:v>
                </c:pt>
                <c:pt idx="236">
                  <c:v>1.5571573651327272E-3</c:v>
                </c:pt>
                <c:pt idx="237">
                  <c:v>1.7098260403134173E-3</c:v>
                </c:pt>
                <c:pt idx="238">
                  <c:v>1.7523343568457124E-3</c:v>
                </c:pt>
                <c:pt idx="239">
                  <c:v>1.5750290210922403E-3</c:v>
                </c:pt>
                <c:pt idx="240">
                  <c:v>1.5133754055399536E-3</c:v>
                </c:pt>
                <c:pt idx="241">
                  <c:v>1.6436184066686225E-3</c:v>
                </c:pt>
                <c:pt idx="242">
                  <c:v>1.5015669163622979E-3</c:v>
                </c:pt>
                <c:pt idx="243">
                  <c:v>1.6000434289920535E-3</c:v>
                </c:pt>
                <c:pt idx="244">
                  <c:v>1.5428023379859348E-3</c:v>
                </c:pt>
                <c:pt idx="245">
                  <c:v>1.4629922237524716E-3</c:v>
                </c:pt>
                <c:pt idx="246">
                  <c:v>1.4454423024443594E-3</c:v>
                </c:pt>
                <c:pt idx="247">
                  <c:v>1.3911763631034048E-3</c:v>
                </c:pt>
                <c:pt idx="248">
                  <c:v>1.5203342009082134E-3</c:v>
                </c:pt>
                <c:pt idx="249">
                  <c:v>1.3954425858581547E-3</c:v>
                </c:pt>
                <c:pt idx="250">
                  <c:v>1.0862335062820404E-3</c:v>
                </c:pt>
                <c:pt idx="251">
                  <c:v>9.1216110435351474E-4</c:v>
                </c:pt>
                <c:pt idx="252">
                  <c:v>8.9173313255089942E-4</c:v>
                </c:pt>
                <c:pt idx="253">
                  <c:v>9.4702067201208901E-4</c:v>
                </c:pt>
                <c:pt idx="254">
                  <c:v>8.734848165723205E-4</c:v>
                </c:pt>
                <c:pt idx="255">
                  <c:v>8.1419137351614078E-4</c:v>
                </c:pt>
                <c:pt idx="256">
                  <c:v>7.7592313489513725E-4</c:v>
                </c:pt>
                <c:pt idx="257">
                  <c:v>8.3014105422320238E-4</c:v>
                </c:pt>
                <c:pt idx="258">
                  <c:v>8.4661130503932631E-4</c:v>
                </c:pt>
                <c:pt idx="259">
                  <c:v>8.483444888560945E-4</c:v>
                </c:pt>
                <c:pt idx="260">
                  <c:v>8.1685661490680562E-4</c:v>
                </c:pt>
                <c:pt idx="261">
                  <c:v>7.7698895070753651E-4</c:v>
                </c:pt>
                <c:pt idx="262">
                  <c:v>7.6633530291422348E-4</c:v>
                </c:pt>
                <c:pt idx="263">
                  <c:v>8.1316333124598051E-4</c:v>
                </c:pt>
                <c:pt idx="264">
                  <c:v>7.5847395388408062E-4</c:v>
                </c:pt>
                <c:pt idx="265">
                  <c:v>7.437645617187343E-4</c:v>
                </c:pt>
                <c:pt idx="266">
                  <c:v>7.5224018026067189E-4</c:v>
                </c:pt>
                <c:pt idx="267">
                  <c:v>7.4874807526479693E-4</c:v>
                </c:pt>
                <c:pt idx="268">
                  <c:v>8.2896561000893191E-4</c:v>
                </c:pt>
                <c:pt idx="269">
                  <c:v>7.9316633443023577E-4</c:v>
                </c:pt>
                <c:pt idx="270">
                  <c:v>6.6780089401359912E-4</c:v>
                </c:pt>
                <c:pt idx="271">
                  <c:v>6.612690759403428E-4</c:v>
                </c:pt>
                <c:pt idx="272">
                  <c:v>6.1075805855565824E-4</c:v>
                </c:pt>
                <c:pt idx="273">
                  <c:v>5.7138981290963864E-4</c:v>
                </c:pt>
                <c:pt idx="274">
                  <c:v>5.3931719841926364E-4</c:v>
                </c:pt>
                <c:pt idx="275">
                  <c:v>5.2074917042448186E-4</c:v>
                </c:pt>
                <c:pt idx="276">
                  <c:v>4.8411732805458632E-4</c:v>
                </c:pt>
                <c:pt idx="277">
                  <c:v>4.5698696618502298E-4</c:v>
                </c:pt>
                <c:pt idx="278">
                  <c:v>3.8908579345167855E-4</c:v>
                </c:pt>
                <c:pt idx="279">
                  <c:v>3.7446158689445299E-4</c:v>
                </c:pt>
                <c:pt idx="280">
                  <c:v>3.5654321334744086E-4</c:v>
                </c:pt>
                <c:pt idx="281">
                  <c:v>3.5720389917264352E-4</c:v>
                </c:pt>
                <c:pt idx="282">
                  <c:v>3.5067682791596746E-4</c:v>
                </c:pt>
                <c:pt idx="283">
                  <c:v>3.6318197556021938E-4</c:v>
                </c:pt>
                <c:pt idx="284">
                  <c:v>4.0558808780996619E-4</c:v>
                </c:pt>
                <c:pt idx="285">
                  <c:v>3.8347669030968425E-4</c:v>
                </c:pt>
                <c:pt idx="286">
                  <c:v>3.4338399281388563E-4</c:v>
                </c:pt>
                <c:pt idx="287">
                  <c:v>3.3392105580924003E-4</c:v>
                </c:pt>
                <c:pt idx="288">
                  <c:v>3.0582488891446038E-4</c:v>
                </c:pt>
                <c:pt idx="289">
                  <c:v>3.2286650911307602E-4</c:v>
                </c:pt>
                <c:pt idx="290">
                  <c:v>3.2596790435353268E-4</c:v>
                </c:pt>
                <c:pt idx="291">
                  <c:v>3.0482389428420216E-4</c:v>
                </c:pt>
                <c:pt idx="292">
                  <c:v>3.539670228882029E-4</c:v>
                </c:pt>
                <c:pt idx="293">
                  <c:v>3.6659935232285926E-4</c:v>
                </c:pt>
                <c:pt idx="294">
                  <c:v>3.5063020297147475E-4</c:v>
                </c:pt>
                <c:pt idx="295">
                  <c:v>3.659676079890851E-4</c:v>
                </c:pt>
                <c:pt idx="296">
                  <c:v>3.8602755266921134E-4</c:v>
                </c:pt>
                <c:pt idx="297">
                  <c:v>3.7830685959920168E-4</c:v>
                </c:pt>
                <c:pt idx="298">
                  <c:v>3.7427516489428722E-4</c:v>
                </c:pt>
                <c:pt idx="299">
                  <c:v>3.9636662220567332E-4</c:v>
                </c:pt>
                <c:pt idx="300">
                  <c:v>4.1771563855682616E-4</c:v>
                </c:pt>
                <c:pt idx="301">
                  <c:v>4.1084670753875223E-4</c:v>
                </c:pt>
                <c:pt idx="302">
                  <c:v>3.9440253913008419E-4</c:v>
                </c:pt>
                <c:pt idx="303">
                  <c:v>4.4388028291242744E-4</c:v>
                </c:pt>
                <c:pt idx="304">
                  <c:v>4.5227669919768227E-4</c:v>
                </c:pt>
                <c:pt idx="305">
                  <c:v>4.2101737172431174E-4</c:v>
                </c:pt>
                <c:pt idx="306">
                  <c:v>3.8942045002390158E-4</c:v>
                </c:pt>
                <c:pt idx="307">
                  <c:v>3.6433048159947422E-4</c:v>
                </c:pt>
                <c:pt idx="308">
                  <c:v>3.476705178735463E-4</c:v>
                </c:pt>
                <c:pt idx="309">
                  <c:v>3.5249062720399827E-4</c:v>
                </c:pt>
                <c:pt idx="310">
                  <c:v>3.1283112127703357E-4</c:v>
                </c:pt>
                <c:pt idx="311">
                  <c:v>3.042981026444177E-4</c:v>
                </c:pt>
                <c:pt idx="312">
                  <c:v>3.0560149034615091E-4</c:v>
                </c:pt>
                <c:pt idx="313">
                  <c:v>2.941871582784116E-4</c:v>
                </c:pt>
                <c:pt idx="314">
                  <c:v>2.8778665037733705E-4</c:v>
                </c:pt>
                <c:pt idx="315">
                  <c:v>2.9112437030734585E-4</c:v>
                </c:pt>
                <c:pt idx="316">
                  <c:v>2.8368535432254103E-4</c:v>
                </c:pt>
                <c:pt idx="317">
                  <c:v>3.0876872375438234E-4</c:v>
                </c:pt>
                <c:pt idx="318">
                  <c:v>3.0599543078441897E-4</c:v>
                </c:pt>
                <c:pt idx="319">
                  <c:v>2.7744329606426576E-4</c:v>
                </c:pt>
                <c:pt idx="320">
                  <c:v>2.585389510008583E-4</c:v>
                </c:pt>
                <c:pt idx="321">
                  <c:v>2.3589485748366052E-4</c:v>
                </c:pt>
                <c:pt idx="322">
                  <c:v>3.3474332599094233E-4</c:v>
                </c:pt>
                <c:pt idx="323">
                  <c:v>3.6451001443885437E-4</c:v>
                </c:pt>
                <c:pt idx="324">
                  <c:v>3.6654517032460557E-4</c:v>
                </c:pt>
                <c:pt idx="325">
                  <c:v>3.2117165399864986E-4</c:v>
                </c:pt>
                <c:pt idx="326">
                  <c:v>3.3268366973035848E-4</c:v>
                </c:pt>
                <c:pt idx="327">
                  <c:v>3.2079651951349091E-4</c:v>
                </c:pt>
                <c:pt idx="328">
                  <c:v>3.1991454331904045E-4</c:v>
                </c:pt>
                <c:pt idx="329">
                  <c:v>3.2979589001294889E-4</c:v>
                </c:pt>
                <c:pt idx="330">
                  <c:v>3.3028966544140233E-4</c:v>
                </c:pt>
                <c:pt idx="331">
                  <c:v>3.845635308766355E-4</c:v>
                </c:pt>
                <c:pt idx="332">
                  <c:v>3.8686349574645456E-4</c:v>
                </c:pt>
                <c:pt idx="333">
                  <c:v>3.6575428676445819E-4</c:v>
                </c:pt>
                <c:pt idx="334">
                  <c:v>3.685374173127345E-4</c:v>
                </c:pt>
                <c:pt idx="335">
                  <c:v>3.6927305572647176E-4</c:v>
                </c:pt>
                <c:pt idx="336">
                  <c:v>3.6302029698139437E-4</c:v>
                </c:pt>
                <c:pt idx="337">
                  <c:v>3.4968090821628305E-4</c:v>
                </c:pt>
                <c:pt idx="338">
                  <c:v>3.5735111217494636E-4</c:v>
                </c:pt>
                <c:pt idx="339">
                  <c:v>3.9612386881942663E-4</c:v>
                </c:pt>
                <c:pt idx="340">
                  <c:v>4.1934399933306446E-4</c:v>
                </c:pt>
                <c:pt idx="341">
                  <c:v>4.3348274299038065E-4</c:v>
                </c:pt>
                <c:pt idx="342">
                  <c:v>4.0751671084570984E-4</c:v>
                </c:pt>
                <c:pt idx="343">
                  <c:v>4.268485926315426E-4</c:v>
                </c:pt>
                <c:pt idx="344">
                  <c:v>4.3840311297435109E-4</c:v>
                </c:pt>
                <c:pt idx="345">
                  <c:v>4.183236345235573E-4</c:v>
                </c:pt>
                <c:pt idx="346">
                  <c:v>4.3313543267663028E-4</c:v>
                </c:pt>
                <c:pt idx="347">
                  <c:v>4.776896284211124E-4</c:v>
                </c:pt>
                <c:pt idx="348">
                  <c:v>4.7071115556816882E-4</c:v>
                </c:pt>
                <c:pt idx="349">
                  <c:v>4.0149523748754729E-4</c:v>
                </c:pt>
                <c:pt idx="350">
                  <c:v>4.102590949091238E-4</c:v>
                </c:pt>
                <c:pt idx="351">
                  <c:v>4.0771643751241684E-4</c:v>
                </c:pt>
                <c:pt idx="352">
                  <c:v>3.9579374157295069E-4</c:v>
                </c:pt>
                <c:pt idx="353">
                  <c:v>4.0649850471374653E-4</c:v>
                </c:pt>
                <c:pt idx="354">
                  <c:v>3.8008855748554205E-4</c:v>
                </c:pt>
                <c:pt idx="355">
                  <c:v>3.8316474036823928E-4</c:v>
                </c:pt>
                <c:pt idx="356">
                  <c:v>3.7010799522134988E-4</c:v>
                </c:pt>
                <c:pt idx="357">
                  <c:v>3.7417765050921215E-4</c:v>
                </c:pt>
                <c:pt idx="358">
                  <c:v>3.7117491709844633E-4</c:v>
                </c:pt>
                <c:pt idx="359">
                  <c:v>3.7136786593392021E-4</c:v>
                </c:pt>
                <c:pt idx="360">
                  <c:v>3.7665963457488678E-4</c:v>
                </c:pt>
                <c:pt idx="361">
                  <c:v>3.780322502977691E-4</c:v>
                </c:pt>
                <c:pt idx="362">
                  <c:v>3.8849960428109862E-4</c:v>
                </c:pt>
                <c:pt idx="363">
                  <c:v>4.0084111820007975E-4</c:v>
                </c:pt>
                <c:pt idx="364">
                  <c:v>3.9342530501071003E-4</c:v>
                </c:pt>
                <c:pt idx="365">
                  <c:v>4.0683257481314683E-4</c:v>
                </c:pt>
                <c:pt idx="366">
                  <c:v>4.190734295510628E-4</c:v>
                </c:pt>
                <c:pt idx="367">
                  <c:v>4.1744023704717512E-4</c:v>
                </c:pt>
                <c:pt idx="368">
                  <c:v>3.9557763807581656E-4</c:v>
                </c:pt>
                <c:pt idx="369">
                  <c:v>3.9401819104923562E-4</c:v>
                </c:pt>
                <c:pt idx="370">
                  <c:v>3.8231138015513467E-4</c:v>
                </c:pt>
                <c:pt idx="371">
                  <c:v>3.8180463404071893E-4</c:v>
                </c:pt>
                <c:pt idx="372">
                  <c:v>3.9383111005773672E-4</c:v>
                </c:pt>
                <c:pt idx="373">
                  <c:v>3.9553826245836393E-4</c:v>
                </c:pt>
                <c:pt idx="374">
                  <c:v>3.991238125405698E-4</c:v>
                </c:pt>
                <c:pt idx="375">
                  <c:v>3.7905299443959355E-4</c:v>
                </c:pt>
                <c:pt idx="376">
                  <c:v>3.7644647575380067E-4</c:v>
                </c:pt>
                <c:pt idx="377">
                  <c:v>3.6210232194296762E-4</c:v>
                </c:pt>
                <c:pt idx="378">
                  <c:v>3.5562097812132982E-4</c:v>
                </c:pt>
                <c:pt idx="379">
                  <c:v>3.7757961608748551E-4</c:v>
                </c:pt>
                <c:pt idx="380">
                  <c:v>3.6798857722118586E-4</c:v>
                </c:pt>
                <c:pt idx="381">
                  <c:v>3.6248459723248102E-4</c:v>
                </c:pt>
                <c:pt idx="382">
                  <c:v>3.735449177311688E-4</c:v>
                </c:pt>
                <c:pt idx="383">
                  <c:v>4.4956087839981783E-4</c:v>
                </c:pt>
                <c:pt idx="384">
                  <c:v>4.4708152567428535E-4</c:v>
                </c:pt>
                <c:pt idx="385">
                  <c:v>4.6417892308808355E-4</c:v>
                </c:pt>
                <c:pt idx="386">
                  <c:v>4.8186091006498802E-4</c:v>
                </c:pt>
                <c:pt idx="387">
                  <c:v>4.8343404023989023E-4</c:v>
                </c:pt>
                <c:pt idx="388">
                  <c:v>4.6893337838744572E-4</c:v>
                </c:pt>
                <c:pt idx="389">
                  <c:v>4.348356287474745E-4</c:v>
                </c:pt>
                <c:pt idx="390">
                  <c:v>4.2199464091039444E-4</c:v>
                </c:pt>
                <c:pt idx="391">
                  <c:v>3.8620566249724313E-4</c:v>
                </c:pt>
                <c:pt idx="392">
                  <c:v>3.919497990375566E-4</c:v>
                </c:pt>
                <c:pt idx="393">
                  <c:v>3.8804959550435179E-4</c:v>
                </c:pt>
                <c:pt idx="394">
                  <c:v>3.6877717598488902E-4</c:v>
                </c:pt>
                <c:pt idx="395">
                  <c:v>3.9255791352847951E-4</c:v>
                </c:pt>
                <c:pt idx="396">
                  <c:v>3.8225516182959982E-4</c:v>
                </c:pt>
                <c:pt idx="397">
                  <c:v>3.7509734714706805E-4</c:v>
                </c:pt>
                <c:pt idx="398">
                  <c:v>3.7287735106128332E-4</c:v>
                </c:pt>
                <c:pt idx="399">
                  <c:v>3.663198131223135E-4</c:v>
                </c:pt>
                <c:pt idx="400">
                  <c:v>3.6380073448075931E-4</c:v>
                </c:pt>
                <c:pt idx="401">
                  <c:v>3.5777262044691213E-4</c:v>
                </c:pt>
                <c:pt idx="402">
                  <c:v>3.571615496917325E-4</c:v>
                </c:pt>
                <c:pt idx="403">
                  <c:v>3.6329764371215108E-4</c:v>
                </c:pt>
                <c:pt idx="404">
                  <c:v>3.7297152105817842E-4</c:v>
                </c:pt>
                <c:pt idx="405">
                  <c:v>3.6130380648867992E-4</c:v>
                </c:pt>
                <c:pt idx="406">
                  <c:v>3.6930293893085511E-4</c:v>
                </c:pt>
                <c:pt idx="407">
                  <c:v>3.9341189153442645E-4</c:v>
                </c:pt>
                <c:pt idx="408">
                  <c:v>3.5516495238124309E-4</c:v>
                </c:pt>
                <c:pt idx="409">
                  <c:v>3.10031992159111E-4</c:v>
                </c:pt>
                <c:pt idx="410">
                  <c:v>2.5384005159513043E-4</c:v>
                </c:pt>
                <c:pt idx="411">
                  <c:v>2.4322441970441624E-4</c:v>
                </c:pt>
                <c:pt idx="412">
                  <c:v>2.1660574492709037E-4</c:v>
                </c:pt>
                <c:pt idx="413">
                  <c:v>2.2292986599408771E-4</c:v>
                </c:pt>
                <c:pt idx="414">
                  <c:v>2.2343497907916093E-4</c:v>
                </c:pt>
                <c:pt idx="415">
                  <c:v>1.9857844488322646E-4</c:v>
                </c:pt>
                <c:pt idx="416">
                  <c:v>2.0303119197722191E-4</c:v>
                </c:pt>
                <c:pt idx="417">
                  <c:v>1.9993562243690458E-4</c:v>
                </c:pt>
                <c:pt idx="418">
                  <c:v>2.2284157001637686E-4</c:v>
                </c:pt>
                <c:pt idx="419">
                  <c:v>2.1911068910130221E-4</c:v>
                </c:pt>
                <c:pt idx="420">
                  <c:v>2.2399442273660832E-4</c:v>
                </c:pt>
                <c:pt idx="421">
                  <c:v>2.3599506393730949E-4</c:v>
                </c:pt>
                <c:pt idx="422">
                  <c:v>2.2909543940462164E-4</c:v>
                </c:pt>
                <c:pt idx="423">
                  <c:v>2.3106774342865211E-4</c:v>
                </c:pt>
                <c:pt idx="424">
                  <c:v>2.2480146915061642E-4</c:v>
                </c:pt>
                <c:pt idx="425">
                  <c:v>2.2693759767096074E-4</c:v>
                </c:pt>
                <c:pt idx="426">
                  <c:v>2.488397555056512E-4</c:v>
                </c:pt>
                <c:pt idx="427">
                  <c:v>2.5023575417127596E-4</c:v>
                </c:pt>
                <c:pt idx="428">
                  <c:v>2.5332889880575778E-4</c:v>
                </c:pt>
                <c:pt idx="429">
                  <c:v>2.5641734880557703E-4</c:v>
                </c:pt>
                <c:pt idx="430">
                  <c:v>2.537794215520708E-4</c:v>
                </c:pt>
                <c:pt idx="431">
                  <c:v>2.4064546592797797E-4</c:v>
                </c:pt>
                <c:pt idx="432">
                  <c:v>2.5035789376145774E-4</c:v>
                </c:pt>
                <c:pt idx="433">
                  <c:v>2.3944798995599926E-4</c:v>
                </c:pt>
                <c:pt idx="434">
                  <c:v>2.1875306888886268E-4</c:v>
                </c:pt>
                <c:pt idx="435">
                  <c:v>2.1541687111056932E-4</c:v>
                </c:pt>
                <c:pt idx="436">
                  <c:v>2.167083741211031E-4</c:v>
                </c:pt>
                <c:pt idx="437">
                  <c:v>1.920201761075953E-4</c:v>
                </c:pt>
                <c:pt idx="438">
                  <c:v>1.8820853285686143E-4</c:v>
                </c:pt>
                <c:pt idx="439">
                  <c:v>1.5379381969126671E-4</c:v>
                </c:pt>
                <c:pt idx="440">
                  <c:v>1.5666943690211408E-4</c:v>
                </c:pt>
                <c:pt idx="441">
                  <c:v>1.4091283799946754E-4</c:v>
                </c:pt>
                <c:pt idx="442">
                  <c:v>1.5435519410710808E-4</c:v>
                </c:pt>
                <c:pt idx="443">
                  <c:v>1.3963466766248495E-4</c:v>
                </c:pt>
                <c:pt idx="444">
                  <c:v>1.3594758214296361E-4</c:v>
                </c:pt>
                <c:pt idx="445">
                  <c:v>1.3473656495052228E-4</c:v>
                </c:pt>
                <c:pt idx="446">
                  <c:v>1.3916095753674005E-4</c:v>
                </c:pt>
                <c:pt idx="447">
                  <c:v>1.4140495327643159E-4</c:v>
                </c:pt>
                <c:pt idx="448">
                  <c:v>1.3875683458637462E-4</c:v>
                </c:pt>
                <c:pt idx="449">
                  <c:v>1.3880479131753973E-4</c:v>
                </c:pt>
                <c:pt idx="450">
                  <c:v>1.393062423280027E-4</c:v>
                </c:pt>
                <c:pt idx="451">
                  <c:v>1.3993525347952369E-4</c:v>
                </c:pt>
                <c:pt idx="452">
                  <c:v>1.3884499666429892E-4</c:v>
                </c:pt>
                <c:pt idx="453">
                  <c:v>1.378822501922692E-4</c:v>
                </c:pt>
                <c:pt idx="454">
                  <c:v>1.3620916512900924E-4</c:v>
                </c:pt>
                <c:pt idx="455">
                  <c:v>1.4153857639074115E-4</c:v>
                </c:pt>
                <c:pt idx="456">
                  <c:v>1.4246517620080046E-4</c:v>
                </c:pt>
                <c:pt idx="457">
                  <c:v>1.5046148311598784E-4</c:v>
                </c:pt>
                <c:pt idx="458">
                  <c:v>1.4880871457685895E-4</c:v>
                </c:pt>
                <c:pt idx="459">
                  <c:v>1.4692389377430167E-4</c:v>
                </c:pt>
                <c:pt idx="460">
                  <c:v>1.4267269448730598E-4</c:v>
                </c:pt>
                <c:pt idx="461">
                  <c:v>1.4802598709664103E-4</c:v>
                </c:pt>
                <c:pt idx="462">
                  <c:v>1.4183585383947505E-4</c:v>
                </c:pt>
                <c:pt idx="463">
                  <c:v>1.7826158274943324E-4</c:v>
                </c:pt>
                <c:pt idx="464">
                  <c:v>1.728058713233139E-4</c:v>
                </c:pt>
                <c:pt idx="465">
                  <c:v>1.7589037961137543E-4</c:v>
                </c:pt>
                <c:pt idx="466">
                  <c:v>1.7069311049998202E-4</c:v>
                </c:pt>
                <c:pt idx="467">
                  <c:v>1.5182739291075257E-4</c:v>
                </c:pt>
                <c:pt idx="468">
                  <c:v>1.4062963841434599E-4</c:v>
                </c:pt>
                <c:pt idx="469">
                  <c:v>1.1633487278883699E-4</c:v>
                </c:pt>
                <c:pt idx="470">
                  <c:v>1.0223991362494799E-4</c:v>
                </c:pt>
                <c:pt idx="471">
                  <c:v>9.986467600380036E-5</c:v>
                </c:pt>
                <c:pt idx="472">
                  <c:v>1.1040150565652556E-4</c:v>
                </c:pt>
                <c:pt idx="473">
                  <c:v>1.0274908535404371E-4</c:v>
                </c:pt>
                <c:pt idx="474">
                  <c:v>8.2660049714570159E-5</c:v>
                </c:pt>
                <c:pt idx="475">
                  <c:v>8.6139362060993636E-5</c:v>
                </c:pt>
                <c:pt idx="476">
                  <c:v>9.2396500669534749E-5</c:v>
                </c:pt>
                <c:pt idx="477">
                  <c:v>9.0330763780315507E-5</c:v>
                </c:pt>
                <c:pt idx="478">
                  <c:v>8.6749839130993836E-5</c:v>
                </c:pt>
                <c:pt idx="479">
                  <c:v>8.8625714334592603E-5</c:v>
                </c:pt>
                <c:pt idx="480">
                  <c:v>9.2980662570161707E-5</c:v>
                </c:pt>
                <c:pt idx="481">
                  <c:v>9.2685112369760264E-5</c:v>
                </c:pt>
                <c:pt idx="482">
                  <c:v>9.0024997675293688E-5</c:v>
                </c:pt>
                <c:pt idx="483">
                  <c:v>8.017845054697915E-5</c:v>
                </c:pt>
                <c:pt idx="484">
                  <c:v>8.0414214443692763E-5</c:v>
                </c:pt>
                <c:pt idx="485">
                  <c:v>8.1242648599998273E-5</c:v>
                </c:pt>
                <c:pt idx="486">
                  <c:v>9.9382169230432325E-5</c:v>
                </c:pt>
                <c:pt idx="487">
                  <c:v>9.1763479431894028E-5</c:v>
                </c:pt>
                <c:pt idx="488">
                  <c:v>8.7352284411380392E-5</c:v>
                </c:pt>
                <c:pt idx="489">
                  <c:v>7.7835472257076614E-5</c:v>
                </c:pt>
                <c:pt idx="490">
                  <c:v>8.6409180751652326E-5</c:v>
                </c:pt>
                <c:pt idx="491">
                  <c:v>8.2374517831335274E-5</c:v>
                </c:pt>
                <c:pt idx="492">
                  <c:v>6.1010922885506697E-5</c:v>
                </c:pt>
                <c:pt idx="493">
                  <c:v>6.0711840340823845E-5</c:v>
                </c:pt>
                <c:pt idx="494">
                  <c:v>6.143801219191755E-5</c:v>
                </c:pt>
                <c:pt idx="495">
                  <c:v>6.1721719032693792E-5</c:v>
                </c:pt>
                <c:pt idx="496">
                  <c:v>6.0507307694981977E-5</c:v>
                </c:pt>
                <c:pt idx="497">
                  <c:v>5.7967500224384981E-5</c:v>
                </c:pt>
                <c:pt idx="498">
                  <c:v>5.8494408268086655E-5</c:v>
                </c:pt>
                <c:pt idx="499">
                  <c:v>5.745811858750107E-5</c:v>
                </c:pt>
                <c:pt idx="500">
                  <c:v>5.4929254345839673E-5</c:v>
                </c:pt>
                <c:pt idx="501">
                  <c:v>5.4712161572020019E-5</c:v>
                </c:pt>
                <c:pt idx="502">
                  <c:v>5.8508855970829369E-5</c:v>
                </c:pt>
                <c:pt idx="503">
                  <c:v>6.0526636096011872E-5</c:v>
                </c:pt>
                <c:pt idx="504">
                  <c:v>5.2044760212430622E-5</c:v>
                </c:pt>
                <c:pt idx="505">
                  <c:v>5.2502916744539398E-5</c:v>
                </c:pt>
                <c:pt idx="506">
                  <c:v>5.8736248513802115E-5</c:v>
                </c:pt>
                <c:pt idx="507">
                  <c:v>6.0574320897162094E-5</c:v>
                </c:pt>
                <c:pt idx="508">
                  <c:v>4.1518406223958136E-5</c:v>
                </c:pt>
                <c:pt idx="509">
                  <c:v>4.1415331706662899E-5</c:v>
                </c:pt>
                <c:pt idx="510">
                  <c:v>4.0257457509046033E-5</c:v>
                </c:pt>
                <c:pt idx="511">
                  <c:v>3.8073110968786107E-5</c:v>
                </c:pt>
                <c:pt idx="512">
                  <c:v>3.6755434302208376E-5</c:v>
                </c:pt>
                <c:pt idx="513">
                  <c:v>3.1111562221672688E-5</c:v>
                </c:pt>
                <c:pt idx="514">
                  <c:v>3.0608751236032795E-5</c:v>
                </c:pt>
                <c:pt idx="515">
                  <c:v>2.9247575807147537E-5</c:v>
                </c:pt>
                <c:pt idx="516">
                  <c:v>2.913791040846658E-5</c:v>
                </c:pt>
                <c:pt idx="517">
                  <c:v>3.1078200021372711E-5</c:v>
                </c:pt>
                <c:pt idx="518">
                  <c:v>3.6983263882195691E-5</c:v>
                </c:pt>
                <c:pt idx="519">
                  <c:v>3.8047522271673239E-5</c:v>
                </c:pt>
                <c:pt idx="520">
                  <c:v>3.7768222016203797E-5</c:v>
                </c:pt>
                <c:pt idx="521">
                  <c:v>3.8983089811341777E-5</c:v>
                </c:pt>
                <c:pt idx="522">
                  <c:v>3.3978051171339958E-5</c:v>
                </c:pt>
                <c:pt idx="523">
                  <c:v>3.3593966541629192E-5</c:v>
                </c:pt>
                <c:pt idx="524">
                  <c:v>3.4087932303691165E-5</c:v>
                </c:pt>
                <c:pt idx="525">
                  <c:v>3.6392703723304584E-5</c:v>
                </c:pt>
                <c:pt idx="526">
                  <c:v>3.5980051235828823E-5</c:v>
                </c:pt>
                <c:pt idx="527">
                  <c:v>3.6010824538234079E-5</c:v>
                </c:pt>
                <c:pt idx="528">
                  <c:v>3.7101533768565225E-5</c:v>
                </c:pt>
                <c:pt idx="529">
                  <c:v>3.5925876072967838E-5</c:v>
                </c:pt>
                <c:pt idx="530">
                  <c:v>3.38191322400186E-5</c:v>
                </c:pt>
                <c:pt idx="531">
                  <c:v>3.4264743379518121E-5</c:v>
                </c:pt>
                <c:pt idx="532">
                  <c:v>3.315147516733054E-5</c:v>
                </c:pt>
                <c:pt idx="533">
                  <c:v>3.5674863203455652E-5</c:v>
                </c:pt>
                <c:pt idx="534">
                  <c:v>3.3098508593853102E-5</c:v>
                </c:pt>
                <c:pt idx="535">
                  <c:v>2.9157010432572214E-5</c:v>
                </c:pt>
                <c:pt idx="536">
                  <c:v>2.782235176156741E-5</c:v>
                </c:pt>
                <c:pt idx="537">
                  <c:v>2.9029797785663777E-5</c:v>
                </c:pt>
                <c:pt idx="538">
                  <c:v>2.7304390575353541E-5</c:v>
                </c:pt>
                <c:pt idx="539">
                  <c:v>2.6563197848301296E-5</c:v>
                </c:pt>
                <c:pt idx="540">
                  <c:v>2.6028047269385701E-5</c:v>
                </c:pt>
                <c:pt idx="541">
                  <c:v>2.0056413799584329E-5</c:v>
                </c:pt>
                <c:pt idx="542">
                  <c:v>2.2339530310318839E-5</c:v>
                </c:pt>
                <c:pt idx="543">
                  <c:v>2.2321838786218259E-5</c:v>
                </c:pt>
                <c:pt idx="544">
                  <c:v>2.1345030444471989E-5</c:v>
                </c:pt>
                <c:pt idx="545">
                  <c:v>2.2287452280745965E-5</c:v>
                </c:pt>
                <c:pt idx="546">
                  <c:v>2.6153959602298754E-5</c:v>
                </c:pt>
                <c:pt idx="547">
                  <c:v>2.4735308000267231E-5</c:v>
                </c:pt>
                <c:pt idx="548">
                  <c:v>2.3530324157978438E-5</c:v>
                </c:pt>
                <c:pt idx="549">
                  <c:v>2.1507156228223852E-5</c:v>
                </c:pt>
                <c:pt idx="550">
                  <c:v>2.1190074227130446E-5</c:v>
                </c:pt>
                <c:pt idx="551">
                  <c:v>1.8876220351290918E-5</c:v>
                </c:pt>
                <c:pt idx="552">
                  <c:v>2.0474912925351825E-5</c:v>
                </c:pt>
                <c:pt idx="553">
                  <c:v>2.0476816301801553E-5</c:v>
                </c:pt>
                <c:pt idx="554">
                  <c:v>1.8399205467614102E-5</c:v>
                </c:pt>
                <c:pt idx="555">
                  <c:v>2.0202006882616944E-5</c:v>
                </c:pt>
                <c:pt idx="556">
                  <c:v>2.0559392050986874E-5</c:v>
                </c:pt>
                <c:pt idx="557">
                  <c:v>1.8969491202371232E-5</c:v>
                </c:pt>
                <c:pt idx="558">
                  <c:v>1.947680224531391E-5</c:v>
                </c:pt>
                <c:pt idx="559">
                  <c:v>1.8162831318618324E-5</c:v>
                </c:pt>
                <c:pt idx="560">
                  <c:v>1.8652996605199049E-5</c:v>
                </c:pt>
                <c:pt idx="561">
                  <c:v>1.9001561207767747E-5</c:v>
                </c:pt>
                <c:pt idx="562">
                  <c:v>1.9077645225227069E-5</c:v>
                </c:pt>
                <c:pt idx="563">
                  <c:v>1.9960221097349137E-5</c:v>
                </c:pt>
                <c:pt idx="564">
                  <c:v>2.0120172800401291E-5</c:v>
                </c:pt>
                <c:pt idx="565">
                  <c:v>2.0312120321898855E-5</c:v>
                </c:pt>
                <c:pt idx="566">
                  <c:v>1.8983249788543915E-5</c:v>
                </c:pt>
                <c:pt idx="567">
                  <c:v>1.7657549046874392E-5</c:v>
                </c:pt>
                <c:pt idx="568">
                  <c:v>2.003791716430181E-5</c:v>
                </c:pt>
                <c:pt idx="569">
                  <c:v>1.7278709109944628E-5</c:v>
                </c:pt>
                <c:pt idx="570">
                  <c:v>1.6928550863353784E-5</c:v>
                </c:pt>
                <c:pt idx="571">
                  <c:v>1.3159946489550944E-5</c:v>
                </c:pt>
                <c:pt idx="572">
                  <c:v>1.2009363334805071E-5</c:v>
                </c:pt>
                <c:pt idx="573">
                  <c:v>4.3465019704355028E-6</c:v>
                </c:pt>
                <c:pt idx="574">
                  <c:v>3.0112142901100868E-6</c:v>
                </c:pt>
                <c:pt idx="575">
                  <c:v>3.0022044448571701E-6</c:v>
                </c:pt>
                <c:pt idx="576">
                  <c:v>2.7167865984426826E-6</c:v>
                </c:pt>
                <c:pt idx="577">
                  <c:v>2.749981926464381E-6</c:v>
                </c:pt>
                <c:pt idx="578">
                  <c:v>3.5531922530908848E-6</c:v>
                </c:pt>
                <c:pt idx="579">
                  <c:v>3.6307278481753655E-6</c:v>
                </c:pt>
                <c:pt idx="580">
                  <c:v>4.0755761226286382E-6</c:v>
                </c:pt>
                <c:pt idx="581">
                  <c:v>3.6571790389175263E-6</c:v>
                </c:pt>
                <c:pt idx="582">
                  <c:v>3.1589116913247703E-6</c:v>
                </c:pt>
                <c:pt idx="583">
                  <c:v>3.2285082122753058E-6</c:v>
                </c:pt>
                <c:pt idx="584">
                  <c:v>3.0397176946323905E-6</c:v>
                </c:pt>
                <c:pt idx="585">
                  <c:v>2.9420725186573105E-6</c:v>
                </c:pt>
                <c:pt idx="586">
                  <c:v>2.7833358123684441E-6</c:v>
                </c:pt>
                <c:pt idx="587">
                  <c:v>2.7818882105034398E-6</c:v>
                </c:pt>
                <c:pt idx="588">
                  <c:v>3.3316424524285096E-6</c:v>
                </c:pt>
                <c:pt idx="589">
                  <c:v>3.436749484218504E-6</c:v>
                </c:pt>
                <c:pt idx="590">
                  <c:v>3.066096807889998E-6</c:v>
                </c:pt>
                <c:pt idx="591">
                  <c:v>3.0935755298497049E-6</c:v>
                </c:pt>
                <c:pt idx="592">
                  <c:v>2.7948558818541358E-6</c:v>
                </c:pt>
                <c:pt idx="593">
                  <c:v>4.0139207306610874E-6</c:v>
                </c:pt>
                <c:pt idx="594">
                  <c:v>4.2601517905658588E-6</c:v>
                </c:pt>
                <c:pt idx="595">
                  <c:v>3.9109147053726212E-6</c:v>
                </c:pt>
                <c:pt idx="596">
                  <c:v>3.9609942328968301E-6</c:v>
                </c:pt>
                <c:pt idx="597">
                  <c:v>3.772455257170864E-6</c:v>
                </c:pt>
                <c:pt idx="598">
                  <c:v>4.1050163389194893E-6</c:v>
                </c:pt>
                <c:pt idx="599">
                  <c:v>4.2470355618309739E-6</c:v>
                </c:pt>
                <c:pt idx="600">
                  <c:v>3.5129184515773461E-6</c:v>
                </c:pt>
                <c:pt idx="601">
                  <c:v>3.6386445667729619E-6</c:v>
                </c:pt>
                <c:pt idx="602">
                  <c:v>3.5895286664103351E-6</c:v>
                </c:pt>
                <c:pt idx="603">
                  <c:v>3.7463116832732682E-6</c:v>
                </c:pt>
                <c:pt idx="604">
                  <c:v>3.5419828955903896E-6</c:v>
                </c:pt>
                <c:pt idx="605">
                  <c:v>3.5759008518772214E-6</c:v>
                </c:pt>
                <c:pt idx="606">
                  <c:v>3.6432626033856913E-6</c:v>
                </c:pt>
                <c:pt idx="607">
                  <c:v>3.4292979445041969E-6</c:v>
                </c:pt>
                <c:pt idx="608">
                  <c:v>3.1408297545313558E-6</c:v>
                </c:pt>
                <c:pt idx="609">
                  <c:v>3.3916619165727632E-6</c:v>
                </c:pt>
                <c:pt idx="610">
                  <c:v>3.7237611642866503E-6</c:v>
                </c:pt>
                <c:pt idx="611">
                  <c:v>3.7317231482123184E-6</c:v>
                </c:pt>
                <c:pt idx="612">
                  <c:v>3.8106672525568949E-6</c:v>
                </c:pt>
                <c:pt idx="613">
                  <c:v>3.1956832971044028E-6</c:v>
                </c:pt>
                <c:pt idx="614">
                  <c:v>3.2228103210170918E-6</c:v>
                </c:pt>
                <c:pt idx="615">
                  <c:v>3.3942308385128423E-6</c:v>
                </c:pt>
                <c:pt idx="616">
                  <c:v>3.5289729828662517E-6</c:v>
                </c:pt>
                <c:pt idx="617">
                  <c:v>3.2222276975210322E-6</c:v>
                </c:pt>
                <c:pt idx="618">
                  <c:v>2.8626272174430248E-6</c:v>
                </c:pt>
                <c:pt idx="619">
                  <c:v>2.7784267503655966E-6</c:v>
                </c:pt>
                <c:pt idx="620">
                  <c:v>2.7820396021349794E-6</c:v>
                </c:pt>
                <c:pt idx="621">
                  <c:v>2.6772670141755439E-6</c:v>
                </c:pt>
                <c:pt idx="622">
                  <c:v>2.7712184125031712E-6</c:v>
                </c:pt>
                <c:pt idx="623">
                  <c:v>2.8609057020836904E-6</c:v>
                </c:pt>
                <c:pt idx="624">
                  <c:v>2.9657527367576482E-6</c:v>
                </c:pt>
                <c:pt idx="625">
                  <c:v>3.4933678774875231E-6</c:v>
                </c:pt>
                <c:pt idx="626">
                  <c:v>3.4761090263508012E-6</c:v>
                </c:pt>
                <c:pt idx="627">
                  <c:v>3.4733523900077173E-6</c:v>
                </c:pt>
                <c:pt idx="628">
                  <c:v>3.3093166901058546E-6</c:v>
                </c:pt>
                <c:pt idx="629">
                  <c:v>3.285381724802444E-6</c:v>
                </c:pt>
                <c:pt idx="630">
                  <c:v>3.0171186233151202E-6</c:v>
                </c:pt>
                <c:pt idx="631">
                  <c:v>3.0844697196252812E-6</c:v>
                </c:pt>
                <c:pt idx="632">
                  <c:v>3.129302826010018E-6</c:v>
                </c:pt>
                <c:pt idx="633">
                  <c:v>3.0553196038411671E-6</c:v>
                </c:pt>
                <c:pt idx="634">
                  <c:v>1.6354717733825081E-6</c:v>
                </c:pt>
                <c:pt idx="635">
                  <c:v>1.6248498591090354E-6</c:v>
                </c:pt>
                <c:pt idx="636">
                  <c:v>2.3765342479610693E-6</c:v>
                </c:pt>
                <c:pt idx="637">
                  <c:v>2.40928632159074E-6</c:v>
                </c:pt>
                <c:pt idx="638">
                  <c:v>2.5746869197411773E-6</c:v>
                </c:pt>
                <c:pt idx="639">
                  <c:v>2.5968246862704244E-6</c:v>
                </c:pt>
                <c:pt idx="640">
                  <c:v>2.7433890528732566E-6</c:v>
                </c:pt>
                <c:pt idx="641">
                  <c:v>2.7582267229549706E-6</c:v>
                </c:pt>
                <c:pt idx="642">
                  <c:v>2.6959262136312538E-6</c:v>
                </c:pt>
                <c:pt idx="643">
                  <c:v>2.913558358824423E-6</c:v>
                </c:pt>
                <c:pt idx="644">
                  <c:v>2.522102032104563E-6</c:v>
                </c:pt>
                <c:pt idx="645">
                  <c:v>2.8199636228741296E-6</c:v>
                </c:pt>
                <c:pt idx="646">
                  <c:v>2.4262556728996999E-6</c:v>
                </c:pt>
                <c:pt idx="647">
                  <c:v>2.4293029799062466E-6</c:v>
                </c:pt>
                <c:pt idx="648">
                  <c:v>2.2203268600397752E-6</c:v>
                </c:pt>
                <c:pt idx="649">
                  <c:v>2.2099805451162697E-6</c:v>
                </c:pt>
                <c:pt idx="650">
                  <c:v>2.2138034540875721E-6</c:v>
                </c:pt>
                <c:pt idx="651">
                  <c:v>2.2323659714990785E-6</c:v>
                </c:pt>
                <c:pt idx="652">
                  <c:v>2.2065128508670041E-6</c:v>
                </c:pt>
                <c:pt idx="653">
                  <c:v>2.2533078429175996E-6</c:v>
                </c:pt>
                <c:pt idx="654">
                  <c:v>2.1949050120099987E-6</c:v>
                </c:pt>
                <c:pt idx="655">
                  <c:v>2.2839587778966944E-6</c:v>
                </c:pt>
                <c:pt idx="656">
                  <c:v>2.2606731962138991E-6</c:v>
                </c:pt>
                <c:pt idx="657">
                  <c:v>2.1991935152535923E-6</c:v>
                </c:pt>
                <c:pt idx="658">
                  <c:v>2.1649540189747866E-6</c:v>
                </c:pt>
                <c:pt idx="659">
                  <c:v>2.2793832193776314E-6</c:v>
                </c:pt>
                <c:pt idx="660">
                  <c:v>2.2294487989394396E-6</c:v>
                </c:pt>
                <c:pt idx="661">
                  <c:v>2.1663977932042053E-6</c:v>
                </c:pt>
                <c:pt idx="662">
                  <c:v>2.2414825231326253E-6</c:v>
                </c:pt>
                <c:pt idx="663">
                  <c:v>2.3403937906438621E-6</c:v>
                </c:pt>
                <c:pt idx="664">
                  <c:v>2.3832954676543654E-6</c:v>
                </c:pt>
                <c:pt idx="665">
                  <c:v>2.3848809613665972E-6</c:v>
                </c:pt>
                <c:pt idx="666">
                  <c:v>2.3505947814614343E-6</c:v>
                </c:pt>
                <c:pt idx="667">
                  <c:v>2.0404623408399288E-6</c:v>
                </c:pt>
                <c:pt idx="668">
                  <c:v>1.9490351193018884E-6</c:v>
                </c:pt>
                <c:pt idx="669">
                  <c:v>1.2312892492410201E-6</c:v>
                </c:pt>
                <c:pt idx="670">
                  <c:v>1.2629615084074308E-6</c:v>
                </c:pt>
                <c:pt idx="671">
                  <c:v>1.2296609581936011E-6</c:v>
                </c:pt>
                <c:pt idx="672">
                  <c:v>1.0922735649083562E-6</c:v>
                </c:pt>
                <c:pt idx="673">
                  <c:v>1.2361646508854334E-6</c:v>
                </c:pt>
                <c:pt idx="674">
                  <c:v>1.2977872287185378E-6</c:v>
                </c:pt>
                <c:pt idx="675">
                  <c:v>1.353758999521074E-6</c:v>
                </c:pt>
                <c:pt idx="676">
                  <c:v>1.359426703233257E-6</c:v>
                </c:pt>
                <c:pt idx="677">
                  <c:v>1.3224431707789823E-6</c:v>
                </c:pt>
                <c:pt idx="678">
                  <c:v>1.3447208704313368E-6</c:v>
                </c:pt>
                <c:pt idx="679">
                  <c:v>1.3302512966202288E-6</c:v>
                </c:pt>
                <c:pt idx="680">
                  <c:v>1.3554497827423908E-6</c:v>
                </c:pt>
                <c:pt idx="681">
                  <c:v>1.402774602028679E-6</c:v>
                </c:pt>
                <c:pt idx="682">
                  <c:v>1.453295321596909E-6</c:v>
                </c:pt>
                <c:pt idx="683">
                  <c:v>1.3704900129025765E-6</c:v>
                </c:pt>
                <c:pt idx="684">
                  <c:v>1.3405065028968819E-6</c:v>
                </c:pt>
                <c:pt idx="685">
                  <c:v>1.4006140876311585E-6</c:v>
                </c:pt>
                <c:pt idx="686">
                  <c:v>1.3642990148251649E-6</c:v>
                </c:pt>
                <c:pt idx="687">
                  <c:v>1.3475084867384773E-6</c:v>
                </c:pt>
                <c:pt idx="688">
                  <c:v>1.3937751131670984E-6</c:v>
                </c:pt>
                <c:pt idx="689">
                  <c:v>1.4420020729733334E-6</c:v>
                </c:pt>
                <c:pt idx="690">
                  <c:v>1.4359706831276548E-6</c:v>
                </c:pt>
                <c:pt idx="691">
                  <c:v>1.3032059895055415E-6</c:v>
                </c:pt>
                <c:pt idx="692">
                  <c:v>1.3892751737816304E-6</c:v>
                </c:pt>
                <c:pt idx="693">
                  <c:v>1.2072768992928102E-6</c:v>
                </c:pt>
                <c:pt idx="694">
                  <c:v>1.2746683858670352E-6</c:v>
                </c:pt>
                <c:pt idx="695">
                  <c:v>1.2915922956045324E-6</c:v>
                </c:pt>
                <c:pt idx="696">
                  <c:v>1.3752893342706811E-6</c:v>
                </c:pt>
                <c:pt idx="697">
                  <c:v>1.3494556373989003E-6</c:v>
                </c:pt>
                <c:pt idx="698">
                  <c:v>1.3236217761034006E-6</c:v>
                </c:pt>
                <c:pt idx="699">
                  <c:v>1.345954352441083E-6</c:v>
                </c:pt>
                <c:pt idx="700">
                  <c:v>1.458824455613276E-6</c:v>
                </c:pt>
                <c:pt idx="701">
                  <c:v>1.5035670902412525E-6</c:v>
                </c:pt>
                <c:pt idx="702">
                  <c:v>1.5260602874389055E-6</c:v>
                </c:pt>
                <c:pt idx="703">
                  <c:v>1.5815214374522554E-6</c:v>
                </c:pt>
                <c:pt idx="704">
                  <c:v>1.5669624472302704E-6</c:v>
                </c:pt>
                <c:pt idx="705">
                  <c:v>1.6352929017348013E-6</c:v>
                </c:pt>
                <c:pt idx="706">
                  <c:v>1.4977051537128051E-6</c:v>
                </c:pt>
                <c:pt idx="707">
                  <c:v>1.4003181475074333E-6</c:v>
                </c:pt>
                <c:pt idx="708">
                  <c:v>1.1922766997198997E-6</c:v>
                </c:pt>
                <c:pt idx="709">
                  <c:v>1.0075249115002063E-6</c:v>
                </c:pt>
                <c:pt idx="710">
                  <c:v>1.0547362698664311E-6</c:v>
                </c:pt>
                <c:pt idx="711">
                  <c:v>9.9671738926337685E-7</c:v>
                </c:pt>
                <c:pt idx="712">
                  <c:v>8.3625993141459771E-7</c:v>
                </c:pt>
                <c:pt idx="713">
                  <c:v>7.7916260710166119E-7</c:v>
                </c:pt>
                <c:pt idx="714">
                  <c:v>9.1428448021639289E-7</c:v>
                </c:pt>
                <c:pt idx="715">
                  <c:v>9.2456026828477934E-7</c:v>
                </c:pt>
                <c:pt idx="716">
                  <c:v>9.1115106253197025E-7</c:v>
                </c:pt>
                <c:pt idx="717">
                  <c:v>9.1292363485563695E-7</c:v>
                </c:pt>
                <c:pt idx="718">
                  <c:v>8.6518164095167073E-7</c:v>
                </c:pt>
                <c:pt idx="719">
                  <c:v>8.803259473268092E-7</c:v>
                </c:pt>
                <c:pt idx="720">
                  <c:v>8.1598656504901565E-7</c:v>
                </c:pt>
                <c:pt idx="721">
                  <c:v>8.4067130960940861E-7</c:v>
                </c:pt>
                <c:pt idx="722">
                  <c:v>7.5753703884186027E-7</c:v>
                </c:pt>
                <c:pt idx="723">
                  <c:v>7.2250012794553896E-7</c:v>
                </c:pt>
                <c:pt idx="724">
                  <c:v>8.1420486563421056E-7</c:v>
                </c:pt>
                <c:pt idx="725">
                  <c:v>8.2047028079206368E-7</c:v>
                </c:pt>
                <c:pt idx="726">
                  <c:v>8.4356814652226328E-7</c:v>
                </c:pt>
                <c:pt idx="727">
                  <c:v>8.1985134284134562E-7</c:v>
                </c:pt>
                <c:pt idx="728">
                  <c:v>7.3104211164720913E-7</c:v>
                </c:pt>
                <c:pt idx="729">
                  <c:v>7.5026614699372778E-7</c:v>
                </c:pt>
                <c:pt idx="730">
                  <c:v>5.8743009950173732E-7</c:v>
                </c:pt>
                <c:pt idx="731">
                  <c:v>6.38968771708134E-7</c:v>
                </c:pt>
                <c:pt idx="732">
                  <c:v>6.0675887494375845E-7</c:v>
                </c:pt>
                <c:pt idx="733">
                  <c:v>5.5581313415225262E-7</c:v>
                </c:pt>
                <c:pt idx="734">
                  <c:v>5.5383414541959723E-7</c:v>
                </c:pt>
                <c:pt idx="735">
                  <c:v>4.7821209116057697E-7</c:v>
                </c:pt>
                <c:pt idx="736">
                  <c:v>4.8562083523165932E-7</c:v>
                </c:pt>
                <c:pt idx="737">
                  <c:v>2.920070286175678E-7</c:v>
                </c:pt>
                <c:pt idx="738">
                  <c:v>3.1622155227538786E-7</c:v>
                </c:pt>
                <c:pt idx="739">
                  <c:v>3.2046559373681873E-7</c:v>
                </c:pt>
                <c:pt idx="740">
                  <c:v>3.2157846806177734E-7</c:v>
                </c:pt>
                <c:pt idx="741">
                  <c:v>2.9976837069801302E-7</c:v>
                </c:pt>
                <c:pt idx="742">
                  <c:v>2.8164391527992505E-7</c:v>
                </c:pt>
                <c:pt idx="743">
                  <c:v>3.075284835708342E-7</c:v>
                </c:pt>
                <c:pt idx="744">
                  <c:v>2.8896555997059913E-7</c:v>
                </c:pt>
                <c:pt idx="745">
                  <c:v>2.6234490662083191E-7</c:v>
                </c:pt>
                <c:pt idx="746">
                  <c:v>2.4438723861179916E-7</c:v>
                </c:pt>
                <c:pt idx="747">
                  <c:v>2.3831678399035225E-7</c:v>
                </c:pt>
                <c:pt idx="748">
                  <c:v>2.1320155592468478E-7</c:v>
                </c:pt>
                <c:pt idx="749">
                  <c:v>2.0699652588974107E-7</c:v>
                </c:pt>
                <c:pt idx="750">
                  <c:v>1.7624660062848353E-7</c:v>
                </c:pt>
                <c:pt idx="751">
                  <c:v>1.5272864305411155E-7</c:v>
                </c:pt>
                <c:pt idx="752">
                  <c:v>1.4050151213044231E-7</c:v>
                </c:pt>
                <c:pt idx="753">
                  <c:v>1.4093298657100115E-7</c:v>
                </c:pt>
                <c:pt idx="754">
                  <c:v>1.5205101261465275E-7</c:v>
                </c:pt>
                <c:pt idx="755">
                  <c:v>1.5978398195478825E-7</c:v>
                </c:pt>
                <c:pt idx="756">
                  <c:v>1.9682629319946437E-7</c:v>
                </c:pt>
                <c:pt idx="757">
                  <c:v>2.087270195153191E-7</c:v>
                </c:pt>
                <c:pt idx="758">
                  <c:v>2.166959954685668E-7</c:v>
                </c:pt>
                <c:pt idx="759">
                  <c:v>2.2989930012638713E-7</c:v>
                </c:pt>
                <c:pt idx="760">
                  <c:v>2.4657574298898449E-7</c:v>
                </c:pt>
                <c:pt idx="761">
                  <c:v>2.5931074034233133E-7</c:v>
                </c:pt>
                <c:pt idx="762">
                  <c:v>3.2215412245286969E-7</c:v>
                </c:pt>
                <c:pt idx="763">
                  <c:v>3.3405226512005576E-7</c:v>
                </c:pt>
                <c:pt idx="764">
                  <c:v>3.386671533224197E-7</c:v>
                </c:pt>
                <c:pt idx="765">
                  <c:v>3.2293679659149012E-7</c:v>
                </c:pt>
                <c:pt idx="766">
                  <c:v>3.3989682246122043E-7</c:v>
                </c:pt>
                <c:pt idx="767">
                  <c:v>3.0196477963096735E-7</c:v>
                </c:pt>
                <c:pt idx="768">
                  <c:v>2.4658382066840324E-7</c:v>
                </c:pt>
                <c:pt idx="769">
                  <c:v>2.6309610438375036E-7</c:v>
                </c:pt>
                <c:pt idx="770">
                  <c:v>2.4573757164664338E-7</c:v>
                </c:pt>
                <c:pt idx="771">
                  <c:v>2.0294148995580687E-7</c:v>
                </c:pt>
                <c:pt idx="772">
                  <c:v>2.0580536639622429E-7</c:v>
                </c:pt>
                <c:pt idx="773">
                  <c:v>2.185980704467206E-7</c:v>
                </c:pt>
                <c:pt idx="774">
                  <c:v>2.2543185026800468E-7</c:v>
                </c:pt>
                <c:pt idx="775">
                  <c:v>2.2835302408913975E-7</c:v>
                </c:pt>
                <c:pt idx="776">
                  <c:v>2.9055178654158703E-7</c:v>
                </c:pt>
                <c:pt idx="777">
                  <c:v>3.1041760522886485E-7</c:v>
                </c:pt>
                <c:pt idx="778">
                  <c:v>3.4437871065973734E-7</c:v>
                </c:pt>
                <c:pt idx="779">
                  <c:v>2.9298607761955806E-7</c:v>
                </c:pt>
                <c:pt idx="780">
                  <c:v>2.9454702572455564E-7</c:v>
                </c:pt>
                <c:pt idx="781">
                  <c:v>3.3073279749015201E-7</c:v>
                </c:pt>
                <c:pt idx="782">
                  <c:v>3.2190594644515802E-7</c:v>
                </c:pt>
                <c:pt idx="783">
                  <c:v>3.4553614776901079E-7</c:v>
                </c:pt>
                <c:pt idx="784">
                  <c:v>3.388641835429624E-7</c:v>
                </c:pt>
                <c:pt idx="785">
                  <c:v>3.4637850147444896E-7</c:v>
                </c:pt>
                <c:pt idx="786">
                  <c:v>4.3346172806010274E-7</c:v>
                </c:pt>
                <c:pt idx="787">
                  <c:v>4.8260325820790964E-7</c:v>
                </c:pt>
                <c:pt idx="788">
                  <c:v>5.0910094433446817E-7</c:v>
                </c:pt>
                <c:pt idx="789">
                  <c:v>5.128163057291726E-7</c:v>
                </c:pt>
                <c:pt idx="790">
                  <c:v>5.0403574873568648E-7</c:v>
                </c:pt>
                <c:pt idx="791">
                  <c:v>6.2814599182024112E-7</c:v>
                </c:pt>
                <c:pt idx="792">
                  <c:v>7.0130781771501285E-7</c:v>
                </c:pt>
                <c:pt idx="793">
                  <c:v>6.3653040188245832E-7</c:v>
                </c:pt>
                <c:pt idx="794">
                  <c:v>6.060676656802344E-7</c:v>
                </c:pt>
                <c:pt idx="795">
                  <c:v>6.927577584137408E-7</c:v>
                </c:pt>
                <c:pt idx="796">
                  <c:v>6.8292259795341984E-7</c:v>
                </c:pt>
                <c:pt idx="797">
                  <c:v>4.6953227731303918E-7</c:v>
                </c:pt>
                <c:pt idx="798">
                  <c:v>5.2063097834299908E-7</c:v>
                </c:pt>
                <c:pt idx="799">
                  <c:v>5.3316900125344076E-7</c:v>
                </c:pt>
                <c:pt idx="800">
                  <c:v>6.9672903123184033E-7</c:v>
                </c:pt>
                <c:pt idx="801">
                  <c:v>6.7049167844107765E-7</c:v>
                </c:pt>
                <c:pt idx="802">
                  <c:v>7.7480872508126674E-7</c:v>
                </c:pt>
                <c:pt idx="803">
                  <c:v>7.6338190677773557E-7</c:v>
                </c:pt>
                <c:pt idx="804">
                  <c:v>7.8236394831814145E-7</c:v>
                </c:pt>
                <c:pt idx="805">
                  <c:v>7.9823347010281128E-7</c:v>
                </c:pt>
                <c:pt idx="806">
                  <c:v>7.8988159169543319E-7</c:v>
                </c:pt>
                <c:pt idx="807">
                  <c:v>9.1688303299426456E-7</c:v>
                </c:pt>
                <c:pt idx="808">
                  <c:v>1.1566883309452372E-6</c:v>
                </c:pt>
                <c:pt idx="809">
                  <c:v>1.3011668623497314E-6</c:v>
                </c:pt>
                <c:pt idx="810">
                  <c:v>1.2996225826924033E-6</c:v>
                </c:pt>
                <c:pt idx="811">
                  <c:v>1.3951975213123722E-6</c:v>
                </c:pt>
                <c:pt idx="812">
                  <c:v>1.4016630142883361E-6</c:v>
                </c:pt>
                <c:pt idx="813">
                  <c:v>1.5105771705258954E-6</c:v>
                </c:pt>
                <c:pt idx="814">
                  <c:v>1.471824919823958E-6</c:v>
                </c:pt>
                <c:pt idx="815">
                  <c:v>1.4423931552392483E-6</c:v>
                </c:pt>
                <c:pt idx="816">
                  <c:v>1.471874813606503E-6</c:v>
                </c:pt>
                <c:pt idx="817">
                  <c:v>1.5901297196376288E-6</c:v>
                </c:pt>
                <c:pt idx="818">
                  <c:v>3.708405643992074E-6</c:v>
                </c:pt>
                <c:pt idx="819">
                  <c:v>7.4450395066661582E-6</c:v>
                </c:pt>
                <c:pt idx="820">
                  <c:v>8.3857059510933016E-6</c:v>
                </c:pt>
                <c:pt idx="821">
                  <c:v>8.0511226050680079E-6</c:v>
                </c:pt>
                <c:pt idx="822">
                  <c:v>9.5069814702037204E-6</c:v>
                </c:pt>
                <c:pt idx="823">
                  <c:v>9.2534644245723598E-6</c:v>
                </c:pt>
                <c:pt idx="824">
                  <c:v>8.9530451943819576E-6</c:v>
                </c:pt>
                <c:pt idx="825">
                  <c:v>9.1851016711055075E-6</c:v>
                </c:pt>
                <c:pt idx="826">
                  <c:v>8.9521494427729182E-6</c:v>
                </c:pt>
                <c:pt idx="827">
                  <c:v>7.8408236637920405E-6</c:v>
                </c:pt>
                <c:pt idx="828">
                  <c:v>7.2583028728616357E-6</c:v>
                </c:pt>
                <c:pt idx="829">
                  <c:v>4.3308262389476518E-6</c:v>
                </c:pt>
                <c:pt idx="830">
                  <c:v>4.2264689500540995E-6</c:v>
                </c:pt>
                <c:pt idx="831">
                  <c:v>3.668466255377973E-6</c:v>
                </c:pt>
                <c:pt idx="832">
                  <c:v>3.6356597326364074E-6</c:v>
                </c:pt>
                <c:pt idx="833">
                  <c:v>3.0850438493660498E-6</c:v>
                </c:pt>
                <c:pt idx="834">
                  <c:v>3.335744749852222E-6</c:v>
                </c:pt>
                <c:pt idx="835">
                  <c:v>3.7195851670319149E-6</c:v>
                </c:pt>
                <c:pt idx="836">
                  <c:v>3.6367551719575459E-6</c:v>
                </c:pt>
                <c:pt idx="837">
                  <c:v>3.8046641580587159E-6</c:v>
                </c:pt>
                <c:pt idx="838">
                  <c:v>3.8504904317400742E-6</c:v>
                </c:pt>
                <c:pt idx="839">
                  <c:v>3.3711233694759937E-6</c:v>
                </c:pt>
                <c:pt idx="840">
                  <c:v>4.1553905448762798E-6</c:v>
                </c:pt>
                <c:pt idx="841">
                  <c:v>4.1174789643011578E-6</c:v>
                </c:pt>
                <c:pt idx="842">
                  <c:v>5.2270315738259759E-6</c:v>
                </c:pt>
                <c:pt idx="843">
                  <c:v>5.5016937170705512E-6</c:v>
                </c:pt>
                <c:pt idx="844">
                  <c:v>3.8421756664652361E-6</c:v>
                </c:pt>
                <c:pt idx="845">
                  <c:v>3.343316826410025E-6</c:v>
                </c:pt>
                <c:pt idx="846">
                  <c:v>3.3338361198619009E-6</c:v>
                </c:pt>
                <c:pt idx="847">
                  <c:v>3.3008569672368693E-6</c:v>
                </c:pt>
                <c:pt idx="848">
                  <c:v>3.1688423361441247E-6</c:v>
                </c:pt>
                <c:pt idx="849">
                  <c:v>3.1439802766148594E-6</c:v>
                </c:pt>
                <c:pt idx="850">
                  <c:v>3.1932870260842494E-6</c:v>
                </c:pt>
                <c:pt idx="851">
                  <c:v>3.3500093948020471E-6</c:v>
                </c:pt>
                <c:pt idx="852">
                  <c:v>3.5784208161210449E-6</c:v>
                </c:pt>
                <c:pt idx="853">
                  <c:v>3.1657253104760335E-6</c:v>
                </c:pt>
                <c:pt idx="854">
                  <c:v>3.0396471453061066E-6</c:v>
                </c:pt>
                <c:pt idx="855">
                  <c:v>2.911335596059202E-6</c:v>
                </c:pt>
                <c:pt idx="856">
                  <c:v>3.1400070971366194E-6</c:v>
                </c:pt>
                <c:pt idx="857">
                  <c:v>3.137679183870835E-6</c:v>
                </c:pt>
                <c:pt idx="858">
                  <c:v>3.0486912636453628E-6</c:v>
                </c:pt>
                <c:pt idx="859">
                  <c:v>3.4409831325239432E-6</c:v>
                </c:pt>
                <c:pt idx="860">
                  <c:v>4.1418780802057894E-6</c:v>
                </c:pt>
                <c:pt idx="861">
                  <c:v>3.7825713839580409E-6</c:v>
                </c:pt>
                <c:pt idx="862">
                  <c:v>3.1299552755572665E-6</c:v>
                </c:pt>
                <c:pt idx="863">
                  <c:v>3.1198161895358067E-6</c:v>
                </c:pt>
                <c:pt idx="864">
                  <c:v>3.4514654906123899E-6</c:v>
                </c:pt>
                <c:pt idx="865">
                  <c:v>3.575812951622428E-6</c:v>
                </c:pt>
                <c:pt idx="866">
                  <c:v>3.692609039812487E-6</c:v>
                </c:pt>
                <c:pt idx="867">
                  <c:v>3.6269232727599716E-6</c:v>
                </c:pt>
                <c:pt idx="868">
                  <c:v>3.8602770515863425E-6</c:v>
                </c:pt>
                <c:pt idx="869">
                  <c:v>4.1576892720081155E-6</c:v>
                </c:pt>
                <c:pt idx="870">
                  <c:v>4.0532438637297883E-6</c:v>
                </c:pt>
                <c:pt idx="871">
                  <c:v>4.1944845780045333E-6</c:v>
                </c:pt>
                <c:pt idx="872">
                  <c:v>4.3062417466525186E-6</c:v>
                </c:pt>
                <c:pt idx="873">
                  <c:v>4.0086419359154709E-6</c:v>
                </c:pt>
                <c:pt idx="874">
                  <c:v>3.7631173058047338E-6</c:v>
                </c:pt>
                <c:pt idx="875">
                  <c:v>4.2310853749172508E-6</c:v>
                </c:pt>
                <c:pt idx="876">
                  <c:v>3.790317803360979E-6</c:v>
                </c:pt>
                <c:pt idx="877">
                  <c:v>3.6554330079481985E-6</c:v>
                </c:pt>
                <c:pt idx="878">
                  <c:v>4.0921146577623698E-6</c:v>
                </c:pt>
                <c:pt idx="879">
                  <c:v>4.0513210741704083E-6</c:v>
                </c:pt>
                <c:pt idx="880">
                  <c:v>4.345224157125298E-6</c:v>
                </c:pt>
                <c:pt idx="881">
                  <c:v>4.3755466973122894E-6</c:v>
                </c:pt>
                <c:pt idx="882">
                  <c:v>4.8345755036730888E-6</c:v>
                </c:pt>
                <c:pt idx="883">
                  <c:v>4.7876085888889356E-6</c:v>
                </c:pt>
                <c:pt idx="884">
                  <c:v>4.9736422171231275E-6</c:v>
                </c:pt>
                <c:pt idx="885">
                  <c:v>5.7158482104895636E-6</c:v>
                </c:pt>
                <c:pt idx="886">
                  <c:v>5.8731030267206737E-6</c:v>
                </c:pt>
                <c:pt idx="887">
                  <c:v>8.8660753074033164E-6</c:v>
                </c:pt>
                <c:pt idx="888">
                  <c:v>9.0431127361270299E-6</c:v>
                </c:pt>
                <c:pt idx="889">
                  <c:v>8.9129585867281345E-6</c:v>
                </c:pt>
                <c:pt idx="890">
                  <c:v>9.3386674379086533E-6</c:v>
                </c:pt>
                <c:pt idx="891">
                  <c:v>9.0357504862367687E-6</c:v>
                </c:pt>
                <c:pt idx="892">
                  <c:v>1.0208996676564335E-5</c:v>
                </c:pt>
                <c:pt idx="893">
                  <c:v>1.0504260570313329E-5</c:v>
                </c:pt>
                <c:pt idx="894">
                  <c:v>9.3092922738795846E-6</c:v>
                </c:pt>
                <c:pt idx="895">
                  <c:v>8.8013917828597225E-6</c:v>
                </c:pt>
                <c:pt idx="896">
                  <c:v>1.1023967068448454E-5</c:v>
                </c:pt>
                <c:pt idx="897">
                  <c:v>1.1277176860812556E-5</c:v>
                </c:pt>
                <c:pt idx="898">
                  <c:v>1.1896227122026499E-5</c:v>
                </c:pt>
                <c:pt idx="899">
                  <c:v>1.2363821496654527E-5</c:v>
                </c:pt>
                <c:pt idx="900">
                  <c:v>1.3000947937047758E-5</c:v>
                </c:pt>
                <c:pt idx="901">
                  <c:v>1.3233602735877431E-5</c:v>
                </c:pt>
                <c:pt idx="902">
                  <c:v>1.4877741316370045E-5</c:v>
                </c:pt>
                <c:pt idx="903">
                  <c:v>1.5558114163487568E-5</c:v>
                </c:pt>
                <c:pt idx="904">
                  <c:v>1.5290829320561163E-5</c:v>
                </c:pt>
                <c:pt idx="905">
                  <c:v>1.7447515064946996E-5</c:v>
                </c:pt>
                <c:pt idx="906">
                  <c:v>1.8568219428332569E-5</c:v>
                </c:pt>
                <c:pt idx="907">
                  <c:v>1.8933494777258433E-5</c:v>
                </c:pt>
                <c:pt idx="908">
                  <c:v>1.8487944301752553E-5</c:v>
                </c:pt>
                <c:pt idx="909">
                  <c:v>1.879826702845105E-5</c:v>
                </c:pt>
                <c:pt idx="910">
                  <c:v>1.8104795454048199E-5</c:v>
                </c:pt>
                <c:pt idx="911">
                  <c:v>1.7540650932696313E-5</c:v>
                </c:pt>
                <c:pt idx="912">
                  <c:v>1.6905068490025261E-5</c:v>
                </c:pt>
                <c:pt idx="913">
                  <c:v>1.8198219299673684E-5</c:v>
                </c:pt>
                <c:pt idx="914">
                  <c:v>1.8728637232245009E-5</c:v>
                </c:pt>
                <c:pt idx="915">
                  <c:v>1.8534533654663776E-5</c:v>
                </c:pt>
                <c:pt idx="916">
                  <c:v>1.8666313466242167E-5</c:v>
                </c:pt>
                <c:pt idx="917">
                  <c:v>2.0314318060327156E-5</c:v>
                </c:pt>
                <c:pt idx="918">
                  <c:v>2.0862559666451808E-5</c:v>
                </c:pt>
                <c:pt idx="919">
                  <c:v>2.4155527617251716E-5</c:v>
                </c:pt>
                <c:pt idx="920">
                  <c:v>2.2828143149844845E-5</c:v>
                </c:pt>
                <c:pt idx="921">
                  <c:v>2.3806522759648614E-5</c:v>
                </c:pt>
                <c:pt idx="922">
                  <c:v>2.240257685336918E-5</c:v>
                </c:pt>
                <c:pt idx="923">
                  <c:v>2.4503189541526126E-5</c:v>
                </c:pt>
                <c:pt idx="924">
                  <c:v>2.3688570133926582E-5</c:v>
                </c:pt>
                <c:pt idx="925">
                  <c:v>2.3568557489764698E-5</c:v>
                </c:pt>
                <c:pt idx="926">
                  <c:v>2.1757197703098398E-5</c:v>
                </c:pt>
                <c:pt idx="927">
                  <c:v>2.3154836598246674E-5</c:v>
                </c:pt>
                <c:pt idx="928">
                  <c:v>2.3111871872567771E-5</c:v>
                </c:pt>
                <c:pt idx="929">
                  <c:v>2.4412321183237324E-5</c:v>
                </c:pt>
                <c:pt idx="930">
                  <c:v>2.6763550326248433E-5</c:v>
                </c:pt>
                <c:pt idx="931">
                  <c:v>2.5993964225839913E-5</c:v>
                </c:pt>
                <c:pt idx="932">
                  <c:v>2.5625109054462708E-5</c:v>
                </c:pt>
                <c:pt idx="933">
                  <c:v>2.6439836824553529E-5</c:v>
                </c:pt>
                <c:pt idx="934">
                  <c:v>3.0140649482203573E-5</c:v>
                </c:pt>
                <c:pt idx="935">
                  <c:v>2.9120990179769255E-5</c:v>
                </c:pt>
                <c:pt idx="936">
                  <c:v>2.9482884734620404E-5</c:v>
                </c:pt>
                <c:pt idx="937">
                  <c:v>2.9982868097000349E-5</c:v>
                </c:pt>
                <c:pt idx="938">
                  <c:v>3.0138251066423465E-5</c:v>
                </c:pt>
                <c:pt idx="939">
                  <c:v>3.0223998616881636E-5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696-964C-AB67-4C74DA5C364A}"/>
            </c:ext>
          </c:extLst>
        </c:ser>
        <c:ser>
          <c:idx val="5"/>
          <c:order val="5"/>
          <c:tx>
            <c:strRef>
              <c:f>PD!$AY$1</c:f>
              <c:strCache>
                <c:ptCount val="1"/>
                <c:pt idx="0">
                  <c:v>Ростелеком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PD!$AS$2:$AS$941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PD!$AY$2:$AY$941</c:f>
              <c:numCache>
                <c:formatCode>0.00%</c:formatCode>
                <c:ptCount val="940"/>
                <c:pt idx="0">
                  <c:v>3.4557500746704131E-3</c:v>
                </c:pt>
                <c:pt idx="1">
                  <c:v>3.5730382477652278E-3</c:v>
                </c:pt>
                <c:pt idx="2">
                  <c:v>3.9148605375899257E-3</c:v>
                </c:pt>
                <c:pt idx="3">
                  <c:v>4.0295128302930945E-3</c:v>
                </c:pt>
                <c:pt idx="4">
                  <c:v>4.249849311132696E-3</c:v>
                </c:pt>
                <c:pt idx="5">
                  <c:v>4.3587670454764442E-3</c:v>
                </c:pt>
                <c:pt idx="6">
                  <c:v>4.2914556095238416E-3</c:v>
                </c:pt>
                <c:pt idx="7">
                  <c:v>4.1145274444744293E-3</c:v>
                </c:pt>
                <c:pt idx="8">
                  <c:v>4.0851544272990301E-3</c:v>
                </c:pt>
                <c:pt idx="9">
                  <c:v>4.0339909818440664E-3</c:v>
                </c:pt>
                <c:pt idx="10">
                  <c:v>4.1061972937364005E-3</c:v>
                </c:pt>
                <c:pt idx="11">
                  <c:v>4.1313810180497769E-3</c:v>
                </c:pt>
                <c:pt idx="12">
                  <c:v>4.09285765701201E-3</c:v>
                </c:pt>
                <c:pt idx="13">
                  <c:v>4.256199887960257E-3</c:v>
                </c:pt>
                <c:pt idx="14">
                  <c:v>4.5499587862420868E-3</c:v>
                </c:pt>
                <c:pt idx="15">
                  <c:v>4.5441203363110368E-3</c:v>
                </c:pt>
                <c:pt idx="16">
                  <c:v>4.5725056997807257E-3</c:v>
                </c:pt>
                <c:pt idx="17">
                  <c:v>4.5735406587947003E-3</c:v>
                </c:pt>
                <c:pt idx="18">
                  <c:v>4.4805886312791043E-3</c:v>
                </c:pt>
                <c:pt idx="19">
                  <c:v>4.4421460674195692E-3</c:v>
                </c:pt>
                <c:pt idx="20">
                  <c:v>4.406842221289866E-3</c:v>
                </c:pt>
                <c:pt idx="21">
                  <c:v>4.3507261704500231E-3</c:v>
                </c:pt>
                <c:pt idx="22">
                  <c:v>4.3923561744260708E-3</c:v>
                </c:pt>
                <c:pt idx="23">
                  <c:v>4.3001125235325255E-3</c:v>
                </c:pt>
                <c:pt idx="24">
                  <c:v>4.2207032775232458E-3</c:v>
                </c:pt>
                <c:pt idx="25">
                  <c:v>4.2091938915405384E-3</c:v>
                </c:pt>
                <c:pt idx="26">
                  <c:v>4.2630313192821507E-3</c:v>
                </c:pt>
                <c:pt idx="27">
                  <c:v>4.2569030610828769E-3</c:v>
                </c:pt>
                <c:pt idx="28">
                  <c:v>4.2740721573787926E-3</c:v>
                </c:pt>
                <c:pt idx="29">
                  <c:v>4.205164222587621E-3</c:v>
                </c:pt>
                <c:pt idx="30">
                  <c:v>4.1386140483838504E-3</c:v>
                </c:pt>
                <c:pt idx="31">
                  <c:v>4.049329259648753E-3</c:v>
                </c:pt>
                <c:pt idx="32">
                  <c:v>3.9922037201449408E-3</c:v>
                </c:pt>
                <c:pt idx="33">
                  <c:v>4.0172280032460834E-3</c:v>
                </c:pt>
                <c:pt idx="34">
                  <c:v>4.1984441802344315E-3</c:v>
                </c:pt>
                <c:pt idx="35">
                  <c:v>4.326000686109055E-3</c:v>
                </c:pt>
                <c:pt idx="36">
                  <c:v>4.48779652116195E-3</c:v>
                </c:pt>
                <c:pt idx="37">
                  <c:v>4.5198112751731571E-3</c:v>
                </c:pt>
                <c:pt idx="38">
                  <c:v>4.662652326069475E-3</c:v>
                </c:pt>
                <c:pt idx="39">
                  <c:v>4.353253503733067E-3</c:v>
                </c:pt>
                <c:pt idx="40">
                  <c:v>3.4600884375305782E-3</c:v>
                </c:pt>
                <c:pt idx="41">
                  <c:v>3.3086168547948845E-3</c:v>
                </c:pt>
                <c:pt idx="42">
                  <c:v>3.2458067125513959E-3</c:v>
                </c:pt>
                <c:pt idx="43">
                  <c:v>3.3185048347780222E-3</c:v>
                </c:pt>
                <c:pt idx="44">
                  <c:v>3.3551279631245058E-3</c:v>
                </c:pt>
                <c:pt idx="45">
                  <c:v>3.4305215105707126E-3</c:v>
                </c:pt>
                <c:pt idx="46">
                  <c:v>2.6697178377950237E-3</c:v>
                </c:pt>
                <c:pt idx="47">
                  <c:v>2.5953857925764107E-3</c:v>
                </c:pt>
                <c:pt idx="48">
                  <c:v>2.5162193972566725E-3</c:v>
                </c:pt>
                <c:pt idx="49">
                  <c:v>1.9060709384035436E-3</c:v>
                </c:pt>
                <c:pt idx="50">
                  <c:v>1.8855828883323773E-3</c:v>
                </c:pt>
                <c:pt idx="51">
                  <c:v>2.0288776185796342E-3</c:v>
                </c:pt>
                <c:pt idx="52">
                  <c:v>2.0373718097480512E-3</c:v>
                </c:pt>
                <c:pt idx="53">
                  <c:v>2.7612933331650083E-3</c:v>
                </c:pt>
                <c:pt idx="54">
                  <c:v>2.6314427242480833E-3</c:v>
                </c:pt>
                <c:pt idx="55">
                  <c:v>2.7088906457398304E-3</c:v>
                </c:pt>
                <c:pt idx="56">
                  <c:v>2.687749323389348E-3</c:v>
                </c:pt>
                <c:pt idx="57">
                  <c:v>2.7522716352573013E-3</c:v>
                </c:pt>
                <c:pt idx="58">
                  <c:v>2.7912831027501967E-3</c:v>
                </c:pt>
                <c:pt idx="59">
                  <c:v>2.7981062063274359E-3</c:v>
                </c:pt>
                <c:pt idx="60">
                  <c:v>2.8180106263806176E-3</c:v>
                </c:pt>
                <c:pt idx="61">
                  <c:v>2.2407768327218514E-3</c:v>
                </c:pt>
                <c:pt idx="62">
                  <c:v>2.3273279215927254E-3</c:v>
                </c:pt>
                <c:pt idx="63">
                  <c:v>2.3527971997985746E-3</c:v>
                </c:pt>
                <c:pt idx="64">
                  <c:v>2.1165218596055644E-3</c:v>
                </c:pt>
                <c:pt idx="65">
                  <c:v>2.1762231492853923E-3</c:v>
                </c:pt>
                <c:pt idx="66">
                  <c:v>2.1891923609147746E-3</c:v>
                </c:pt>
                <c:pt idx="67">
                  <c:v>1.7574050910522858E-3</c:v>
                </c:pt>
                <c:pt idx="68">
                  <c:v>1.6739584513597615E-3</c:v>
                </c:pt>
                <c:pt idx="69">
                  <c:v>1.6368400352456149E-3</c:v>
                </c:pt>
                <c:pt idx="70">
                  <c:v>1.6285133800172358E-3</c:v>
                </c:pt>
                <c:pt idx="71">
                  <c:v>1.6601168551704279E-3</c:v>
                </c:pt>
                <c:pt idx="72">
                  <c:v>1.6884748105367746E-3</c:v>
                </c:pt>
                <c:pt idx="73">
                  <c:v>1.6237010383157646E-3</c:v>
                </c:pt>
                <c:pt idx="74">
                  <c:v>1.5921063639454842E-3</c:v>
                </c:pt>
                <c:pt idx="75">
                  <c:v>1.5726474339298126E-3</c:v>
                </c:pt>
                <c:pt idx="76">
                  <c:v>1.5561638549822922E-3</c:v>
                </c:pt>
                <c:pt idx="77">
                  <c:v>1.4269307109744157E-3</c:v>
                </c:pt>
                <c:pt idx="78">
                  <c:v>1.3989868507015113E-3</c:v>
                </c:pt>
                <c:pt idx="79">
                  <c:v>1.3416101770507554E-3</c:v>
                </c:pt>
                <c:pt idx="80">
                  <c:v>1.3107174078821834E-3</c:v>
                </c:pt>
                <c:pt idx="81">
                  <c:v>1.3054999664819198E-3</c:v>
                </c:pt>
                <c:pt idx="82">
                  <c:v>1.2535067928742391E-3</c:v>
                </c:pt>
                <c:pt idx="83">
                  <c:v>1.2370707739646593E-3</c:v>
                </c:pt>
                <c:pt idx="84">
                  <c:v>1.1563331844282921E-3</c:v>
                </c:pt>
                <c:pt idx="85">
                  <c:v>1.1324086974734049E-3</c:v>
                </c:pt>
                <c:pt idx="86">
                  <c:v>1.1626840599547165E-3</c:v>
                </c:pt>
                <c:pt idx="87">
                  <c:v>1.1639758791485752E-3</c:v>
                </c:pt>
                <c:pt idx="88">
                  <c:v>1.1668435987797088E-3</c:v>
                </c:pt>
                <c:pt idx="89">
                  <c:v>1.1558495934933255E-3</c:v>
                </c:pt>
                <c:pt idx="90">
                  <c:v>1.1571912892074851E-3</c:v>
                </c:pt>
                <c:pt idx="91">
                  <c:v>1.1661807895813115E-3</c:v>
                </c:pt>
                <c:pt idx="92">
                  <c:v>1.0544521633199207E-3</c:v>
                </c:pt>
                <c:pt idx="93">
                  <c:v>1.0225275081757583E-3</c:v>
                </c:pt>
                <c:pt idx="94">
                  <c:v>1.0056513483663724E-3</c:v>
                </c:pt>
                <c:pt idx="95">
                  <c:v>9.7166832807968665E-4</c:v>
                </c:pt>
                <c:pt idx="96">
                  <c:v>9.5960597382548627E-4</c:v>
                </c:pt>
                <c:pt idx="97">
                  <c:v>9.2182736424715735E-4</c:v>
                </c:pt>
                <c:pt idx="98">
                  <c:v>7.8425401902395414E-4</c:v>
                </c:pt>
                <c:pt idx="99">
                  <c:v>7.9177284610375612E-4</c:v>
                </c:pt>
                <c:pt idx="100">
                  <c:v>7.5744387711786424E-4</c:v>
                </c:pt>
                <c:pt idx="101">
                  <c:v>7.1793206533494189E-4</c:v>
                </c:pt>
                <c:pt idx="102">
                  <c:v>7.0008054776858955E-4</c:v>
                </c:pt>
                <c:pt idx="103">
                  <c:v>7.4617866613480043E-4</c:v>
                </c:pt>
                <c:pt idx="104">
                  <c:v>7.5240654830422261E-4</c:v>
                </c:pt>
                <c:pt idx="105">
                  <c:v>8.6545860438472656E-4</c:v>
                </c:pt>
                <c:pt idx="106">
                  <c:v>8.7203003315534152E-4</c:v>
                </c:pt>
                <c:pt idx="107">
                  <c:v>9.4238629139980904E-4</c:v>
                </c:pt>
                <c:pt idx="108">
                  <c:v>9.417772042119428E-4</c:v>
                </c:pt>
                <c:pt idx="109">
                  <c:v>9.5261828730138897E-4</c:v>
                </c:pt>
                <c:pt idx="110">
                  <c:v>8.71465300444907E-4</c:v>
                </c:pt>
                <c:pt idx="111">
                  <c:v>8.7572591827464474E-4</c:v>
                </c:pt>
                <c:pt idx="112">
                  <c:v>8.7959397555727062E-4</c:v>
                </c:pt>
                <c:pt idx="113">
                  <c:v>8.9397802989718274E-4</c:v>
                </c:pt>
                <c:pt idx="114">
                  <c:v>8.9886388210677908E-4</c:v>
                </c:pt>
                <c:pt idx="115">
                  <c:v>9.0238989709683971E-4</c:v>
                </c:pt>
                <c:pt idx="116">
                  <c:v>8.2932202656651457E-4</c:v>
                </c:pt>
                <c:pt idx="117">
                  <c:v>8.2340414298081308E-4</c:v>
                </c:pt>
                <c:pt idx="118">
                  <c:v>8.2009577004583164E-4</c:v>
                </c:pt>
                <c:pt idx="119">
                  <c:v>8.0433200414130898E-4</c:v>
                </c:pt>
                <c:pt idx="120">
                  <c:v>7.8849998764515502E-4</c:v>
                </c:pt>
                <c:pt idx="121">
                  <c:v>8.4141275092938545E-4</c:v>
                </c:pt>
                <c:pt idx="122">
                  <c:v>8.1358314900214785E-4</c:v>
                </c:pt>
                <c:pt idx="123">
                  <c:v>8.1043949070776602E-4</c:v>
                </c:pt>
                <c:pt idx="124">
                  <c:v>7.9411242715699676E-4</c:v>
                </c:pt>
                <c:pt idx="125">
                  <c:v>7.5250050501749941E-4</c:v>
                </c:pt>
                <c:pt idx="126">
                  <c:v>7.7824501063916902E-4</c:v>
                </c:pt>
                <c:pt idx="127">
                  <c:v>7.8262164178808985E-4</c:v>
                </c:pt>
                <c:pt idx="128">
                  <c:v>7.8838366688250259E-4</c:v>
                </c:pt>
                <c:pt idx="129">
                  <c:v>7.7368624337817459E-4</c:v>
                </c:pt>
                <c:pt idx="130">
                  <c:v>7.7123593032637616E-4</c:v>
                </c:pt>
                <c:pt idx="131">
                  <c:v>7.6746852897626946E-4</c:v>
                </c:pt>
                <c:pt idx="132">
                  <c:v>7.4762084310485476E-4</c:v>
                </c:pt>
                <c:pt idx="133">
                  <c:v>7.6266409955951138E-4</c:v>
                </c:pt>
                <c:pt idx="134">
                  <c:v>7.5086576986525377E-4</c:v>
                </c:pt>
                <c:pt idx="135">
                  <c:v>6.9479135313883778E-4</c:v>
                </c:pt>
                <c:pt idx="136">
                  <c:v>6.7103236348462153E-4</c:v>
                </c:pt>
                <c:pt idx="137">
                  <c:v>6.9254077095687956E-4</c:v>
                </c:pt>
                <c:pt idx="138">
                  <c:v>6.9290749331476847E-4</c:v>
                </c:pt>
                <c:pt idx="139">
                  <c:v>6.7378008336828918E-4</c:v>
                </c:pt>
                <c:pt idx="140">
                  <c:v>6.4277945567977886E-4</c:v>
                </c:pt>
                <c:pt idx="141">
                  <c:v>6.5922110306203643E-4</c:v>
                </c:pt>
                <c:pt idx="142">
                  <c:v>6.8842842689394992E-4</c:v>
                </c:pt>
                <c:pt idx="143">
                  <c:v>6.9934536704932613E-4</c:v>
                </c:pt>
                <c:pt idx="144">
                  <c:v>6.7900393550072351E-4</c:v>
                </c:pt>
                <c:pt idx="145">
                  <c:v>6.9935782232951205E-4</c:v>
                </c:pt>
                <c:pt idx="146">
                  <c:v>7.202153857636778E-4</c:v>
                </c:pt>
                <c:pt idx="147">
                  <c:v>7.1298642706302197E-4</c:v>
                </c:pt>
                <c:pt idx="148">
                  <c:v>6.9273638668031396E-4</c:v>
                </c:pt>
                <c:pt idx="149">
                  <c:v>6.8532030127456812E-4</c:v>
                </c:pt>
                <c:pt idx="150">
                  <c:v>6.7011279319998545E-4</c:v>
                </c:pt>
                <c:pt idx="151">
                  <c:v>5.819580768078146E-4</c:v>
                </c:pt>
                <c:pt idx="152">
                  <c:v>5.7856973122676428E-4</c:v>
                </c:pt>
                <c:pt idx="153">
                  <c:v>5.8549259437914395E-4</c:v>
                </c:pt>
                <c:pt idx="154">
                  <c:v>5.7281813850053548E-4</c:v>
                </c:pt>
                <c:pt idx="155">
                  <c:v>5.7423341617160678E-4</c:v>
                </c:pt>
                <c:pt idx="156">
                  <c:v>5.6742904166577764E-4</c:v>
                </c:pt>
                <c:pt idx="157">
                  <c:v>6.0728881723470004E-4</c:v>
                </c:pt>
                <c:pt idx="158">
                  <c:v>6.7326384929061896E-4</c:v>
                </c:pt>
                <c:pt idx="159">
                  <c:v>6.7175450102752241E-4</c:v>
                </c:pt>
                <c:pt idx="160">
                  <c:v>6.7635771899497634E-4</c:v>
                </c:pt>
                <c:pt idx="161">
                  <c:v>7.1295837576763172E-4</c:v>
                </c:pt>
                <c:pt idx="162">
                  <c:v>7.5553031337381542E-4</c:v>
                </c:pt>
                <c:pt idx="163">
                  <c:v>7.8098688294474326E-4</c:v>
                </c:pt>
                <c:pt idx="164">
                  <c:v>7.9542639758890506E-4</c:v>
                </c:pt>
                <c:pt idx="165">
                  <c:v>7.7937422764726226E-4</c:v>
                </c:pt>
                <c:pt idx="166">
                  <c:v>7.7647900306051555E-4</c:v>
                </c:pt>
                <c:pt idx="167">
                  <c:v>7.5423428712812434E-4</c:v>
                </c:pt>
                <c:pt idx="168">
                  <c:v>7.4457970474830983E-4</c:v>
                </c:pt>
                <c:pt idx="169">
                  <c:v>7.5420005468963998E-4</c:v>
                </c:pt>
                <c:pt idx="170">
                  <c:v>7.5101486100294032E-4</c:v>
                </c:pt>
                <c:pt idx="171">
                  <c:v>7.8721529987729234E-4</c:v>
                </c:pt>
                <c:pt idx="172">
                  <c:v>7.9616252163491462E-4</c:v>
                </c:pt>
                <c:pt idx="173">
                  <c:v>9.833303390039004E-4</c:v>
                </c:pt>
                <c:pt idx="174">
                  <c:v>9.6649399148345547E-4</c:v>
                </c:pt>
                <c:pt idx="175">
                  <c:v>1.0106381301509895E-3</c:v>
                </c:pt>
                <c:pt idx="176">
                  <c:v>9.6917229361346191E-4</c:v>
                </c:pt>
                <c:pt idx="177">
                  <c:v>9.9321477873134966E-4</c:v>
                </c:pt>
                <c:pt idx="178">
                  <c:v>9.8612783760023727E-4</c:v>
                </c:pt>
                <c:pt idx="179">
                  <c:v>1.0105675219747657E-3</c:v>
                </c:pt>
                <c:pt idx="180">
                  <c:v>9.7513862709987752E-4</c:v>
                </c:pt>
                <c:pt idx="181">
                  <c:v>9.6471466903833827E-4</c:v>
                </c:pt>
                <c:pt idx="182">
                  <c:v>9.660904390929822E-4</c:v>
                </c:pt>
                <c:pt idx="183">
                  <c:v>1.1561301270634466E-3</c:v>
                </c:pt>
                <c:pt idx="184">
                  <c:v>1.1626713280653916E-3</c:v>
                </c:pt>
                <c:pt idx="185">
                  <c:v>1.1327596466462501E-3</c:v>
                </c:pt>
                <c:pt idx="186">
                  <c:v>1.1524092530807775E-3</c:v>
                </c:pt>
                <c:pt idx="187">
                  <c:v>1.1366094524199143E-3</c:v>
                </c:pt>
                <c:pt idx="188">
                  <c:v>1.2435534397514064E-3</c:v>
                </c:pt>
                <c:pt idx="189">
                  <c:v>1.1983552509611758E-3</c:v>
                </c:pt>
                <c:pt idx="190">
                  <c:v>1.2057206980829666E-3</c:v>
                </c:pt>
                <c:pt idx="191">
                  <c:v>1.2186621149981344E-3</c:v>
                </c:pt>
                <c:pt idx="192">
                  <c:v>1.2338639947377427E-3</c:v>
                </c:pt>
                <c:pt idx="193">
                  <c:v>1.2246622182802305E-3</c:v>
                </c:pt>
                <c:pt idx="194">
                  <c:v>1.2697826648955233E-3</c:v>
                </c:pt>
                <c:pt idx="195">
                  <c:v>1.2508501860623886E-3</c:v>
                </c:pt>
                <c:pt idx="196">
                  <c:v>1.2679054379481621E-3</c:v>
                </c:pt>
                <c:pt idx="197">
                  <c:v>1.2400081039714759E-3</c:v>
                </c:pt>
                <c:pt idx="198">
                  <c:v>1.2302039036898923E-3</c:v>
                </c:pt>
                <c:pt idx="199">
                  <c:v>1.1884875467580425E-3</c:v>
                </c:pt>
                <c:pt idx="200">
                  <c:v>1.1945982015138341E-3</c:v>
                </c:pt>
                <c:pt idx="201">
                  <c:v>1.1968302879072222E-3</c:v>
                </c:pt>
                <c:pt idx="202">
                  <c:v>1.2297862637708212E-3</c:v>
                </c:pt>
                <c:pt idx="203">
                  <c:v>1.244827876221213E-3</c:v>
                </c:pt>
                <c:pt idx="204">
                  <c:v>1.2354376657489684E-3</c:v>
                </c:pt>
                <c:pt idx="205">
                  <c:v>1.2153229971307478E-3</c:v>
                </c:pt>
                <c:pt idx="206">
                  <c:v>1.2197244364569723E-3</c:v>
                </c:pt>
                <c:pt idx="207">
                  <c:v>1.2450502500537591E-3</c:v>
                </c:pt>
                <c:pt idx="208">
                  <c:v>1.2342785045033606E-3</c:v>
                </c:pt>
                <c:pt idx="209">
                  <c:v>1.2094405947293328E-3</c:v>
                </c:pt>
                <c:pt idx="210">
                  <c:v>1.2070252609423758E-3</c:v>
                </c:pt>
                <c:pt idx="211">
                  <c:v>1.246636909260832E-3</c:v>
                </c:pt>
                <c:pt idx="212">
                  <c:v>1.2357618522552216E-3</c:v>
                </c:pt>
                <c:pt idx="213">
                  <c:v>1.2320350854567292E-3</c:v>
                </c:pt>
                <c:pt idx="214">
                  <c:v>1.2374071021974266E-3</c:v>
                </c:pt>
                <c:pt idx="215">
                  <c:v>1.2663489170139793E-3</c:v>
                </c:pt>
                <c:pt idx="216">
                  <c:v>1.2957724906495916E-3</c:v>
                </c:pt>
                <c:pt idx="217">
                  <c:v>1.2922041199803483E-3</c:v>
                </c:pt>
                <c:pt idx="218">
                  <c:v>1.3768605038520035E-3</c:v>
                </c:pt>
                <c:pt idx="219">
                  <c:v>1.423266088642877E-3</c:v>
                </c:pt>
                <c:pt idx="220">
                  <c:v>1.4212412101863952E-3</c:v>
                </c:pt>
                <c:pt idx="221">
                  <c:v>1.4467543519407419E-3</c:v>
                </c:pt>
                <c:pt idx="222">
                  <c:v>1.4438937247343534E-3</c:v>
                </c:pt>
                <c:pt idx="223">
                  <c:v>1.5069972279444115E-3</c:v>
                </c:pt>
                <c:pt idx="224">
                  <c:v>1.5173463650509712E-3</c:v>
                </c:pt>
                <c:pt idx="225">
                  <c:v>1.395395977215135E-3</c:v>
                </c:pt>
                <c:pt idx="226">
                  <c:v>1.3718877940138308E-3</c:v>
                </c:pt>
                <c:pt idx="227">
                  <c:v>1.3378886514895526E-3</c:v>
                </c:pt>
                <c:pt idx="228">
                  <c:v>1.3809362704105513E-3</c:v>
                </c:pt>
                <c:pt idx="229">
                  <c:v>1.346440138752195E-3</c:v>
                </c:pt>
                <c:pt idx="230">
                  <c:v>1.3132669851315976E-3</c:v>
                </c:pt>
                <c:pt idx="231">
                  <c:v>1.351932563214004E-3</c:v>
                </c:pt>
                <c:pt idx="232">
                  <c:v>1.4250435256707031E-3</c:v>
                </c:pt>
                <c:pt idx="233">
                  <c:v>1.3234680142908998E-3</c:v>
                </c:pt>
                <c:pt idx="234">
                  <c:v>1.2567897771699867E-3</c:v>
                </c:pt>
                <c:pt idx="235">
                  <c:v>1.2416021005808113E-3</c:v>
                </c:pt>
                <c:pt idx="236">
                  <c:v>1.2962963171208582E-3</c:v>
                </c:pt>
                <c:pt idx="237">
                  <c:v>1.2621453831519463E-3</c:v>
                </c:pt>
                <c:pt idx="238">
                  <c:v>1.3961419599133359E-3</c:v>
                </c:pt>
                <c:pt idx="239">
                  <c:v>1.3083101334681563E-3</c:v>
                </c:pt>
                <c:pt idx="240">
                  <c:v>1.2962579551622044E-3</c:v>
                </c:pt>
                <c:pt idx="241">
                  <c:v>8.6693801194158166E-4</c:v>
                </c:pt>
                <c:pt idx="242">
                  <c:v>8.0343416816358528E-4</c:v>
                </c:pt>
                <c:pt idx="243">
                  <c:v>7.7041145982760897E-4</c:v>
                </c:pt>
                <c:pt idx="244">
                  <c:v>7.8238458586259456E-4</c:v>
                </c:pt>
                <c:pt idx="245">
                  <c:v>7.4713319862506722E-4</c:v>
                </c:pt>
                <c:pt idx="246">
                  <c:v>7.473609899645E-4</c:v>
                </c:pt>
                <c:pt idx="247">
                  <c:v>7.2785549912051078E-4</c:v>
                </c:pt>
                <c:pt idx="248">
                  <c:v>8.1110203537459091E-4</c:v>
                </c:pt>
                <c:pt idx="249">
                  <c:v>7.7280374189076396E-4</c:v>
                </c:pt>
                <c:pt idx="250">
                  <c:v>7.5647275709045511E-4</c:v>
                </c:pt>
                <c:pt idx="251">
                  <c:v>6.407451158683303E-4</c:v>
                </c:pt>
                <c:pt idx="252">
                  <c:v>5.7128068414571888E-4</c:v>
                </c:pt>
                <c:pt idx="253">
                  <c:v>5.0184003591245761E-4</c:v>
                </c:pt>
                <c:pt idx="254">
                  <c:v>5.0560259551258387E-4</c:v>
                </c:pt>
                <c:pt idx="255">
                  <c:v>4.9768440521586138E-4</c:v>
                </c:pt>
                <c:pt idx="256">
                  <c:v>4.7232059017471328E-4</c:v>
                </c:pt>
                <c:pt idx="257">
                  <c:v>5.9198443824553019E-4</c:v>
                </c:pt>
                <c:pt idx="258">
                  <c:v>5.9300661274116031E-4</c:v>
                </c:pt>
                <c:pt idx="259">
                  <c:v>6.4352187551162618E-4</c:v>
                </c:pt>
                <c:pt idx="260">
                  <c:v>6.9660486987756817E-4</c:v>
                </c:pt>
                <c:pt idx="261">
                  <c:v>6.7381261884327792E-4</c:v>
                </c:pt>
                <c:pt idx="262">
                  <c:v>6.9651313881645654E-4</c:v>
                </c:pt>
                <c:pt idx="263">
                  <c:v>6.9470624621780983E-4</c:v>
                </c:pt>
                <c:pt idx="264">
                  <c:v>6.4870354202035193E-4</c:v>
                </c:pt>
                <c:pt idx="265">
                  <c:v>6.0145394462815852E-4</c:v>
                </c:pt>
                <c:pt idx="266">
                  <c:v>6.0849835549637839E-4</c:v>
                </c:pt>
                <c:pt idx="267">
                  <c:v>6.2498745932350103E-4</c:v>
                </c:pt>
                <c:pt idx="268">
                  <c:v>6.1908188130248862E-4</c:v>
                </c:pt>
                <c:pt idx="269">
                  <c:v>6.0413413910230009E-4</c:v>
                </c:pt>
                <c:pt idx="270">
                  <c:v>5.8078240372642605E-4</c:v>
                </c:pt>
                <c:pt idx="271">
                  <c:v>5.6386968461698359E-4</c:v>
                </c:pt>
                <c:pt idx="272">
                  <c:v>5.3955255328169054E-4</c:v>
                </c:pt>
                <c:pt idx="273">
                  <c:v>5.2412712707533701E-4</c:v>
                </c:pt>
                <c:pt idx="274">
                  <c:v>5.1440844978283657E-4</c:v>
                </c:pt>
                <c:pt idx="275">
                  <c:v>5.1169277173917268E-4</c:v>
                </c:pt>
                <c:pt idx="276">
                  <c:v>5.2022260366722697E-4</c:v>
                </c:pt>
                <c:pt idx="277">
                  <c:v>5.0397969763439632E-4</c:v>
                </c:pt>
                <c:pt idx="278">
                  <c:v>5.046656552763647E-4</c:v>
                </c:pt>
                <c:pt idx="279">
                  <c:v>4.9583705402190062E-4</c:v>
                </c:pt>
                <c:pt idx="280">
                  <c:v>5.1222275918959986E-4</c:v>
                </c:pt>
                <c:pt idx="281">
                  <c:v>5.6302206614186579E-4</c:v>
                </c:pt>
                <c:pt idx="282">
                  <c:v>5.7395151529698266E-4</c:v>
                </c:pt>
                <c:pt idx="283">
                  <c:v>6.0391730362518515E-4</c:v>
                </c:pt>
                <c:pt idx="284">
                  <c:v>6.4751091246402265E-4</c:v>
                </c:pt>
                <c:pt idx="285">
                  <c:v>6.2313314057011436E-4</c:v>
                </c:pt>
                <c:pt idx="286">
                  <c:v>5.9774414483499923E-4</c:v>
                </c:pt>
                <c:pt idx="287">
                  <c:v>5.4017810140916025E-4</c:v>
                </c:pt>
                <c:pt idx="288">
                  <c:v>5.6975219579885323E-4</c:v>
                </c:pt>
                <c:pt idx="289">
                  <c:v>5.7862545844957814E-4</c:v>
                </c:pt>
                <c:pt idx="290">
                  <c:v>5.8355082333769474E-4</c:v>
                </c:pt>
                <c:pt idx="291">
                  <c:v>5.8850736732117179E-4</c:v>
                </c:pt>
                <c:pt idx="292">
                  <c:v>5.9085492643206196E-4</c:v>
                </c:pt>
                <c:pt idx="293">
                  <c:v>6.0765460559883259E-4</c:v>
                </c:pt>
                <c:pt idx="294">
                  <c:v>5.9993588788392915E-4</c:v>
                </c:pt>
                <c:pt idx="295">
                  <c:v>5.9889475583273233E-4</c:v>
                </c:pt>
                <c:pt idx="296">
                  <c:v>5.9137088678702871E-4</c:v>
                </c:pt>
                <c:pt idx="297">
                  <c:v>5.9603639582438183E-4</c:v>
                </c:pt>
                <c:pt idx="298">
                  <c:v>5.7961683015181635E-4</c:v>
                </c:pt>
                <c:pt idx="299">
                  <c:v>6.2859927302630586E-4</c:v>
                </c:pt>
                <c:pt idx="300">
                  <c:v>6.1789727751268651E-4</c:v>
                </c:pt>
                <c:pt idx="301">
                  <c:v>6.2485470524380649E-4</c:v>
                </c:pt>
                <c:pt idx="302">
                  <c:v>5.4104252938290268E-4</c:v>
                </c:pt>
                <c:pt idx="303">
                  <c:v>5.3175160931683365E-4</c:v>
                </c:pt>
                <c:pt idx="304">
                  <c:v>3.0372428284269193E-4</c:v>
                </c:pt>
                <c:pt idx="305">
                  <c:v>2.9784227979759475E-4</c:v>
                </c:pt>
                <c:pt idx="306">
                  <c:v>2.7788308205378459E-4</c:v>
                </c:pt>
                <c:pt idx="307">
                  <c:v>2.7780022875643467E-4</c:v>
                </c:pt>
                <c:pt idx="308">
                  <c:v>3.0765802813550363E-4</c:v>
                </c:pt>
                <c:pt idx="309">
                  <c:v>3.0775770197714631E-4</c:v>
                </c:pt>
                <c:pt idx="310">
                  <c:v>3.0849053024083303E-4</c:v>
                </c:pt>
                <c:pt idx="311">
                  <c:v>3.0845588475949366E-4</c:v>
                </c:pt>
                <c:pt idx="312">
                  <c:v>3.071806947139759E-4</c:v>
                </c:pt>
                <c:pt idx="313">
                  <c:v>2.9153650419825764E-4</c:v>
                </c:pt>
                <c:pt idx="314">
                  <c:v>2.9494917222405741E-4</c:v>
                </c:pt>
                <c:pt idx="315">
                  <c:v>2.9796442462821406E-4</c:v>
                </c:pt>
                <c:pt idx="316">
                  <c:v>2.522680336122826E-4</c:v>
                </c:pt>
                <c:pt idx="317">
                  <c:v>2.5816283773919283E-4</c:v>
                </c:pt>
                <c:pt idx="318">
                  <c:v>2.5797278410718069E-4</c:v>
                </c:pt>
                <c:pt idx="319">
                  <c:v>2.7492692929079573E-4</c:v>
                </c:pt>
                <c:pt idx="320">
                  <c:v>2.7946280728469625E-4</c:v>
                </c:pt>
                <c:pt idx="321">
                  <c:v>2.8654076402861837E-4</c:v>
                </c:pt>
                <c:pt idx="322">
                  <c:v>2.8902139111017412E-4</c:v>
                </c:pt>
                <c:pt idx="323">
                  <c:v>2.9965709590448855E-4</c:v>
                </c:pt>
                <c:pt idx="324">
                  <c:v>3.059836679265658E-4</c:v>
                </c:pt>
                <c:pt idx="325">
                  <c:v>3.1384721672582313E-4</c:v>
                </c:pt>
                <c:pt idx="326">
                  <c:v>3.2351677394481892E-4</c:v>
                </c:pt>
                <c:pt idx="327">
                  <c:v>3.2216890175497436E-4</c:v>
                </c:pt>
                <c:pt idx="328">
                  <c:v>3.2374187073854632E-4</c:v>
                </c:pt>
                <c:pt idx="329">
                  <c:v>3.221776711763886E-4</c:v>
                </c:pt>
                <c:pt idx="330">
                  <c:v>3.2475012305743751E-4</c:v>
                </c:pt>
                <c:pt idx="331">
                  <c:v>3.474816212261581E-4</c:v>
                </c:pt>
                <c:pt idx="332">
                  <c:v>3.4969274541835895E-4</c:v>
                </c:pt>
                <c:pt idx="333">
                  <c:v>3.4430179400188712E-4</c:v>
                </c:pt>
                <c:pt idx="334">
                  <c:v>3.4488739810130598E-4</c:v>
                </c:pt>
                <c:pt idx="335">
                  <c:v>3.7082950271655305E-4</c:v>
                </c:pt>
                <c:pt idx="336">
                  <c:v>3.6931199994202397E-4</c:v>
                </c:pt>
                <c:pt idx="337">
                  <c:v>3.5201363770079281E-4</c:v>
                </c:pt>
                <c:pt idx="338">
                  <c:v>3.5751212116471096E-4</c:v>
                </c:pt>
                <c:pt idx="339">
                  <c:v>3.6258599757077204E-4</c:v>
                </c:pt>
                <c:pt idx="340">
                  <c:v>3.6533481053291979E-4</c:v>
                </c:pt>
                <c:pt idx="341">
                  <c:v>3.8536199600946335E-4</c:v>
                </c:pt>
                <c:pt idx="342">
                  <c:v>3.8523284732571697E-4</c:v>
                </c:pt>
                <c:pt idx="343">
                  <c:v>3.8763929574536278E-4</c:v>
                </c:pt>
                <c:pt idx="344">
                  <c:v>3.9076751053887277E-4</c:v>
                </c:pt>
                <c:pt idx="345">
                  <c:v>3.9210588826216013E-4</c:v>
                </c:pt>
                <c:pt idx="346">
                  <c:v>3.9684835081446373E-4</c:v>
                </c:pt>
                <c:pt idx="347">
                  <c:v>4.1721594416346765E-4</c:v>
                </c:pt>
                <c:pt idx="348">
                  <c:v>4.1337356962350784E-4</c:v>
                </c:pt>
                <c:pt idx="349">
                  <c:v>4.0357818216877516E-4</c:v>
                </c:pt>
                <c:pt idx="350">
                  <c:v>4.0167816241383665E-4</c:v>
                </c:pt>
                <c:pt idx="351">
                  <c:v>3.9756460842365569E-4</c:v>
                </c:pt>
                <c:pt idx="352">
                  <c:v>3.9583255552699679E-4</c:v>
                </c:pt>
                <c:pt idx="353">
                  <c:v>3.9346226481335529E-4</c:v>
                </c:pt>
                <c:pt idx="354">
                  <c:v>3.5778124993886767E-4</c:v>
                </c:pt>
                <c:pt idx="355">
                  <c:v>3.571240333243447E-4</c:v>
                </c:pt>
                <c:pt idx="356">
                  <c:v>2.7672880952684775E-4</c:v>
                </c:pt>
                <c:pt idx="357">
                  <c:v>2.7003838991147822E-4</c:v>
                </c:pt>
                <c:pt idx="358">
                  <c:v>2.3439706934432622E-4</c:v>
                </c:pt>
                <c:pt idx="359">
                  <c:v>2.3669063413062582E-4</c:v>
                </c:pt>
                <c:pt idx="360">
                  <c:v>2.3614640154565381E-4</c:v>
                </c:pt>
                <c:pt idx="361">
                  <c:v>2.3275594269866307E-4</c:v>
                </c:pt>
                <c:pt idx="362">
                  <c:v>2.174793505670806E-4</c:v>
                </c:pt>
                <c:pt idx="363">
                  <c:v>2.1087702458925565E-4</c:v>
                </c:pt>
                <c:pt idx="364">
                  <c:v>2.1378426009976999E-4</c:v>
                </c:pt>
                <c:pt idx="365">
                  <c:v>2.0823681254540812E-4</c:v>
                </c:pt>
                <c:pt idx="366">
                  <c:v>2.1250692410577584E-4</c:v>
                </c:pt>
                <c:pt idx="367">
                  <c:v>2.117556229151811E-4</c:v>
                </c:pt>
                <c:pt idx="368">
                  <c:v>2.0415058864893513E-4</c:v>
                </c:pt>
                <c:pt idx="369">
                  <c:v>2.0362646495792182E-4</c:v>
                </c:pt>
                <c:pt idx="370">
                  <c:v>2.0540525453089896E-4</c:v>
                </c:pt>
                <c:pt idx="371">
                  <c:v>2.0875654714724192E-4</c:v>
                </c:pt>
                <c:pt idx="372">
                  <c:v>1.8444617728436514E-4</c:v>
                </c:pt>
                <c:pt idx="373">
                  <c:v>1.8441268238144658E-4</c:v>
                </c:pt>
                <c:pt idx="374">
                  <c:v>1.7997440288064191E-4</c:v>
                </c:pt>
                <c:pt idx="375">
                  <c:v>2.0686988367881945E-4</c:v>
                </c:pt>
                <c:pt idx="376">
                  <c:v>2.013247180777236E-4</c:v>
                </c:pt>
                <c:pt idx="377">
                  <c:v>2.0236773684434802E-4</c:v>
                </c:pt>
                <c:pt idx="378">
                  <c:v>2.015124494318086E-4</c:v>
                </c:pt>
                <c:pt idx="379">
                  <c:v>2.0043521683020215E-4</c:v>
                </c:pt>
                <c:pt idx="380">
                  <c:v>1.9976776549754808E-4</c:v>
                </c:pt>
                <c:pt idx="381">
                  <c:v>1.9263281688919228E-4</c:v>
                </c:pt>
                <c:pt idx="382">
                  <c:v>1.9344061006154397E-4</c:v>
                </c:pt>
                <c:pt idx="383">
                  <c:v>1.9458716733251281E-4</c:v>
                </c:pt>
                <c:pt idx="384">
                  <c:v>1.8672418391754898E-4</c:v>
                </c:pt>
                <c:pt idx="385">
                  <c:v>1.9087456284331265E-4</c:v>
                </c:pt>
                <c:pt idx="386">
                  <c:v>1.9405941261518673E-4</c:v>
                </c:pt>
                <c:pt idx="387">
                  <c:v>1.9812068184267052E-4</c:v>
                </c:pt>
                <c:pt idx="388">
                  <c:v>1.971057143472562E-4</c:v>
                </c:pt>
                <c:pt idx="389">
                  <c:v>1.944225058091266E-4</c:v>
                </c:pt>
                <c:pt idx="390">
                  <c:v>1.85635565220927E-4</c:v>
                </c:pt>
                <c:pt idx="391">
                  <c:v>1.8386584246844309E-4</c:v>
                </c:pt>
                <c:pt idx="392">
                  <c:v>1.7721454103883662E-4</c:v>
                </c:pt>
                <c:pt idx="393">
                  <c:v>1.6459987888148042E-4</c:v>
                </c:pt>
                <c:pt idx="394">
                  <c:v>1.5910852240156865E-4</c:v>
                </c:pt>
                <c:pt idx="395">
                  <c:v>1.6001258948286428E-4</c:v>
                </c:pt>
                <c:pt idx="396">
                  <c:v>1.5387724347313544E-4</c:v>
                </c:pt>
                <c:pt idx="397">
                  <c:v>1.5134866906246517E-4</c:v>
                </c:pt>
                <c:pt idx="398">
                  <c:v>1.5442742988270675E-4</c:v>
                </c:pt>
                <c:pt idx="399">
                  <c:v>1.597210392701797E-4</c:v>
                </c:pt>
                <c:pt idx="400">
                  <c:v>1.5895086567217098E-4</c:v>
                </c:pt>
                <c:pt idx="401">
                  <c:v>1.5775985912010491E-4</c:v>
                </c:pt>
                <c:pt idx="402">
                  <c:v>1.5643489189746598E-4</c:v>
                </c:pt>
                <c:pt idx="403">
                  <c:v>1.5418071545237531E-4</c:v>
                </c:pt>
                <c:pt idx="404">
                  <c:v>1.5629018153461935E-4</c:v>
                </c:pt>
                <c:pt idx="405">
                  <c:v>1.5657677770146525E-4</c:v>
                </c:pt>
                <c:pt idx="406">
                  <c:v>1.5636094276564206E-4</c:v>
                </c:pt>
                <c:pt idx="407">
                  <c:v>1.5664360745453346E-4</c:v>
                </c:pt>
                <c:pt idx="408">
                  <c:v>1.4641144092960293E-4</c:v>
                </c:pt>
                <c:pt idx="409">
                  <c:v>1.2121787186922729E-4</c:v>
                </c:pt>
                <c:pt idx="410">
                  <c:v>1.1955442442114578E-4</c:v>
                </c:pt>
                <c:pt idx="411">
                  <c:v>1.1682116236270429E-4</c:v>
                </c:pt>
                <c:pt idx="412">
                  <c:v>1.0763242708831148E-4</c:v>
                </c:pt>
                <c:pt idx="413">
                  <c:v>1.000833101292237E-4</c:v>
                </c:pt>
                <c:pt idx="414">
                  <c:v>9.9540177370095105E-5</c:v>
                </c:pt>
                <c:pt idx="415">
                  <c:v>9.2990199497518605E-5</c:v>
                </c:pt>
                <c:pt idx="416">
                  <c:v>9.4015905391875256E-5</c:v>
                </c:pt>
                <c:pt idx="417">
                  <c:v>9.3526516977885386E-5</c:v>
                </c:pt>
                <c:pt idx="418">
                  <c:v>9.4521829661319869E-5</c:v>
                </c:pt>
                <c:pt idx="419">
                  <c:v>9.3031306761403034E-5</c:v>
                </c:pt>
                <c:pt idx="420">
                  <c:v>9.3065577091483586E-5</c:v>
                </c:pt>
                <c:pt idx="421">
                  <c:v>9.3040102064955639E-5</c:v>
                </c:pt>
                <c:pt idx="422">
                  <c:v>8.5671051189449272E-5</c:v>
                </c:pt>
                <c:pt idx="423">
                  <c:v>8.4837683150388026E-5</c:v>
                </c:pt>
                <c:pt idx="424">
                  <c:v>5.2825739228945889E-5</c:v>
                </c:pt>
                <c:pt idx="425">
                  <c:v>5.2696656674715322E-5</c:v>
                </c:pt>
                <c:pt idx="426">
                  <c:v>4.9074102468604739E-5</c:v>
                </c:pt>
                <c:pt idx="427">
                  <c:v>4.8895592016082816E-5</c:v>
                </c:pt>
                <c:pt idx="428">
                  <c:v>4.8371074510168944E-5</c:v>
                </c:pt>
                <c:pt idx="429">
                  <c:v>4.6871238001898699E-5</c:v>
                </c:pt>
                <c:pt idx="430">
                  <c:v>4.6910718400197793E-5</c:v>
                </c:pt>
                <c:pt idx="431">
                  <c:v>4.739341766829139E-5</c:v>
                </c:pt>
                <c:pt idx="432">
                  <c:v>4.6557832116097992E-5</c:v>
                </c:pt>
                <c:pt idx="433">
                  <c:v>4.7646513042293718E-5</c:v>
                </c:pt>
                <c:pt idx="434">
                  <c:v>2.8217525158692653E-5</c:v>
                </c:pt>
                <c:pt idx="435">
                  <c:v>2.8628437154071037E-5</c:v>
                </c:pt>
                <c:pt idx="436">
                  <c:v>2.8582186498719844E-5</c:v>
                </c:pt>
                <c:pt idx="437">
                  <c:v>2.8885535367921048E-5</c:v>
                </c:pt>
                <c:pt idx="438">
                  <c:v>2.8648989454854832E-5</c:v>
                </c:pt>
                <c:pt idx="439">
                  <c:v>1.7600912423126234E-5</c:v>
                </c:pt>
                <c:pt idx="440">
                  <c:v>1.757930222884537E-5</c:v>
                </c:pt>
                <c:pt idx="441">
                  <c:v>1.6854388428339794E-5</c:v>
                </c:pt>
                <c:pt idx="442">
                  <c:v>1.5249866618812611E-5</c:v>
                </c:pt>
                <c:pt idx="443">
                  <c:v>1.5217416606969568E-5</c:v>
                </c:pt>
                <c:pt idx="444">
                  <c:v>1.5517347493258009E-5</c:v>
                </c:pt>
                <c:pt idx="445">
                  <c:v>1.42333635436908E-5</c:v>
                </c:pt>
                <c:pt idx="446">
                  <c:v>1.4240344556787982E-5</c:v>
                </c:pt>
                <c:pt idx="447">
                  <c:v>1.4577214943389672E-5</c:v>
                </c:pt>
                <c:pt idx="448">
                  <c:v>1.3475849569649128E-5</c:v>
                </c:pt>
                <c:pt idx="449">
                  <c:v>1.3157914490430099E-5</c:v>
                </c:pt>
                <c:pt idx="450">
                  <c:v>1.3186468077706204E-5</c:v>
                </c:pt>
                <c:pt idx="451">
                  <c:v>1.3159980596373236E-5</c:v>
                </c:pt>
                <c:pt idx="452">
                  <c:v>1.3183196736153436E-5</c:v>
                </c:pt>
                <c:pt idx="453">
                  <c:v>1.111628653935033E-5</c:v>
                </c:pt>
                <c:pt idx="454">
                  <c:v>1.1075144433470553E-5</c:v>
                </c:pt>
                <c:pt idx="455">
                  <c:v>1.0777304181536349E-5</c:v>
                </c:pt>
                <c:pt idx="456">
                  <c:v>1.0762766611711745E-5</c:v>
                </c:pt>
                <c:pt idx="457">
                  <c:v>1.0611212845775253E-5</c:v>
                </c:pt>
                <c:pt idx="458">
                  <c:v>1.1883446609899483E-5</c:v>
                </c:pt>
                <c:pt idx="459">
                  <c:v>1.1654324215096816E-5</c:v>
                </c:pt>
                <c:pt idx="460">
                  <c:v>1.1611541851304441E-5</c:v>
                </c:pt>
                <c:pt idx="461">
                  <c:v>1.1346196140127516E-5</c:v>
                </c:pt>
                <c:pt idx="462">
                  <c:v>1.0028120752197662E-5</c:v>
                </c:pt>
                <c:pt idx="463">
                  <c:v>1.0263221148133063E-5</c:v>
                </c:pt>
                <c:pt idx="464">
                  <c:v>9.5590130369200622E-6</c:v>
                </c:pt>
                <c:pt idx="465">
                  <c:v>9.567451523823664E-6</c:v>
                </c:pt>
                <c:pt idx="466">
                  <c:v>8.9150286468964634E-6</c:v>
                </c:pt>
                <c:pt idx="467">
                  <c:v>7.9878461797054589E-6</c:v>
                </c:pt>
                <c:pt idx="468">
                  <c:v>8.4498712746517927E-6</c:v>
                </c:pt>
                <c:pt idx="469">
                  <c:v>6.0679432269762045E-6</c:v>
                </c:pt>
                <c:pt idx="470">
                  <c:v>5.1108863245923204E-6</c:v>
                </c:pt>
                <c:pt idx="471">
                  <c:v>4.7184554789226267E-6</c:v>
                </c:pt>
                <c:pt idx="472">
                  <c:v>4.5276329009425766E-6</c:v>
                </c:pt>
                <c:pt idx="473">
                  <c:v>4.4405401546815768E-6</c:v>
                </c:pt>
                <c:pt idx="474">
                  <c:v>3.7165987583346713E-6</c:v>
                </c:pt>
                <c:pt idx="475">
                  <c:v>3.6646532083716077E-6</c:v>
                </c:pt>
                <c:pt idx="476">
                  <c:v>3.6131069759051082E-6</c:v>
                </c:pt>
                <c:pt idx="477">
                  <c:v>3.207417761807792E-6</c:v>
                </c:pt>
                <c:pt idx="478">
                  <c:v>3.3277292198920038E-6</c:v>
                </c:pt>
                <c:pt idx="479">
                  <c:v>3.0063340156954638E-6</c:v>
                </c:pt>
                <c:pt idx="480">
                  <c:v>3.0798883133481333E-6</c:v>
                </c:pt>
                <c:pt idx="481">
                  <c:v>3.1315112601497247E-6</c:v>
                </c:pt>
                <c:pt idx="482">
                  <c:v>2.8045047468408603E-6</c:v>
                </c:pt>
                <c:pt idx="483">
                  <c:v>2.327969089538148E-6</c:v>
                </c:pt>
                <c:pt idx="484">
                  <c:v>2.2415083085432904E-6</c:v>
                </c:pt>
                <c:pt idx="485">
                  <c:v>2.2622227203045392E-6</c:v>
                </c:pt>
                <c:pt idx="486">
                  <c:v>2.2976523673719133E-6</c:v>
                </c:pt>
                <c:pt idx="487">
                  <c:v>1.9802022984479756E-6</c:v>
                </c:pt>
                <c:pt idx="488">
                  <c:v>1.7455578153595234E-6</c:v>
                </c:pt>
                <c:pt idx="489">
                  <c:v>1.6693819295344467E-6</c:v>
                </c:pt>
                <c:pt idx="490">
                  <c:v>1.6877289147652058E-6</c:v>
                </c:pt>
                <c:pt idx="491">
                  <c:v>1.8269605664624763E-6</c:v>
                </c:pt>
                <c:pt idx="492">
                  <c:v>1.7753763405740396E-6</c:v>
                </c:pt>
                <c:pt idx="493">
                  <c:v>1.6970543239326102E-6</c:v>
                </c:pt>
                <c:pt idx="494">
                  <c:v>1.7221109401090755E-6</c:v>
                </c:pt>
                <c:pt idx="495">
                  <c:v>1.7268364993386199E-6</c:v>
                </c:pt>
                <c:pt idx="496">
                  <c:v>1.6214816518703682E-6</c:v>
                </c:pt>
                <c:pt idx="497">
                  <c:v>1.6156889739392096E-6</c:v>
                </c:pt>
                <c:pt idx="498">
                  <c:v>1.6008828961004846E-6</c:v>
                </c:pt>
                <c:pt idx="499">
                  <c:v>1.1704492809090922E-6</c:v>
                </c:pt>
                <c:pt idx="500">
                  <c:v>1.0728392746015046E-6</c:v>
                </c:pt>
                <c:pt idx="501">
                  <c:v>9.8895516526365305E-7</c:v>
                </c:pt>
                <c:pt idx="502">
                  <c:v>9.8364225645423197E-7</c:v>
                </c:pt>
                <c:pt idx="503">
                  <c:v>9.0986874058154271E-7</c:v>
                </c:pt>
                <c:pt idx="504">
                  <c:v>7.8499130790797985E-7</c:v>
                </c:pt>
                <c:pt idx="505">
                  <c:v>7.8732301455573155E-7</c:v>
                </c:pt>
                <c:pt idx="506">
                  <c:v>8.0978590154628517E-7</c:v>
                </c:pt>
                <c:pt idx="507">
                  <c:v>7.9881488632281662E-7</c:v>
                </c:pt>
                <c:pt idx="508">
                  <c:v>2.5180473243506389E-7</c:v>
                </c:pt>
                <c:pt idx="509">
                  <c:v>2.5404131201056209E-7</c:v>
                </c:pt>
                <c:pt idx="510">
                  <c:v>1.4890580733984038E-7</c:v>
                </c:pt>
                <c:pt idx="511">
                  <c:v>9.4101737367414507E-8</c:v>
                </c:pt>
                <c:pt idx="512">
                  <c:v>8.36887384745045E-8</c:v>
                </c:pt>
                <c:pt idx="513">
                  <c:v>6.0565756203879311E-8</c:v>
                </c:pt>
                <c:pt idx="514">
                  <c:v>5.5267266514616224E-8</c:v>
                </c:pt>
                <c:pt idx="515">
                  <c:v>5.5698841663445921E-8</c:v>
                </c:pt>
                <c:pt idx="516">
                  <c:v>5.966020296468373E-8</c:v>
                </c:pt>
                <c:pt idx="517">
                  <c:v>6.8657736449458102E-8</c:v>
                </c:pt>
                <c:pt idx="518">
                  <c:v>7.4449468119776557E-8</c:v>
                </c:pt>
                <c:pt idx="519">
                  <c:v>7.512029541303976E-8</c:v>
                </c:pt>
                <c:pt idx="520">
                  <c:v>7.7081627050807563E-8</c:v>
                </c:pt>
                <c:pt idx="521">
                  <c:v>6.84751707940771E-8</c:v>
                </c:pt>
                <c:pt idx="522">
                  <c:v>6.2379931981953352E-8</c:v>
                </c:pt>
                <c:pt idx="523">
                  <c:v>6.1256900257138422E-8</c:v>
                </c:pt>
                <c:pt idx="524">
                  <c:v>6.2712055823952054E-8</c:v>
                </c:pt>
                <c:pt idx="525">
                  <c:v>6.8213348051963084E-8</c:v>
                </c:pt>
                <c:pt idx="526">
                  <c:v>7.0011138084689175E-8</c:v>
                </c:pt>
                <c:pt idx="527">
                  <c:v>5.8103020181215652E-8</c:v>
                </c:pt>
                <c:pt idx="528">
                  <c:v>5.6762659853735424E-8</c:v>
                </c:pt>
                <c:pt idx="529">
                  <c:v>5.7510263237926828E-8</c:v>
                </c:pt>
                <c:pt idx="530">
                  <c:v>5.8324840237680234E-8</c:v>
                </c:pt>
                <c:pt idx="531">
                  <c:v>4.3789474246479416E-8</c:v>
                </c:pt>
                <c:pt idx="532">
                  <c:v>3.2193425715435476E-8</c:v>
                </c:pt>
                <c:pt idx="533">
                  <c:v>3.0402409105462403E-8</c:v>
                </c:pt>
                <c:pt idx="534">
                  <c:v>2.2840423099832343E-8</c:v>
                </c:pt>
                <c:pt idx="535">
                  <c:v>1.4637437897066126E-8</c:v>
                </c:pt>
                <c:pt idx="536">
                  <c:v>1.55981703224627E-8</c:v>
                </c:pt>
                <c:pt idx="537">
                  <c:v>1.5691463368919599E-8</c:v>
                </c:pt>
                <c:pt idx="538">
                  <c:v>1.5766931571052076E-8</c:v>
                </c:pt>
                <c:pt idx="539">
                  <c:v>9.6329583384759018E-9</c:v>
                </c:pt>
                <c:pt idx="540">
                  <c:v>1.0574225813704896E-8</c:v>
                </c:pt>
                <c:pt idx="541">
                  <c:v>1.0922741103557958E-8</c:v>
                </c:pt>
                <c:pt idx="542">
                  <c:v>1.0373185999260665E-8</c:v>
                </c:pt>
                <c:pt idx="543">
                  <c:v>8.1554217109492836E-9</c:v>
                </c:pt>
                <c:pt idx="544">
                  <c:v>7.607397892472487E-9</c:v>
                </c:pt>
                <c:pt idx="545">
                  <c:v>1.2181749277768562E-8</c:v>
                </c:pt>
                <c:pt idx="546">
                  <c:v>1.3680858589816058E-8</c:v>
                </c:pt>
                <c:pt idx="547">
                  <c:v>1.2654730134901524E-8</c:v>
                </c:pt>
                <c:pt idx="548">
                  <c:v>1.6826436002130226E-8</c:v>
                </c:pt>
                <c:pt idx="549">
                  <c:v>1.7900457523596121E-8</c:v>
                </c:pt>
                <c:pt idx="550">
                  <c:v>1.0516805182173465E-8</c:v>
                </c:pt>
                <c:pt idx="551">
                  <c:v>9.4058248088932309E-9</c:v>
                </c:pt>
                <c:pt idx="552">
                  <c:v>9.5300991547625215E-9</c:v>
                </c:pt>
                <c:pt idx="553">
                  <c:v>2.3036397604935551E-8</c:v>
                </c:pt>
                <c:pt idx="554">
                  <c:v>2.215972988415018E-8</c:v>
                </c:pt>
                <c:pt idx="555">
                  <c:v>2.2434252330542526E-8</c:v>
                </c:pt>
                <c:pt idx="556">
                  <c:v>2.2423579126466384E-8</c:v>
                </c:pt>
                <c:pt idx="557">
                  <c:v>2.0861397938466E-8</c:v>
                </c:pt>
                <c:pt idx="558">
                  <c:v>2.3033145271915131E-8</c:v>
                </c:pt>
                <c:pt idx="559">
                  <c:v>9.2713745860189695E-9</c:v>
                </c:pt>
                <c:pt idx="560">
                  <c:v>9.9763835339235166E-9</c:v>
                </c:pt>
                <c:pt idx="561">
                  <c:v>1.1318679590360054E-8</c:v>
                </c:pt>
                <c:pt idx="562">
                  <c:v>1.1523838033786075E-8</c:v>
                </c:pt>
                <c:pt idx="563">
                  <c:v>1.1057941940901304E-8</c:v>
                </c:pt>
                <c:pt idx="564">
                  <c:v>1.0912165264956618E-8</c:v>
                </c:pt>
                <c:pt idx="565">
                  <c:v>1.2011710982689564E-8</c:v>
                </c:pt>
                <c:pt idx="566">
                  <c:v>1.210824074670542E-8</c:v>
                </c:pt>
                <c:pt idx="567">
                  <c:v>9.5283996759643559E-9</c:v>
                </c:pt>
                <c:pt idx="568">
                  <c:v>7.7383742362197142E-9</c:v>
                </c:pt>
                <c:pt idx="569">
                  <c:v>6.7661993787916738E-9</c:v>
                </c:pt>
                <c:pt idx="570">
                  <c:v>4.0761579418350262E-9</c:v>
                </c:pt>
                <c:pt idx="571">
                  <c:v>5.2768763849115839E-9</c:v>
                </c:pt>
                <c:pt idx="572">
                  <c:v>4.0878265707455294E-9</c:v>
                </c:pt>
                <c:pt idx="573">
                  <c:v>4.5411742111780093E-9</c:v>
                </c:pt>
                <c:pt idx="574">
                  <c:v>3.439815638711908E-9</c:v>
                </c:pt>
                <c:pt idx="575">
                  <c:v>3.7586141748683027E-9</c:v>
                </c:pt>
                <c:pt idx="576">
                  <c:v>2.4251355019514344E-9</c:v>
                </c:pt>
                <c:pt idx="577">
                  <c:v>2.2004371220980141E-9</c:v>
                </c:pt>
                <c:pt idx="578">
                  <c:v>2.3527079359082189E-9</c:v>
                </c:pt>
                <c:pt idx="579">
                  <c:v>2.703776993702132E-9</c:v>
                </c:pt>
                <c:pt idx="580">
                  <c:v>2.7943659296537008E-9</c:v>
                </c:pt>
                <c:pt idx="581">
                  <c:v>4.7520347137265151E-9</c:v>
                </c:pt>
                <c:pt idx="582">
                  <c:v>3.2928010640348636E-9</c:v>
                </c:pt>
                <c:pt idx="583">
                  <c:v>2.7263297846957429E-9</c:v>
                </c:pt>
                <c:pt idx="584">
                  <c:v>2.8072824212454692E-9</c:v>
                </c:pt>
                <c:pt idx="585">
                  <c:v>2.9376090913366412E-9</c:v>
                </c:pt>
                <c:pt idx="586">
                  <c:v>1.752712509953368E-9</c:v>
                </c:pt>
                <c:pt idx="587">
                  <c:v>1.4555261835754481E-9</c:v>
                </c:pt>
                <c:pt idx="588">
                  <c:v>1.4017196542310252E-9</c:v>
                </c:pt>
                <c:pt idx="589">
                  <c:v>1.2694461492671982E-9</c:v>
                </c:pt>
                <c:pt idx="590">
                  <c:v>1.1270506067251849E-9</c:v>
                </c:pt>
                <c:pt idx="591">
                  <c:v>1.2305266270364563E-9</c:v>
                </c:pt>
                <c:pt idx="592">
                  <c:v>7.2450236741259977E-10</c:v>
                </c:pt>
                <c:pt idx="593">
                  <c:v>7.0412080081453932E-10</c:v>
                </c:pt>
                <c:pt idx="594">
                  <c:v>6.270735920907523E-10</c:v>
                </c:pt>
                <c:pt idx="595">
                  <c:v>6.12507300727271E-10</c:v>
                </c:pt>
                <c:pt idx="596">
                  <c:v>6.2279010360351888E-10</c:v>
                </c:pt>
                <c:pt idx="597">
                  <c:v>5.3786698916167608E-10</c:v>
                </c:pt>
                <c:pt idx="598">
                  <c:v>3.6519494089337568E-10</c:v>
                </c:pt>
                <c:pt idx="599">
                  <c:v>3.6872102549668485E-10</c:v>
                </c:pt>
                <c:pt idx="600">
                  <c:v>3.595086582640809E-10</c:v>
                </c:pt>
                <c:pt idx="601">
                  <c:v>3.8138865088013185E-10</c:v>
                </c:pt>
                <c:pt idx="602">
                  <c:v>3.465638440936535E-10</c:v>
                </c:pt>
                <c:pt idx="603">
                  <c:v>3.407624919821104E-10</c:v>
                </c:pt>
                <c:pt idx="604">
                  <c:v>3.3386152287082634E-10</c:v>
                </c:pt>
                <c:pt idx="605">
                  <c:v>3.2782279231274848E-10</c:v>
                </c:pt>
                <c:pt idx="606">
                  <c:v>4.271369391712495E-10</c:v>
                </c:pt>
                <c:pt idx="607">
                  <c:v>4.0408160283956495E-10</c:v>
                </c:pt>
                <c:pt idx="608">
                  <c:v>3.7290686315761933E-10</c:v>
                </c:pt>
                <c:pt idx="609">
                  <c:v>4.7552271852228076E-10</c:v>
                </c:pt>
                <c:pt idx="610">
                  <c:v>4.1188524683621515E-10</c:v>
                </c:pt>
                <c:pt idx="611">
                  <c:v>3.7314492794756447E-10</c:v>
                </c:pt>
                <c:pt idx="612">
                  <c:v>3.7787569588975558E-10</c:v>
                </c:pt>
                <c:pt idx="613">
                  <c:v>6.7426765036353643E-10</c:v>
                </c:pt>
                <c:pt idx="614">
                  <c:v>7.509383290452943E-10</c:v>
                </c:pt>
                <c:pt idx="615">
                  <c:v>8.273811758864798E-10</c:v>
                </c:pt>
                <c:pt idx="616">
                  <c:v>8.6504718759473571E-10</c:v>
                </c:pt>
                <c:pt idx="617">
                  <c:v>8.2480672570432357E-10</c:v>
                </c:pt>
                <c:pt idx="618">
                  <c:v>8.1221629625948397E-10</c:v>
                </c:pt>
                <c:pt idx="619">
                  <c:v>7.4833746319244648E-10</c:v>
                </c:pt>
                <c:pt idx="620">
                  <c:v>1.0081823213808636E-9</c:v>
                </c:pt>
                <c:pt idx="621">
                  <c:v>1.000829585671954E-9</c:v>
                </c:pt>
                <c:pt idx="622">
                  <c:v>1.1629198416877659E-9</c:v>
                </c:pt>
                <c:pt idx="623">
                  <c:v>1.2250402425160425E-9</c:v>
                </c:pt>
                <c:pt idx="624">
                  <c:v>1.2324048445395751E-9</c:v>
                </c:pt>
                <c:pt idx="625">
                  <c:v>1.4325674685925313E-9</c:v>
                </c:pt>
                <c:pt idx="626">
                  <c:v>4.5722685564827151E-10</c:v>
                </c:pt>
                <c:pt idx="627">
                  <c:v>6.5609314761304309E-9</c:v>
                </c:pt>
                <c:pt idx="628">
                  <c:v>6.4244652391093909E-9</c:v>
                </c:pt>
                <c:pt idx="629">
                  <c:v>7.0145288291819351E-9</c:v>
                </c:pt>
                <c:pt idx="630">
                  <c:v>7.3199370319363972E-9</c:v>
                </c:pt>
                <c:pt idx="631">
                  <c:v>7.486848287848519E-9</c:v>
                </c:pt>
                <c:pt idx="632">
                  <c:v>7.3760753284096209E-9</c:v>
                </c:pt>
                <c:pt idx="633">
                  <c:v>6.9266109420501192E-9</c:v>
                </c:pt>
                <c:pt idx="634">
                  <c:v>7.4408065373595418E-9</c:v>
                </c:pt>
                <c:pt idx="635">
                  <c:v>6.6816075135558736E-9</c:v>
                </c:pt>
                <c:pt idx="636">
                  <c:v>6.4773045532405398E-9</c:v>
                </c:pt>
                <c:pt idx="637">
                  <c:v>6.2987218913262343E-9</c:v>
                </c:pt>
                <c:pt idx="638">
                  <c:v>6.8884022899459706E-9</c:v>
                </c:pt>
                <c:pt idx="639">
                  <c:v>7.0986562469650702E-9</c:v>
                </c:pt>
                <c:pt idx="640">
                  <c:v>7.2596591740523863E-9</c:v>
                </c:pt>
                <c:pt idx="641">
                  <c:v>7.4108349236360859E-9</c:v>
                </c:pt>
                <c:pt idx="642">
                  <c:v>7.6866110783578761E-9</c:v>
                </c:pt>
                <c:pt idx="643">
                  <c:v>7.4609281081338341E-9</c:v>
                </c:pt>
                <c:pt idx="644">
                  <c:v>8.0874907289234181E-9</c:v>
                </c:pt>
                <c:pt idx="645">
                  <c:v>7.6409139622803981E-9</c:v>
                </c:pt>
                <c:pt idx="646">
                  <c:v>6.2614735682810822E-9</c:v>
                </c:pt>
                <c:pt idx="647">
                  <c:v>6.870315116367278E-9</c:v>
                </c:pt>
                <c:pt idx="648">
                  <c:v>6.2820962366347925E-9</c:v>
                </c:pt>
                <c:pt idx="649">
                  <c:v>6.1124095286864105E-9</c:v>
                </c:pt>
                <c:pt idx="650">
                  <c:v>5.5561416629962605E-9</c:v>
                </c:pt>
                <c:pt idx="651">
                  <c:v>5.3022212081943542E-9</c:v>
                </c:pt>
                <c:pt idx="652">
                  <c:v>5.2914893081919928E-9</c:v>
                </c:pt>
                <c:pt idx="653">
                  <c:v>5.8992745827154675E-9</c:v>
                </c:pt>
                <c:pt idx="654">
                  <c:v>6.0245056449276472E-9</c:v>
                </c:pt>
                <c:pt idx="655">
                  <c:v>6.1545229488469802E-9</c:v>
                </c:pt>
                <c:pt idx="656">
                  <c:v>6.083672256915425E-9</c:v>
                </c:pt>
                <c:pt idx="657">
                  <c:v>6.0070574666196125E-9</c:v>
                </c:pt>
                <c:pt idx="658">
                  <c:v>6.1293872757061513E-9</c:v>
                </c:pt>
                <c:pt idx="659">
                  <c:v>5.6959505938156827E-9</c:v>
                </c:pt>
                <c:pt idx="660">
                  <c:v>5.6822697154028483E-9</c:v>
                </c:pt>
                <c:pt idx="661">
                  <c:v>5.5130427982481281E-9</c:v>
                </c:pt>
                <c:pt idx="662">
                  <c:v>5.6059429003108287E-9</c:v>
                </c:pt>
                <c:pt idx="663">
                  <c:v>5.7472749624987339E-9</c:v>
                </c:pt>
                <c:pt idx="664">
                  <c:v>5.8909915394343619E-9</c:v>
                </c:pt>
                <c:pt idx="665">
                  <c:v>5.8999578068539901E-9</c:v>
                </c:pt>
                <c:pt idx="666">
                  <c:v>5.8829802475953818E-9</c:v>
                </c:pt>
                <c:pt idx="667">
                  <c:v>6.1970979188168053E-9</c:v>
                </c:pt>
                <c:pt idx="668">
                  <c:v>5.6594795196185406E-9</c:v>
                </c:pt>
                <c:pt idx="669">
                  <c:v>5.4243798274867466E-9</c:v>
                </c:pt>
                <c:pt idx="670">
                  <c:v>5.7305692394885413E-9</c:v>
                </c:pt>
                <c:pt idx="671">
                  <c:v>5.9212523442924826E-9</c:v>
                </c:pt>
                <c:pt idx="672">
                  <c:v>5.6773391467953095E-9</c:v>
                </c:pt>
                <c:pt idx="673">
                  <c:v>5.6731787636772847E-9</c:v>
                </c:pt>
                <c:pt idx="674">
                  <c:v>5.7431750559778706E-9</c:v>
                </c:pt>
                <c:pt idx="675">
                  <c:v>5.4242681851793046E-9</c:v>
                </c:pt>
                <c:pt idx="676">
                  <c:v>5.4127353286780262E-9</c:v>
                </c:pt>
                <c:pt idx="677">
                  <c:v>5.4615062577411798E-9</c:v>
                </c:pt>
                <c:pt idx="678">
                  <c:v>5.6944311654874123E-9</c:v>
                </c:pt>
                <c:pt idx="679">
                  <c:v>5.9385463903850358E-9</c:v>
                </c:pt>
                <c:pt idx="680">
                  <c:v>1.0047794750452896E-8</c:v>
                </c:pt>
                <c:pt idx="681">
                  <c:v>9.5443548949646108E-9</c:v>
                </c:pt>
                <c:pt idx="682">
                  <c:v>9.4763538057118561E-9</c:v>
                </c:pt>
                <c:pt idx="683">
                  <c:v>9.4356877468088677E-9</c:v>
                </c:pt>
                <c:pt idx="684">
                  <c:v>9.9182803619837186E-9</c:v>
                </c:pt>
                <c:pt idx="685">
                  <c:v>1.0345574339118326E-8</c:v>
                </c:pt>
                <c:pt idx="686">
                  <c:v>1.1483393189563713E-8</c:v>
                </c:pt>
                <c:pt idx="687">
                  <c:v>1.1471865846643345E-8</c:v>
                </c:pt>
                <c:pt idx="688">
                  <c:v>1.2544501304695389E-8</c:v>
                </c:pt>
                <c:pt idx="689">
                  <c:v>1.2627700036794649E-8</c:v>
                </c:pt>
                <c:pt idx="690">
                  <c:v>1.3087711809724226E-8</c:v>
                </c:pt>
                <c:pt idx="691">
                  <c:v>1.3697805075604305E-8</c:v>
                </c:pt>
                <c:pt idx="692">
                  <c:v>1.3826756163998726E-8</c:v>
                </c:pt>
                <c:pt idx="693">
                  <c:v>1.4060439660046167E-8</c:v>
                </c:pt>
                <c:pt idx="694">
                  <c:v>1.3702265433746464E-8</c:v>
                </c:pt>
                <c:pt idx="695">
                  <c:v>1.3735734960130769E-8</c:v>
                </c:pt>
                <c:pt idx="696">
                  <c:v>1.336942883884505E-8</c:v>
                </c:pt>
                <c:pt idx="697">
                  <c:v>1.3651691434934921E-8</c:v>
                </c:pt>
                <c:pt idx="698">
                  <c:v>1.3597557583395373E-8</c:v>
                </c:pt>
                <c:pt idx="699">
                  <c:v>1.5063542003703061E-8</c:v>
                </c:pt>
                <c:pt idx="700">
                  <c:v>1.5443900747491095E-8</c:v>
                </c:pt>
                <c:pt idx="701">
                  <c:v>1.5441743685723716E-8</c:v>
                </c:pt>
                <c:pt idx="702">
                  <c:v>1.5867301417399274E-8</c:v>
                </c:pt>
                <c:pt idx="703">
                  <c:v>1.6315326037755526E-8</c:v>
                </c:pt>
                <c:pt idx="704">
                  <c:v>1.7990237919785994E-8</c:v>
                </c:pt>
                <c:pt idx="705">
                  <c:v>1.7920062211396009E-8</c:v>
                </c:pt>
                <c:pt idx="706">
                  <c:v>1.697963758960235E-8</c:v>
                </c:pt>
                <c:pt idx="707">
                  <c:v>1.7774177976980677E-8</c:v>
                </c:pt>
                <c:pt idx="708">
                  <c:v>1.8474762171971473E-8</c:v>
                </c:pt>
                <c:pt idx="709">
                  <c:v>1.0207516901355421E-8</c:v>
                </c:pt>
                <c:pt idx="710">
                  <c:v>1.1139709666201024E-8</c:v>
                </c:pt>
                <c:pt idx="711">
                  <c:v>1.1090303668447493E-8</c:v>
                </c:pt>
                <c:pt idx="712">
                  <c:v>1.1033430930756663E-8</c:v>
                </c:pt>
                <c:pt idx="713">
                  <c:v>1.5390926278476734E-8</c:v>
                </c:pt>
                <c:pt idx="714">
                  <c:v>1.6443558418024351E-8</c:v>
                </c:pt>
                <c:pt idx="715">
                  <c:v>1.7761445974799452E-8</c:v>
                </c:pt>
                <c:pt idx="716">
                  <c:v>1.7248723019977029E-8</c:v>
                </c:pt>
                <c:pt idx="717">
                  <c:v>1.554844219811602E-8</c:v>
                </c:pt>
                <c:pt idx="718">
                  <c:v>1.7460522370972988E-8</c:v>
                </c:pt>
                <c:pt idx="719">
                  <c:v>4.9833934101386337E-8</c:v>
                </c:pt>
                <c:pt idx="720">
                  <c:v>5.4718356934357579E-8</c:v>
                </c:pt>
                <c:pt idx="721">
                  <c:v>5.1277035166912307E-8</c:v>
                </c:pt>
                <c:pt idx="722">
                  <c:v>5.0129588756970992E-8</c:v>
                </c:pt>
                <c:pt idx="723">
                  <c:v>5.8256304948302995E-8</c:v>
                </c:pt>
                <c:pt idx="724">
                  <c:v>7.4582828881160154E-8</c:v>
                </c:pt>
                <c:pt idx="725">
                  <c:v>7.5319613027515324E-8</c:v>
                </c:pt>
                <c:pt idx="726">
                  <c:v>6.9459990162182065E-8</c:v>
                </c:pt>
                <c:pt idx="727">
                  <c:v>6.7937262922463725E-8</c:v>
                </c:pt>
                <c:pt idx="728">
                  <c:v>6.4651542350217626E-8</c:v>
                </c:pt>
                <c:pt idx="729">
                  <c:v>7.6861003848993524E-8</c:v>
                </c:pt>
                <c:pt idx="730">
                  <c:v>7.6432302978804807E-8</c:v>
                </c:pt>
                <c:pt idx="731">
                  <c:v>7.4432517102959578E-8</c:v>
                </c:pt>
                <c:pt idx="732">
                  <c:v>7.190308465610454E-8</c:v>
                </c:pt>
                <c:pt idx="733">
                  <c:v>7.8552944326810746E-8</c:v>
                </c:pt>
                <c:pt idx="734">
                  <c:v>8.2074198696093887E-8</c:v>
                </c:pt>
                <c:pt idx="735">
                  <c:v>7.4742204450962373E-8</c:v>
                </c:pt>
                <c:pt idx="736">
                  <c:v>7.3889593315288561E-8</c:v>
                </c:pt>
                <c:pt idx="737">
                  <c:v>7.1333659781572973E-8</c:v>
                </c:pt>
                <c:pt idx="738">
                  <c:v>8.0565129065622156E-8</c:v>
                </c:pt>
                <c:pt idx="739">
                  <c:v>6.9256517007107881E-8</c:v>
                </c:pt>
                <c:pt idx="740">
                  <c:v>7.4598445030090836E-8</c:v>
                </c:pt>
                <c:pt idx="741">
                  <c:v>6.4811913779416346E-8</c:v>
                </c:pt>
                <c:pt idx="742">
                  <c:v>6.5531500063978404E-8</c:v>
                </c:pt>
                <c:pt idx="743">
                  <c:v>6.6188161741020023E-8</c:v>
                </c:pt>
                <c:pt idx="744">
                  <c:v>6.3606648658915177E-8</c:v>
                </c:pt>
                <c:pt idx="745">
                  <c:v>6.083524121929678E-8</c:v>
                </c:pt>
                <c:pt idx="746">
                  <c:v>6.0316197848669781E-8</c:v>
                </c:pt>
                <c:pt idx="747">
                  <c:v>6.0065838109128997E-8</c:v>
                </c:pt>
                <c:pt idx="748">
                  <c:v>5.622728210187051E-8</c:v>
                </c:pt>
                <c:pt idx="749">
                  <c:v>5.5844784105857339E-8</c:v>
                </c:pt>
                <c:pt idx="750">
                  <c:v>5.3655529957013564E-8</c:v>
                </c:pt>
                <c:pt idx="751">
                  <c:v>5.1086691229760761E-8</c:v>
                </c:pt>
                <c:pt idx="752">
                  <c:v>4.3488564169524949E-8</c:v>
                </c:pt>
                <c:pt idx="753">
                  <c:v>4.3626558077722859E-8</c:v>
                </c:pt>
                <c:pt idx="754">
                  <c:v>4.1881410324072001E-8</c:v>
                </c:pt>
                <c:pt idx="755">
                  <c:v>4.1192844345756388E-8</c:v>
                </c:pt>
                <c:pt idx="756">
                  <c:v>4.3845089413078922E-8</c:v>
                </c:pt>
                <c:pt idx="757">
                  <c:v>4.4314519274661688E-8</c:v>
                </c:pt>
                <c:pt idx="758">
                  <c:v>4.6871793668483413E-8</c:v>
                </c:pt>
                <c:pt idx="759">
                  <c:v>4.572949520367084E-8</c:v>
                </c:pt>
                <c:pt idx="760">
                  <c:v>4.6826237185021071E-8</c:v>
                </c:pt>
                <c:pt idx="761">
                  <c:v>5.823984598681551E-8</c:v>
                </c:pt>
                <c:pt idx="762">
                  <c:v>5.8583981288255848E-8</c:v>
                </c:pt>
                <c:pt idx="763">
                  <c:v>5.5731521839267444E-8</c:v>
                </c:pt>
                <c:pt idx="764">
                  <c:v>5.9013723823293052E-8</c:v>
                </c:pt>
                <c:pt idx="765">
                  <c:v>6.7301090194965488E-8</c:v>
                </c:pt>
                <c:pt idx="766">
                  <c:v>7.0427620534520457E-8</c:v>
                </c:pt>
                <c:pt idx="767">
                  <c:v>6.8177088659109864E-8</c:v>
                </c:pt>
                <c:pt idx="768">
                  <c:v>5.9686314408604151E-8</c:v>
                </c:pt>
                <c:pt idx="769">
                  <c:v>6.1429524527518126E-8</c:v>
                </c:pt>
                <c:pt idx="770">
                  <c:v>6.26735335703108E-8</c:v>
                </c:pt>
                <c:pt idx="771">
                  <c:v>6.5913679170799327E-8</c:v>
                </c:pt>
                <c:pt idx="772">
                  <c:v>7.3563064190695534E-8</c:v>
                </c:pt>
                <c:pt idx="773">
                  <c:v>6.8665840385440506E-8</c:v>
                </c:pt>
                <c:pt idx="774">
                  <c:v>7.4494536031448537E-8</c:v>
                </c:pt>
                <c:pt idx="775">
                  <c:v>7.1756968023389692E-8</c:v>
                </c:pt>
                <c:pt idx="776">
                  <c:v>7.9187601322834818E-8</c:v>
                </c:pt>
                <c:pt idx="777">
                  <c:v>7.4800744713966659E-8</c:v>
                </c:pt>
                <c:pt idx="778">
                  <c:v>8.271150238066648E-8</c:v>
                </c:pt>
                <c:pt idx="779">
                  <c:v>8.1835525345015051E-8</c:v>
                </c:pt>
                <c:pt idx="780">
                  <c:v>8.1987031747024176E-8</c:v>
                </c:pt>
                <c:pt idx="781">
                  <c:v>7.8589315859558018E-8</c:v>
                </c:pt>
                <c:pt idx="782">
                  <c:v>7.6216006366930869E-8</c:v>
                </c:pt>
                <c:pt idx="783">
                  <c:v>5.7837353013411695E-8</c:v>
                </c:pt>
                <c:pt idx="784">
                  <c:v>5.7247872537799982E-8</c:v>
                </c:pt>
                <c:pt idx="785">
                  <c:v>4.7213968798866397E-8</c:v>
                </c:pt>
                <c:pt idx="786">
                  <c:v>4.4350597011536865E-8</c:v>
                </c:pt>
                <c:pt idx="787">
                  <c:v>3.9867011427154516E-8</c:v>
                </c:pt>
                <c:pt idx="788">
                  <c:v>3.8888980872462377E-8</c:v>
                </c:pt>
                <c:pt idx="789">
                  <c:v>3.6769845882395505E-8</c:v>
                </c:pt>
                <c:pt idx="790">
                  <c:v>3.5657504355399766E-8</c:v>
                </c:pt>
                <c:pt idx="791">
                  <c:v>3.568699424903061E-8</c:v>
                </c:pt>
                <c:pt idx="792">
                  <c:v>3.4753739005281351E-8</c:v>
                </c:pt>
                <c:pt idx="793">
                  <c:v>3.508581570917875E-8</c:v>
                </c:pt>
                <c:pt idx="794">
                  <c:v>3.8117053448440521E-8</c:v>
                </c:pt>
                <c:pt idx="795">
                  <c:v>3.9931885156914411E-8</c:v>
                </c:pt>
                <c:pt idx="796">
                  <c:v>2.142957618937935E-8</c:v>
                </c:pt>
                <c:pt idx="797">
                  <c:v>1.8735674540517408E-8</c:v>
                </c:pt>
                <c:pt idx="798">
                  <c:v>1.9013260563959499E-8</c:v>
                </c:pt>
                <c:pt idx="799">
                  <c:v>1.5436006260094988E-8</c:v>
                </c:pt>
                <c:pt idx="800">
                  <c:v>1.5503710227130897E-8</c:v>
                </c:pt>
                <c:pt idx="801">
                  <c:v>1.4757765691647213E-8</c:v>
                </c:pt>
                <c:pt idx="802">
                  <c:v>1.5174365310360573E-8</c:v>
                </c:pt>
                <c:pt idx="803">
                  <c:v>1.3178894452424247E-8</c:v>
                </c:pt>
                <c:pt idx="804">
                  <c:v>4.2595641845719266E-9</c:v>
                </c:pt>
                <c:pt idx="805">
                  <c:v>4.3288689595411998E-9</c:v>
                </c:pt>
                <c:pt idx="806">
                  <c:v>4.787320499812099E-9</c:v>
                </c:pt>
                <c:pt idx="807">
                  <c:v>4.9537960425969829E-9</c:v>
                </c:pt>
                <c:pt idx="808">
                  <c:v>5.1605464182795087E-9</c:v>
                </c:pt>
                <c:pt idx="809">
                  <c:v>4.7722175288999762E-9</c:v>
                </c:pt>
                <c:pt idx="810">
                  <c:v>4.6942217247300518E-9</c:v>
                </c:pt>
                <c:pt idx="811">
                  <c:v>4.8729695434144489E-9</c:v>
                </c:pt>
                <c:pt idx="812">
                  <c:v>4.5443530797645236E-9</c:v>
                </c:pt>
                <c:pt idx="813">
                  <c:v>4.723263561806918E-9</c:v>
                </c:pt>
                <c:pt idx="814">
                  <c:v>4.8374777128837324E-9</c:v>
                </c:pt>
                <c:pt idx="815">
                  <c:v>4.7872414327045717E-9</c:v>
                </c:pt>
                <c:pt idx="816">
                  <c:v>4.0575455455424094E-9</c:v>
                </c:pt>
                <c:pt idx="817">
                  <c:v>4.2388274964437334E-9</c:v>
                </c:pt>
                <c:pt idx="818">
                  <c:v>1.3904456691330932E-8</c:v>
                </c:pt>
                <c:pt idx="819">
                  <c:v>1.720527649624299E-8</c:v>
                </c:pt>
                <c:pt idx="820">
                  <c:v>2.0423430643468598E-8</c:v>
                </c:pt>
                <c:pt idx="821">
                  <c:v>2.0826731594049844E-8</c:v>
                </c:pt>
                <c:pt idx="822">
                  <c:v>2.1869027649801518E-8</c:v>
                </c:pt>
                <c:pt idx="823">
                  <c:v>1.8888487975944503E-8</c:v>
                </c:pt>
                <c:pt idx="824">
                  <c:v>1.4124509644262815E-8</c:v>
                </c:pt>
                <c:pt idx="825">
                  <c:v>1.6187596141864641E-8</c:v>
                </c:pt>
                <c:pt idx="826">
                  <c:v>1.4449606598215043E-8</c:v>
                </c:pt>
                <c:pt idx="827">
                  <c:v>1.3383451084964918E-8</c:v>
                </c:pt>
                <c:pt idx="828">
                  <c:v>1.2819549995913692E-8</c:v>
                </c:pt>
                <c:pt idx="829">
                  <c:v>1.0608582763043956E-8</c:v>
                </c:pt>
                <c:pt idx="830">
                  <c:v>9.8181496792652592E-9</c:v>
                </c:pt>
                <c:pt idx="831">
                  <c:v>7.8895242822096648E-9</c:v>
                </c:pt>
                <c:pt idx="832">
                  <c:v>3.8845434914712623E-9</c:v>
                </c:pt>
                <c:pt idx="833">
                  <c:v>4.1884264327115053E-9</c:v>
                </c:pt>
                <c:pt idx="834">
                  <c:v>4.3542437801714042E-9</c:v>
                </c:pt>
                <c:pt idx="835">
                  <c:v>4.4075027873013739E-9</c:v>
                </c:pt>
                <c:pt idx="836">
                  <c:v>3.9700502914479662E-9</c:v>
                </c:pt>
                <c:pt idx="837">
                  <c:v>3.9673419551715976E-9</c:v>
                </c:pt>
                <c:pt idx="838">
                  <c:v>4.5116068387270748E-9</c:v>
                </c:pt>
                <c:pt idx="839">
                  <c:v>4.4470625914847812E-9</c:v>
                </c:pt>
                <c:pt idx="840">
                  <c:v>4.5048974532124718E-9</c:v>
                </c:pt>
                <c:pt idx="841">
                  <c:v>4.5425591951655717E-9</c:v>
                </c:pt>
                <c:pt idx="842">
                  <c:v>4.6983017490741652E-9</c:v>
                </c:pt>
                <c:pt idx="843">
                  <c:v>4.5812457333762782E-9</c:v>
                </c:pt>
                <c:pt idx="844">
                  <c:v>4.6808635931874408E-9</c:v>
                </c:pt>
                <c:pt idx="845">
                  <c:v>4.4769366995344973E-9</c:v>
                </c:pt>
                <c:pt idx="846">
                  <c:v>4.4122814142803109E-9</c:v>
                </c:pt>
                <c:pt idx="847">
                  <c:v>4.4257455219426864E-9</c:v>
                </c:pt>
                <c:pt idx="848">
                  <c:v>4.4579611550643224E-9</c:v>
                </c:pt>
                <c:pt idx="849">
                  <c:v>4.6053594095010124E-9</c:v>
                </c:pt>
                <c:pt idx="850">
                  <c:v>4.7844592492389442E-9</c:v>
                </c:pt>
                <c:pt idx="851">
                  <c:v>4.8396283054680341E-9</c:v>
                </c:pt>
                <c:pt idx="852">
                  <c:v>5.1678615966592045E-9</c:v>
                </c:pt>
                <c:pt idx="853">
                  <c:v>5.3680224699405984E-9</c:v>
                </c:pt>
                <c:pt idx="854">
                  <c:v>5.5285272472263518E-9</c:v>
                </c:pt>
                <c:pt idx="855">
                  <c:v>5.5065470955434781E-9</c:v>
                </c:pt>
                <c:pt idx="856">
                  <c:v>1.6762314486111456E-8</c:v>
                </c:pt>
                <c:pt idx="857">
                  <c:v>1.3759994669187089E-8</c:v>
                </c:pt>
                <c:pt idx="858">
                  <c:v>1.6666195686149545E-8</c:v>
                </c:pt>
                <c:pt idx="859">
                  <c:v>3.6381843543645082E-8</c:v>
                </c:pt>
                <c:pt idx="860">
                  <c:v>4.2317201895901741E-8</c:v>
                </c:pt>
                <c:pt idx="861">
                  <c:v>5.1821178344207728E-8</c:v>
                </c:pt>
                <c:pt idx="862">
                  <c:v>6.0246392673006959E-8</c:v>
                </c:pt>
                <c:pt idx="863">
                  <c:v>5.4810037649426025E-8</c:v>
                </c:pt>
                <c:pt idx="864">
                  <c:v>8.8614362583466938E-8</c:v>
                </c:pt>
                <c:pt idx="865">
                  <c:v>9.4740415432718596E-8</c:v>
                </c:pt>
                <c:pt idx="866">
                  <c:v>9.84003368614957E-8</c:v>
                </c:pt>
                <c:pt idx="867">
                  <c:v>1.0117276255286229E-7</c:v>
                </c:pt>
                <c:pt idx="868">
                  <c:v>1.0599707218883317E-7</c:v>
                </c:pt>
                <c:pt idx="869">
                  <c:v>1.0648040804831887E-7</c:v>
                </c:pt>
                <c:pt idx="870">
                  <c:v>2.9206710138847828E-7</c:v>
                </c:pt>
                <c:pt idx="871">
                  <c:v>2.5888393272632569E-7</c:v>
                </c:pt>
                <c:pt idx="872">
                  <c:v>2.7156058054002953E-7</c:v>
                </c:pt>
                <c:pt idx="873">
                  <c:v>2.3849211635610431E-7</c:v>
                </c:pt>
                <c:pt idx="874">
                  <c:v>2.1939120909333035E-7</c:v>
                </c:pt>
                <c:pt idx="875">
                  <c:v>2.4012459613103854E-7</c:v>
                </c:pt>
                <c:pt idx="876">
                  <c:v>2.4399663259443282E-7</c:v>
                </c:pt>
                <c:pt idx="877">
                  <c:v>2.5483558974459946E-7</c:v>
                </c:pt>
                <c:pt idx="878">
                  <c:v>8.4258608637579918E-8</c:v>
                </c:pt>
                <c:pt idx="879">
                  <c:v>8.3514231043885326E-8</c:v>
                </c:pt>
                <c:pt idx="880">
                  <c:v>7.6925829879819116E-8</c:v>
                </c:pt>
                <c:pt idx="881">
                  <c:v>7.2493408852381441E-8</c:v>
                </c:pt>
                <c:pt idx="882">
                  <c:v>7.1931004676603869E-8</c:v>
                </c:pt>
                <c:pt idx="883">
                  <c:v>7.1274402277300967E-8</c:v>
                </c:pt>
                <c:pt idx="884">
                  <c:v>7.2194007123966465E-8</c:v>
                </c:pt>
                <c:pt idx="885">
                  <c:v>6.6425696404435148E-8</c:v>
                </c:pt>
                <c:pt idx="886">
                  <c:v>6.6552738716325721E-8</c:v>
                </c:pt>
                <c:pt idx="887">
                  <c:v>9.0064469278158115E-8</c:v>
                </c:pt>
                <c:pt idx="888">
                  <c:v>1.0723669223409414E-7</c:v>
                </c:pt>
                <c:pt idx="889">
                  <c:v>1.0284334192022562E-7</c:v>
                </c:pt>
                <c:pt idx="890">
                  <c:v>1.0478159071587524E-7</c:v>
                </c:pt>
                <c:pt idx="891">
                  <c:v>1.0168357205349615E-7</c:v>
                </c:pt>
                <c:pt idx="892">
                  <c:v>1.0718815123319247E-7</c:v>
                </c:pt>
                <c:pt idx="893">
                  <c:v>1.0804971881446861E-7</c:v>
                </c:pt>
                <c:pt idx="894">
                  <c:v>1.0806351356675897E-7</c:v>
                </c:pt>
                <c:pt idx="895">
                  <c:v>9.5824750151898729E-8</c:v>
                </c:pt>
                <c:pt idx="896">
                  <c:v>1.1065014562764133E-7</c:v>
                </c:pt>
                <c:pt idx="897">
                  <c:v>1.2231197501415729E-7</c:v>
                </c:pt>
                <c:pt idx="898">
                  <c:v>1.1595586363161556E-7</c:v>
                </c:pt>
                <c:pt idx="899">
                  <c:v>1.1456644609094849E-7</c:v>
                </c:pt>
                <c:pt idx="900">
                  <c:v>1.1591467234215438E-7</c:v>
                </c:pt>
                <c:pt idx="901">
                  <c:v>1.06123239895698E-7</c:v>
                </c:pt>
                <c:pt idx="902">
                  <c:v>1.1601090015949698E-7</c:v>
                </c:pt>
                <c:pt idx="903">
                  <c:v>1.2093679230596501E-7</c:v>
                </c:pt>
                <c:pt idx="904">
                  <c:v>1.1265516349707445E-7</c:v>
                </c:pt>
                <c:pt idx="905">
                  <c:v>1.2450437900049608E-7</c:v>
                </c:pt>
                <c:pt idx="906">
                  <c:v>1.2832868379385259E-7</c:v>
                </c:pt>
                <c:pt idx="907">
                  <c:v>1.3031803964479245E-7</c:v>
                </c:pt>
                <c:pt idx="908">
                  <c:v>1.2453997088752811E-7</c:v>
                </c:pt>
                <c:pt idx="909">
                  <c:v>1.2441360037484125E-7</c:v>
                </c:pt>
                <c:pt idx="910">
                  <c:v>1.2269880083238369E-7</c:v>
                </c:pt>
                <c:pt idx="911">
                  <c:v>1.2028500137530214E-7</c:v>
                </c:pt>
                <c:pt idx="912">
                  <c:v>1.3076571310628438E-7</c:v>
                </c:pt>
                <c:pt idx="913">
                  <c:v>1.3185678922771781E-7</c:v>
                </c:pt>
                <c:pt idx="914">
                  <c:v>1.2522868756171413E-7</c:v>
                </c:pt>
                <c:pt idx="915">
                  <c:v>1.2420945094381516E-7</c:v>
                </c:pt>
                <c:pt idx="916">
                  <c:v>1.1865061805685315E-7</c:v>
                </c:pt>
                <c:pt idx="917">
                  <c:v>1.1836589668772807E-7</c:v>
                </c:pt>
                <c:pt idx="918">
                  <c:v>1.1709316601698477E-7</c:v>
                </c:pt>
                <c:pt idx="919">
                  <c:v>1.1083222421210512E-7</c:v>
                </c:pt>
                <c:pt idx="920">
                  <c:v>1.0538153730252925E-7</c:v>
                </c:pt>
                <c:pt idx="921">
                  <c:v>1.0595715484666264E-7</c:v>
                </c:pt>
                <c:pt idx="922">
                  <c:v>1.1003997343166503E-7</c:v>
                </c:pt>
                <c:pt idx="923">
                  <c:v>1.2044798778098444E-7</c:v>
                </c:pt>
                <c:pt idx="924">
                  <c:v>1.1803329544924916E-7</c:v>
                </c:pt>
                <c:pt idx="925">
                  <c:v>1.2095267542402538E-7</c:v>
                </c:pt>
                <c:pt idx="926">
                  <c:v>1.214581722157595E-7</c:v>
                </c:pt>
                <c:pt idx="927">
                  <c:v>1.1754585375854076E-7</c:v>
                </c:pt>
                <c:pt idx="928">
                  <c:v>1.398658988886019E-7</c:v>
                </c:pt>
                <c:pt idx="929">
                  <c:v>1.3804998885983043E-7</c:v>
                </c:pt>
                <c:pt idx="930">
                  <c:v>1.4256783285295144E-7</c:v>
                </c:pt>
                <c:pt idx="931">
                  <c:v>9.6309278845852046E-8</c:v>
                </c:pt>
                <c:pt idx="932">
                  <c:v>9.9432007975740013E-8</c:v>
                </c:pt>
                <c:pt idx="933">
                  <c:v>1.0601879918468136E-7</c:v>
                </c:pt>
                <c:pt idx="934">
                  <c:v>1.1498095153464598E-7</c:v>
                </c:pt>
                <c:pt idx="935">
                  <c:v>1.0915954122230782E-7</c:v>
                </c:pt>
                <c:pt idx="936">
                  <c:v>9.836302397731475E-8</c:v>
                </c:pt>
                <c:pt idx="937">
                  <c:v>8.6755966862817693E-8</c:v>
                </c:pt>
                <c:pt idx="938">
                  <c:v>8.8458156318505439E-8</c:v>
                </c:pt>
                <c:pt idx="939">
                  <c:v>1.0233994525465953E-7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696-964C-AB67-4C74DA5C364A}"/>
            </c:ext>
          </c:extLst>
        </c:ser>
        <c:ser>
          <c:idx val="6"/>
          <c:order val="6"/>
          <c:tx>
            <c:strRef>
              <c:f>PD!$AZ$1</c:f>
              <c:strCache>
                <c:ptCount val="1"/>
                <c:pt idx="0">
                  <c:v>Мегафон</c:v>
                </c:pt>
              </c:strCache>
            </c:strRef>
          </c:tx>
          <c:spPr>
            <a:ln w="2222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PD!$AS$2:$AS$941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PD!$AZ$2:$AZ$941</c:f>
              <c:numCache>
                <c:formatCode>0.00%</c:formatCode>
                <c:ptCount val="940"/>
                <c:pt idx="0">
                  <c:v>7.6349335722792249E-3</c:v>
                </c:pt>
                <c:pt idx="1">
                  <c:v>7.4525784174880611E-3</c:v>
                </c:pt>
                <c:pt idx="2">
                  <c:v>7.5972069875191997E-3</c:v>
                </c:pt>
                <c:pt idx="3">
                  <c:v>7.8088567714985659E-3</c:v>
                </c:pt>
                <c:pt idx="4">
                  <c:v>7.6699512900328072E-3</c:v>
                </c:pt>
                <c:pt idx="5">
                  <c:v>7.4083361696384688E-3</c:v>
                </c:pt>
                <c:pt idx="6">
                  <c:v>7.4248364801460113E-3</c:v>
                </c:pt>
                <c:pt idx="7">
                  <c:v>7.5186321994446083E-3</c:v>
                </c:pt>
                <c:pt idx="8">
                  <c:v>7.5825313737666027E-3</c:v>
                </c:pt>
                <c:pt idx="9">
                  <c:v>7.6311066637623926E-3</c:v>
                </c:pt>
                <c:pt idx="10">
                  <c:v>7.65347813495153E-3</c:v>
                </c:pt>
                <c:pt idx="11">
                  <c:v>7.6469722078378287E-3</c:v>
                </c:pt>
                <c:pt idx="12">
                  <c:v>8.4889297141101314E-3</c:v>
                </c:pt>
                <c:pt idx="13">
                  <c:v>8.470240736504828E-3</c:v>
                </c:pt>
                <c:pt idx="14">
                  <c:v>8.4938144985198388E-3</c:v>
                </c:pt>
                <c:pt idx="15">
                  <c:v>8.5983106299085763E-3</c:v>
                </c:pt>
                <c:pt idx="16">
                  <c:v>9.0022669414026712E-3</c:v>
                </c:pt>
                <c:pt idx="17">
                  <c:v>9.0713445901554855E-3</c:v>
                </c:pt>
                <c:pt idx="18">
                  <c:v>9.1589411081032333E-3</c:v>
                </c:pt>
                <c:pt idx="19">
                  <c:v>9.1247344784163541E-3</c:v>
                </c:pt>
                <c:pt idx="20">
                  <c:v>9.1462990828754861E-3</c:v>
                </c:pt>
                <c:pt idx="21">
                  <c:v>9.2396310007510085E-3</c:v>
                </c:pt>
                <c:pt idx="22">
                  <c:v>9.7348031162393933E-3</c:v>
                </c:pt>
                <c:pt idx="23">
                  <c:v>1.1036461030703897E-2</c:v>
                </c:pt>
                <c:pt idx="24">
                  <c:v>1.108432388710137E-2</c:v>
                </c:pt>
                <c:pt idx="25">
                  <c:v>1.1145275025207377E-2</c:v>
                </c:pt>
                <c:pt idx="26">
                  <c:v>1.1151685119261782E-2</c:v>
                </c:pt>
                <c:pt idx="27">
                  <c:v>1.1147383386018023E-2</c:v>
                </c:pt>
                <c:pt idx="28">
                  <c:v>1.1535790349628983E-2</c:v>
                </c:pt>
                <c:pt idx="29">
                  <c:v>1.1686288657485562E-2</c:v>
                </c:pt>
                <c:pt idx="30">
                  <c:v>1.166505509524733E-2</c:v>
                </c:pt>
                <c:pt idx="31">
                  <c:v>1.1766099825820499E-2</c:v>
                </c:pt>
                <c:pt idx="32">
                  <c:v>1.1933908333262832E-2</c:v>
                </c:pt>
                <c:pt idx="33">
                  <c:v>1.2008270518700582E-2</c:v>
                </c:pt>
                <c:pt idx="34">
                  <c:v>1.2092149453612614E-2</c:v>
                </c:pt>
                <c:pt idx="35">
                  <c:v>1.2100452960508826E-2</c:v>
                </c:pt>
                <c:pt idx="36">
                  <c:v>1.2111038062761465E-2</c:v>
                </c:pt>
                <c:pt idx="37">
                  <c:v>1.2085450184403062E-2</c:v>
                </c:pt>
                <c:pt idx="38">
                  <c:v>1.2406704688262014E-2</c:v>
                </c:pt>
                <c:pt idx="39">
                  <c:v>1.2299986996188473E-2</c:v>
                </c:pt>
                <c:pt idx="40">
                  <c:v>9.7025147479500758E-3</c:v>
                </c:pt>
                <c:pt idx="41">
                  <c:v>9.73087907058846E-3</c:v>
                </c:pt>
                <c:pt idx="42">
                  <c:v>9.7002891673578454E-3</c:v>
                </c:pt>
                <c:pt idx="43">
                  <c:v>9.7149956391003479E-3</c:v>
                </c:pt>
                <c:pt idx="44">
                  <c:v>1.008436010262374E-2</c:v>
                </c:pt>
                <c:pt idx="45">
                  <c:v>1.0007677424338331E-2</c:v>
                </c:pt>
                <c:pt idx="46">
                  <c:v>9.8256751694814036E-3</c:v>
                </c:pt>
                <c:pt idx="47">
                  <c:v>9.9078334337295675E-3</c:v>
                </c:pt>
                <c:pt idx="48">
                  <c:v>1.001674255608124E-2</c:v>
                </c:pt>
                <c:pt idx="49">
                  <c:v>9.4292609864803333E-3</c:v>
                </c:pt>
                <c:pt idx="50">
                  <c:v>9.5250856810405789E-3</c:v>
                </c:pt>
                <c:pt idx="51">
                  <c:v>9.7779867002042269E-3</c:v>
                </c:pt>
                <c:pt idx="52">
                  <c:v>9.7199755124903441E-3</c:v>
                </c:pt>
                <c:pt idx="53">
                  <c:v>9.532508269047819E-3</c:v>
                </c:pt>
                <c:pt idx="54">
                  <c:v>9.4386825635772876E-3</c:v>
                </c:pt>
                <c:pt idx="55">
                  <c:v>8.9691784578467791E-3</c:v>
                </c:pt>
                <c:pt idx="56">
                  <c:v>8.9820226116693533E-3</c:v>
                </c:pt>
                <c:pt idx="57">
                  <c:v>9.1286348876069411E-3</c:v>
                </c:pt>
                <c:pt idx="58">
                  <c:v>9.0494709935797397E-3</c:v>
                </c:pt>
                <c:pt idx="59">
                  <c:v>9.2844807638014348E-3</c:v>
                </c:pt>
                <c:pt idx="60">
                  <c:v>9.3035785226872232E-3</c:v>
                </c:pt>
                <c:pt idx="61">
                  <c:v>9.2812185182896429E-3</c:v>
                </c:pt>
                <c:pt idx="62">
                  <c:v>9.2697019215144758E-3</c:v>
                </c:pt>
                <c:pt idx="63">
                  <c:v>9.4217485019696557E-3</c:v>
                </c:pt>
                <c:pt idx="64">
                  <c:v>9.5532927622311789E-3</c:v>
                </c:pt>
                <c:pt idx="65">
                  <c:v>9.7185012094097457E-3</c:v>
                </c:pt>
                <c:pt idx="66">
                  <c:v>9.6900379493305121E-3</c:v>
                </c:pt>
                <c:pt idx="67">
                  <c:v>9.7382533275971305E-3</c:v>
                </c:pt>
                <c:pt idx="68">
                  <c:v>9.6607194150177354E-3</c:v>
                </c:pt>
                <c:pt idx="69">
                  <c:v>9.7202431568634094E-3</c:v>
                </c:pt>
                <c:pt idx="70">
                  <c:v>9.7433656763537425E-3</c:v>
                </c:pt>
                <c:pt idx="71">
                  <c:v>9.7961887757328815E-3</c:v>
                </c:pt>
                <c:pt idx="72">
                  <c:v>9.8117865594277032E-3</c:v>
                </c:pt>
                <c:pt idx="73">
                  <c:v>9.7602294493286303E-3</c:v>
                </c:pt>
                <c:pt idx="74">
                  <c:v>9.7789461388030526E-3</c:v>
                </c:pt>
                <c:pt idx="75">
                  <c:v>9.941418149366197E-3</c:v>
                </c:pt>
                <c:pt idx="76">
                  <c:v>9.9624742133556776E-3</c:v>
                </c:pt>
                <c:pt idx="77">
                  <c:v>9.9561855666763233E-3</c:v>
                </c:pt>
                <c:pt idx="78">
                  <c:v>9.8725732545402265E-3</c:v>
                </c:pt>
                <c:pt idx="79">
                  <c:v>9.8663849026876006E-3</c:v>
                </c:pt>
                <c:pt idx="80">
                  <c:v>9.8434296554300669E-3</c:v>
                </c:pt>
                <c:pt idx="81">
                  <c:v>9.8315217268132998E-3</c:v>
                </c:pt>
                <c:pt idx="82">
                  <c:v>9.8064491374334189E-3</c:v>
                </c:pt>
                <c:pt idx="83">
                  <c:v>9.7498600223259006E-3</c:v>
                </c:pt>
                <c:pt idx="84">
                  <c:v>9.7797730322672412E-3</c:v>
                </c:pt>
                <c:pt idx="85">
                  <c:v>9.6915290646300053E-3</c:v>
                </c:pt>
                <c:pt idx="86">
                  <c:v>9.8918147132195343E-3</c:v>
                </c:pt>
                <c:pt idx="87">
                  <c:v>9.8696364023086788E-3</c:v>
                </c:pt>
                <c:pt idx="88">
                  <c:v>9.846526205419143E-3</c:v>
                </c:pt>
                <c:pt idx="89">
                  <c:v>9.8716022294647772E-3</c:v>
                </c:pt>
                <c:pt idx="90">
                  <c:v>9.8965364038438829E-3</c:v>
                </c:pt>
                <c:pt idx="91">
                  <c:v>9.957534251489604E-3</c:v>
                </c:pt>
                <c:pt idx="92">
                  <c:v>9.9624851070207708E-3</c:v>
                </c:pt>
                <c:pt idx="93">
                  <c:v>9.9432552899349283E-3</c:v>
                </c:pt>
                <c:pt idx="94">
                  <c:v>9.7995575773680652E-3</c:v>
                </c:pt>
                <c:pt idx="95">
                  <c:v>9.7827061669425366E-3</c:v>
                </c:pt>
                <c:pt idx="96">
                  <c:v>9.8516860668025254E-3</c:v>
                </c:pt>
                <c:pt idx="97">
                  <c:v>9.8735647445657264E-3</c:v>
                </c:pt>
                <c:pt idx="98">
                  <c:v>9.9153020959753656E-3</c:v>
                </c:pt>
                <c:pt idx="99">
                  <c:v>9.8223760724994932E-3</c:v>
                </c:pt>
                <c:pt idx="100">
                  <c:v>9.7178861728356835E-3</c:v>
                </c:pt>
                <c:pt idx="101">
                  <c:v>9.7461469566313703E-3</c:v>
                </c:pt>
                <c:pt idx="102">
                  <c:v>9.6775255046981506E-3</c:v>
                </c:pt>
                <c:pt idx="103">
                  <c:v>9.6471930640667346E-3</c:v>
                </c:pt>
                <c:pt idx="104">
                  <c:v>9.5408757390538588E-3</c:v>
                </c:pt>
                <c:pt idx="105">
                  <c:v>9.514269322591147E-3</c:v>
                </c:pt>
                <c:pt idx="106">
                  <c:v>9.5690432164662661E-3</c:v>
                </c:pt>
                <c:pt idx="107">
                  <c:v>9.3131349557389019E-3</c:v>
                </c:pt>
                <c:pt idx="108">
                  <c:v>9.3140375867906584E-3</c:v>
                </c:pt>
                <c:pt idx="109">
                  <c:v>9.3431999633754245E-3</c:v>
                </c:pt>
                <c:pt idx="110">
                  <c:v>9.3340368164924348E-3</c:v>
                </c:pt>
                <c:pt idx="111">
                  <c:v>9.3501790324897662E-3</c:v>
                </c:pt>
                <c:pt idx="112">
                  <c:v>9.3972729419196672E-3</c:v>
                </c:pt>
                <c:pt idx="113">
                  <c:v>9.341854964850238E-3</c:v>
                </c:pt>
                <c:pt idx="114">
                  <c:v>9.2471753406513837E-3</c:v>
                </c:pt>
                <c:pt idx="115">
                  <c:v>9.1486937070649355E-3</c:v>
                </c:pt>
                <c:pt idx="116">
                  <c:v>9.0898036158658345E-3</c:v>
                </c:pt>
                <c:pt idx="117">
                  <c:v>9.1241269444708329E-3</c:v>
                </c:pt>
                <c:pt idx="118">
                  <c:v>9.1347390942999162E-3</c:v>
                </c:pt>
                <c:pt idx="119">
                  <c:v>9.1514591208169387E-3</c:v>
                </c:pt>
                <c:pt idx="120">
                  <c:v>9.1431611729523021E-3</c:v>
                </c:pt>
                <c:pt idx="121">
                  <c:v>9.0972847634614076E-3</c:v>
                </c:pt>
                <c:pt idx="122">
                  <c:v>9.1351441935440033E-3</c:v>
                </c:pt>
                <c:pt idx="123">
                  <c:v>9.1376636165715081E-3</c:v>
                </c:pt>
                <c:pt idx="124">
                  <c:v>9.1556552914180932E-3</c:v>
                </c:pt>
                <c:pt idx="125">
                  <c:v>9.2431118725836165E-3</c:v>
                </c:pt>
                <c:pt idx="126">
                  <c:v>9.1758117132766954E-3</c:v>
                </c:pt>
                <c:pt idx="127">
                  <c:v>9.2658435453269929E-3</c:v>
                </c:pt>
                <c:pt idx="128">
                  <c:v>8.2488366529111824E-3</c:v>
                </c:pt>
                <c:pt idx="129">
                  <c:v>8.2659135115765066E-3</c:v>
                </c:pt>
                <c:pt idx="130">
                  <c:v>8.2455774451249686E-3</c:v>
                </c:pt>
                <c:pt idx="131">
                  <c:v>8.2288174724163866E-3</c:v>
                </c:pt>
                <c:pt idx="132">
                  <c:v>8.5275221929692075E-3</c:v>
                </c:pt>
                <c:pt idx="133">
                  <c:v>8.4848456241767341E-3</c:v>
                </c:pt>
                <c:pt idx="134">
                  <c:v>8.4272603436238956E-3</c:v>
                </c:pt>
                <c:pt idx="135">
                  <c:v>8.4002240744110897E-3</c:v>
                </c:pt>
                <c:pt idx="136">
                  <c:v>8.5136698480685665E-3</c:v>
                </c:pt>
                <c:pt idx="137">
                  <c:v>8.4584954919198849E-3</c:v>
                </c:pt>
                <c:pt idx="138">
                  <c:v>8.6711412601987361E-3</c:v>
                </c:pt>
                <c:pt idx="139">
                  <c:v>8.7504923859559654E-3</c:v>
                </c:pt>
                <c:pt idx="140">
                  <c:v>8.7068398374888032E-3</c:v>
                </c:pt>
                <c:pt idx="141">
                  <c:v>8.8735046454283279E-3</c:v>
                </c:pt>
                <c:pt idx="142">
                  <c:v>8.8672232253479682E-3</c:v>
                </c:pt>
                <c:pt idx="143">
                  <c:v>8.8720328859208716E-3</c:v>
                </c:pt>
                <c:pt idx="144">
                  <c:v>8.9212283253388112E-3</c:v>
                </c:pt>
                <c:pt idx="145">
                  <c:v>8.9214314416015909E-3</c:v>
                </c:pt>
                <c:pt idx="146">
                  <c:v>8.9398832955709245E-3</c:v>
                </c:pt>
                <c:pt idx="147">
                  <c:v>8.8791009375184336E-3</c:v>
                </c:pt>
                <c:pt idx="148">
                  <c:v>8.8163840095488531E-3</c:v>
                </c:pt>
                <c:pt idx="149">
                  <c:v>8.8253782120047367E-3</c:v>
                </c:pt>
                <c:pt idx="150">
                  <c:v>8.6087005140011892E-3</c:v>
                </c:pt>
                <c:pt idx="151">
                  <c:v>8.5622646047049979E-3</c:v>
                </c:pt>
                <c:pt idx="152">
                  <c:v>8.4635222127894504E-3</c:v>
                </c:pt>
                <c:pt idx="153">
                  <c:v>8.5190098300294177E-3</c:v>
                </c:pt>
                <c:pt idx="154">
                  <c:v>8.5738985453131626E-3</c:v>
                </c:pt>
                <c:pt idx="155">
                  <c:v>8.5921288220504131E-3</c:v>
                </c:pt>
                <c:pt idx="156">
                  <c:v>8.6467021978806399E-3</c:v>
                </c:pt>
                <c:pt idx="157">
                  <c:v>8.698270417136238E-3</c:v>
                </c:pt>
                <c:pt idx="158">
                  <c:v>8.6735453309059896E-3</c:v>
                </c:pt>
                <c:pt idx="159">
                  <c:v>8.6546244485688501E-3</c:v>
                </c:pt>
                <c:pt idx="160">
                  <c:v>8.6004164767948307E-3</c:v>
                </c:pt>
                <c:pt idx="161">
                  <c:v>8.5941273230601741E-3</c:v>
                </c:pt>
                <c:pt idx="162">
                  <c:v>8.6010691506380119E-3</c:v>
                </c:pt>
                <c:pt idx="163">
                  <c:v>8.6127534159420541E-3</c:v>
                </c:pt>
                <c:pt idx="164">
                  <c:v>8.5903556013938211E-3</c:v>
                </c:pt>
                <c:pt idx="165">
                  <c:v>8.1275601103078209E-3</c:v>
                </c:pt>
                <c:pt idx="166">
                  <c:v>8.1235806600107215E-3</c:v>
                </c:pt>
                <c:pt idx="167">
                  <c:v>7.9475991586000078E-3</c:v>
                </c:pt>
                <c:pt idx="168">
                  <c:v>7.8908522079925193E-3</c:v>
                </c:pt>
                <c:pt idx="169">
                  <c:v>7.8107409513173149E-3</c:v>
                </c:pt>
                <c:pt idx="170">
                  <c:v>7.806743669113228E-3</c:v>
                </c:pt>
                <c:pt idx="171">
                  <c:v>7.7377410530488381E-3</c:v>
                </c:pt>
                <c:pt idx="172">
                  <c:v>7.7183362576635573E-3</c:v>
                </c:pt>
                <c:pt idx="173">
                  <c:v>7.6787407656497553E-3</c:v>
                </c:pt>
                <c:pt idx="174">
                  <c:v>7.6783414762311691E-3</c:v>
                </c:pt>
                <c:pt idx="175">
                  <c:v>7.6978731728100883E-3</c:v>
                </c:pt>
                <c:pt idx="176">
                  <c:v>7.6738587764185202E-3</c:v>
                </c:pt>
                <c:pt idx="177">
                  <c:v>7.6382661533526755E-3</c:v>
                </c:pt>
                <c:pt idx="178">
                  <c:v>7.6034530525786676E-3</c:v>
                </c:pt>
                <c:pt idx="179">
                  <c:v>7.5796558217556403E-3</c:v>
                </c:pt>
                <c:pt idx="180">
                  <c:v>7.494205192083647E-3</c:v>
                </c:pt>
                <c:pt idx="181">
                  <c:v>7.3910234034218368E-3</c:v>
                </c:pt>
                <c:pt idx="182">
                  <c:v>7.2673136297048231E-3</c:v>
                </c:pt>
                <c:pt idx="183">
                  <c:v>7.3337330748954052E-3</c:v>
                </c:pt>
                <c:pt idx="184">
                  <c:v>7.3752073208175799E-3</c:v>
                </c:pt>
                <c:pt idx="185">
                  <c:v>7.68856836022031E-3</c:v>
                </c:pt>
                <c:pt idx="186">
                  <c:v>7.7969262378466964E-3</c:v>
                </c:pt>
                <c:pt idx="187">
                  <c:v>7.7927218815858987E-3</c:v>
                </c:pt>
                <c:pt idx="188">
                  <c:v>7.4490351642990298E-3</c:v>
                </c:pt>
                <c:pt idx="189">
                  <c:v>7.3389710286125929E-3</c:v>
                </c:pt>
                <c:pt idx="190">
                  <c:v>7.0376529048007206E-3</c:v>
                </c:pt>
                <c:pt idx="191">
                  <c:v>7.0713928666451533E-3</c:v>
                </c:pt>
                <c:pt idx="192">
                  <c:v>7.0361906566560562E-3</c:v>
                </c:pt>
                <c:pt idx="193">
                  <c:v>7.0450419939232277E-3</c:v>
                </c:pt>
                <c:pt idx="194">
                  <c:v>6.5899504494370386E-3</c:v>
                </c:pt>
                <c:pt idx="195">
                  <c:v>6.5708278756848627E-3</c:v>
                </c:pt>
                <c:pt idx="196">
                  <c:v>6.5645907465570943E-3</c:v>
                </c:pt>
                <c:pt idx="197">
                  <c:v>6.4817582426489537E-3</c:v>
                </c:pt>
                <c:pt idx="198">
                  <c:v>6.2865766632953339E-3</c:v>
                </c:pt>
                <c:pt idx="199">
                  <c:v>6.1230878962572561E-3</c:v>
                </c:pt>
                <c:pt idx="200">
                  <c:v>6.0479405715737969E-3</c:v>
                </c:pt>
                <c:pt idx="201">
                  <c:v>6.0057490299757531E-3</c:v>
                </c:pt>
                <c:pt idx="202">
                  <c:v>5.9918108398975631E-3</c:v>
                </c:pt>
                <c:pt idx="203">
                  <c:v>5.9873017670650543E-3</c:v>
                </c:pt>
                <c:pt idx="204">
                  <c:v>5.890193823075973E-3</c:v>
                </c:pt>
                <c:pt idx="205">
                  <c:v>5.8032901717756189E-3</c:v>
                </c:pt>
                <c:pt idx="206">
                  <c:v>5.8408452198342765E-3</c:v>
                </c:pt>
                <c:pt idx="207">
                  <c:v>5.7306594740684372E-3</c:v>
                </c:pt>
                <c:pt idx="208">
                  <c:v>5.7458512877223032E-3</c:v>
                </c:pt>
                <c:pt idx="209">
                  <c:v>5.7447816024823236E-3</c:v>
                </c:pt>
                <c:pt idx="210">
                  <c:v>5.7600824407361279E-3</c:v>
                </c:pt>
                <c:pt idx="211">
                  <c:v>5.7656957897523429E-3</c:v>
                </c:pt>
                <c:pt idx="212">
                  <c:v>5.6367613995624106E-3</c:v>
                </c:pt>
                <c:pt idx="213">
                  <c:v>5.6626912320736529E-3</c:v>
                </c:pt>
                <c:pt idx="214">
                  <c:v>5.6708201876555587E-3</c:v>
                </c:pt>
                <c:pt idx="215">
                  <c:v>5.5753253256872245E-3</c:v>
                </c:pt>
                <c:pt idx="216">
                  <c:v>5.6284790478570634E-3</c:v>
                </c:pt>
                <c:pt idx="217">
                  <c:v>5.5372629958329632E-3</c:v>
                </c:pt>
                <c:pt idx="218">
                  <c:v>5.6641698650835744E-3</c:v>
                </c:pt>
                <c:pt idx="219">
                  <c:v>5.6702990003788872E-3</c:v>
                </c:pt>
                <c:pt idx="220">
                  <c:v>5.7489224115840325E-3</c:v>
                </c:pt>
                <c:pt idx="221">
                  <c:v>5.751721973917651E-3</c:v>
                </c:pt>
                <c:pt idx="222">
                  <c:v>5.7259301735756623E-3</c:v>
                </c:pt>
                <c:pt idx="223">
                  <c:v>5.769428783357131E-3</c:v>
                </c:pt>
                <c:pt idx="224">
                  <c:v>5.8160843510369443E-3</c:v>
                </c:pt>
                <c:pt idx="225">
                  <c:v>5.8192198294294882E-3</c:v>
                </c:pt>
                <c:pt idx="226">
                  <c:v>5.8720396739047947E-3</c:v>
                </c:pt>
                <c:pt idx="227">
                  <c:v>5.9249992768831417E-3</c:v>
                </c:pt>
                <c:pt idx="228">
                  <c:v>5.9027245601132533E-3</c:v>
                </c:pt>
                <c:pt idx="229">
                  <c:v>5.8438628132173468E-3</c:v>
                </c:pt>
                <c:pt idx="230">
                  <c:v>5.8529407843942814E-3</c:v>
                </c:pt>
                <c:pt idx="231">
                  <c:v>5.8405723632037783E-3</c:v>
                </c:pt>
                <c:pt idx="232">
                  <c:v>5.7747926197488867E-3</c:v>
                </c:pt>
                <c:pt idx="233">
                  <c:v>5.5969131748315549E-3</c:v>
                </c:pt>
                <c:pt idx="234">
                  <c:v>5.3215796876829036E-3</c:v>
                </c:pt>
                <c:pt idx="235">
                  <c:v>5.3267353729050879E-3</c:v>
                </c:pt>
                <c:pt idx="236">
                  <c:v>4.9469695717584685E-3</c:v>
                </c:pt>
                <c:pt idx="237">
                  <c:v>4.9426139591423161E-3</c:v>
                </c:pt>
                <c:pt idx="238">
                  <c:v>4.8988758131426526E-3</c:v>
                </c:pt>
                <c:pt idx="239">
                  <c:v>4.6753799674788604E-3</c:v>
                </c:pt>
                <c:pt idx="240">
                  <c:v>1.4231163865688688E-3</c:v>
                </c:pt>
                <c:pt idx="241">
                  <c:v>1.049571782849089E-3</c:v>
                </c:pt>
                <c:pt idx="242">
                  <c:v>1.302660832764821E-3</c:v>
                </c:pt>
                <c:pt idx="243">
                  <c:v>1.3698865374262778E-3</c:v>
                </c:pt>
                <c:pt idx="244">
                  <c:v>1.3508819179944573E-3</c:v>
                </c:pt>
                <c:pt idx="245">
                  <c:v>1.3546399828723186E-3</c:v>
                </c:pt>
                <c:pt idx="246">
                  <c:v>1.2488186171994166E-3</c:v>
                </c:pt>
                <c:pt idx="247">
                  <c:v>1.3262533400933236E-3</c:v>
                </c:pt>
                <c:pt idx="248">
                  <c:v>1.3207173812476917E-3</c:v>
                </c:pt>
                <c:pt idx="249">
                  <c:v>1.3151503057271361E-3</c:v>
                </c:pt>
                <c:pt idx="250">
                  <c:v>9.7703737909446485E-4</c:v>
                </c:pt>
                <c:pt idx="251">
                  <c:v>9.5308877969083896E-4</c:v>
                </c:pt>
                <c:pt idx="252">
                  <c:v>9.8748915468013332E-4</c:v>
                </c:pt>
                <c:pt idx="253">
                  <c:v>1.0351005491696023E-3</c:v>
                </c:pt>
                <c:pt idx="254">
                  <c:v>9.6493252406104927E-4</c:v>
                </c:pt>
                <c:pt idx="255">
                  <c:v>9.7322289540375737E-4</c:v>
                </c:pt>
                <c:pt idx="256">
                  <c:v>9.9215583824281586E-4</c:v>
                </c:pt>
                <c:pt idx="257">
                  <c:v>1.0757960053094241E-3</c:v>
                </c:pt>
                <c:pt idx="258">
                  <c:v>9.969330278195741E-4</c:v>
                </c:pt>
                <c:pt idx="259">
                  <c:v>1.0131666457656816E-3</c:v>
                </c:pt>
                <c:pt idx="260">
                  <c:v>1.0202259236527466E-3</c:v>
                </c:pt>
                <c:pt idx="261">
                  <c:v>1.0298948755572391E-3</c:v>
                </c:pt>
                <c:pt idx="262">
                  <c:v>1.0160313300276132E-3</c:v>
                </c:pt>
                <c:pt idx="263">
                  <c:v>7.6413534330938969E-4</c:v>
                </c:pt>
                <c:pt idx="264">
                  <c:v>7.8498262182636117E-4</c:v>
                </c:pt>
                <c:pt idx="265">
                  <c:v>8.8197878863977702E-4</c:v>
                </c:pt>
                <c:pt idx="266">
                  <c:v>8.4640945235402089E-4</c:v>
                </c:pt>
                <c:pt idx="267">
                  <c:v>7.3819536439002876E-4</c:v>
                </c:pt>
                <c:pt idx="268">
                  <c:v>7.1850214352610884E-4</c:v>
                </c:pt>
                <c:pt idx="269">
                  <c:v>6.6350332096957239E-4</c:v>
                </c:pt>
                <c:pt idx="270">
                  <c:v>6.6990226706075231E-4</c:v>
                </c:pt>
                <c:pt idx="271">
                  <c:v>6.6465447196850246E-4</c:v>
                </c:pt>
                <c:pt idx="272">
                  <c:v>6.4322152543170598E-4</c:v>
                </c:pt>
                <c:pt idx="273">
                  <c:v>5.3043893622459453E-4</c:v>
                </c:pt>
                <c:pt idx="274">
                  <c:v>3.1532164110920535E-4</c:v>
                </c:pt>
                <c:pt idx="275">
                  <c:v>2.968991216711245E-4</c:v>
                </c:pt>
                <c:pt idx="276">
                  <c:v>3.309605137534785E-4</c:v>
                </c:pt>
                <c:pt idx="277">
                  <c:v>3.3555048767125895E-4</c:v>
                </c:pt>
                <c:pt idx="278">
                  <c:v>3.6013072812747461E-4</c:v>
                </c:pt>
                <c:pt idx="279">
                  <c:v>3.0306537686953903E-4</c:v>
                </c:pt>
                <c:pt idx="280">
                  <c:v>2.7561601580087077E-4</c:v>
                </c:pt>
                <c:pt idx="281">
                  <c:v>2.7505776454383427E-4</c:v>
                </c:pt>
                <c:pt idx="282">
                  <c:v>2.570411903836778E-4</c:v>
                </c:pt>
                <c:pt idx="283">
                  <c:v>2.47642940611153E-4</c:v>
                </c:pt>
                <c:pt idx="284">
                  <c:v>2.4164374155268687E-4</c:v>
                </c:pt>
                <c:pt idx="285">
                  <c:v>2.3486875838518896E-4</c:v>
                </c:pt>
                <c:pt idx="286">
                  <c:v>2.3446468763463942E-4</c:v>
                </c:pt>
                <c:pt idx="287">
                  <c:v>2.325094478216866E-4</c:v>
                </c:pt>
                <c:pt idx="288">
                  <c:v>2.3432552183676089E-4</c:v>
                </c:pt>
                <c:pt idx="289">
                  <c:v>2.0977965746036669E-4</c:v>
                </c:pt>
                <c:pt idx="290">
                  <c:v>2.0876635253868925E-4</c:v>
                </c:pt>
                <c:pt idx="291">
                  <c:v>2.0254576978729542E-4</c:v>
                </c:pt>
                <c:pt idx="292">
                  <c:v>1.9009653129068213E-4</c:v>
                </c:pt>
                <c:pt idx="293">
                  <c:v>1.8845343057928015E-4</c:v>
                </c:pt>
                <c:pt idx="294">
                  <c:v>1.9156570009640653E-4</c:v>
                </c:pt>
                <c:pt idx="295">
                  <c:v>1.5724992980613141E-4</c:v>
                </c:pt>
                <c:pt idx="296">
                  <c:v>1.5485115968820679E-4</c:v>
                </c:pt>
                <c:pt idx="297">
                  <c:v>1.576915079104142E-4</c:v>
                </c:pt>
                <c:pt idx="298">
                  <c:v>1.3803522818159995E-4</c:v>
                </c:pt>
                <c:pt idx="299">
                  <c:v>1.55661456104807E-4</c:v>
                </c:pt>
                <c:pt idx="300">
                  <c:v>1.4755773042832496E-4</c:v>
                </c:pt>
                <c:pt idx="301">
                  <c:v>1.3337558175888906E-4</c:v>
                </c:pt>
                <c:pt idx="302">
                  <c:v>1.1325657967136817E-4</c:v>
                </c:pt>
                <c:pt idx="303">
                  <c:v>1.0995814481004473E-4</c:v>
                </c:pt>
                <c:pt idx="304">
                  <c:v>1.1612849802603766E-4</c:v>
                </c:pt>
                <c:pt idx="305">
                  <c:v>1.1599122761435582E-4</c:v>
                </c:pt>
                <c:pt idx="306">
                  <c:v>1.1392324294061852E-4</c:v>
                </c:pt>
                <c:pt idx="307">
                  <c:v>1.1531327992877819E-4</c:v>
                </c:pt>
                <c:pt idx="308">
                  <c:v>1.0619916805519947E-4</c:v>
                </c:pt>
                <c:pt idx="309">
                  <c:v>1.1072781575153026E-4</c:v>
                </c:pt>
                <c:pt idx="310">
                  <c:v>9.3462978978429295E-5</c:v>
                </c:pt>
                <c:pt idx="311">
                  <c:v>9.5233079032656885E-5</c:v>
                </c:pt>
                <c:pt idx="312">
                  <c:v>1.0429867267612389E-4</c:v>
                </c:pt>
                <c:pt idx="313">
                  <c:v>1.0631880984108847E-4</c:v>
                </c:pt>
                <c:pt idx="314">
                  <c:v>9.8548352143495223E-5</c:v>
                </c:pt>
                <c:pt idx="315">
                  <c:v>8.8752047235729373E-5</c:v>
                </c:pt>
                <c:pt idx="316">
                  <c:v>8.2591795317524738E-5</c:v>
                </c:pt>
                <c:pt idx="317">
                  <c:v>8.0623116463180846E-5</c:v>
                </c:pt>
                <c:pt idx="318">
                  <c:v>8.0618642129349509E-5</c:v>
                </c:pt>
                <c:pt idx="319">
                  <c:v>8.227494204565377E-5</c:v>
                </c:pt>
                <c:pt idx="320">
                  <c:v>8.054431698231894E-5</c:v>
                </c:pt>
                <c:pt idx="321">
                  <c:v>7.8181973449421984E-5</c:v>
                </c:pt>
                <c:pt idx="322">
                  <c:v>7.2209371484465083E-5</c:v>
                </c:pt>
                <c:pt idx="323">
                  <c:v>7.2518202479114122E-5</c:v>
                </c:pt>
                <c:pt idx="324">
                  <c:v>7.0442235337008359E-5</c:v>
                </c:pt>
                <c:pt idx="325">
                  <c:v>7.0398347594907229E-5</c:v>
                </c:pt>
                <c:pt idx="326">
                  <c:v>6.2546281467044083E-5</c:v>
                </c:pt>
                <c:pt idx="327">
                  <c:v>6.2901943917791043E-5</c:v>
                </c:pt>
                <c:pt idx="328">
                  <c:v>6.0631692704691712E-5</c:v>
                </c:pt>
                <c:pt idx="329">
                  <c:v>6.895238596765218E-5</c:v>
                </c:pt>
                <c:pt idx="330">
                  <c:v>6.8625808554771139E-5</c:v>
                </c:pt>
                <c:pt idx="331">
                  <c:v>6.8176905023531885E-5</c:v>
                </c:pt>
                <c:pt idx="332">
                  <c:v>6.8060450802460556E-5</c:v>
                </c:pt>
                <c:pt idx="333">
                  <c:v>6.840259831591351E-5</c:v>
                </c:pt>
                <c:pt idx="334">
                  <c:v>6.8415075733359147E-5</c:v>
                </c:pt>
                <c:pt idx="335">
                  <c:v>6.6567489555499886E-5</c:v>
                </c:pt>
                <c:pt idx="336">
                  <c:v>6.756978620301891E-5</c:v>
                </c:pt>
                <c:pt idx="337">
                  <c:v>6.1542395451456576E-5</c:v>
                </c:pt>
                <c:pt idx="338">
                  <c:v>6.3065322346538561E-5</c:v>
                </c:pt>
                <c:pt idx="339">
                  <c:v>6.2130122920238363E-5</c:v>
                </c:pt>
                <c:pt idx="340">
                  <c:v>6.0698943714492146E-5</c:v>
                </c:pt>
                <c:pt idx="341">
                  <c:v>6.052939409607556E-5</c:v>
                </c:pt>
                <c:pt idx="342">
                  <c:v>5.9792682080938652E-5</c:v>
                </c:pt>
                <c:pt idx="343">
                  <c:v>5.8368037739551482E-5</c:v>
                </c:pt>
                <c:pt idx="344">
                  <c:v>5.835430044475955E-5</c:v>
                </c:pt>
                <c:pt idx="345">
                  <c:v>6.0607570140225305E-5</c:v>
                </c:pt>
                <c:pt idx="346">
                  <c:v>5.9923204922462329E-5</c:v>
                </c:pt>
                <c:pt idx="347">
                  <c:v>5.9697567084278598E-5</c:v>
                </c:pt>
                <c:pt idx="348">
                  <c:v>5.9916200523548897E-5</c:v>
                </c:pt>
                <c:pt idx="349">
                  <c:v>5.6667774119938255E-5</c:v>
                </c:pt>
                <c:pt idx="350">
                  <c:v>5.6347378481843171E-5</c:v>
                </c:pt>
                <c:pt idx="351">
                  <c:v>5.5537616788215229E-5</c:v>
                </c:pt>
                <c:pt idx="352">
                  <c:v>5.5568642423762618E-5</c:v>
                </c:pt>
                <c:pt idx="353">
                  <c:v>5.4672695178727342E-5</c:v>
                </c:pt>
                <c:pt idx="354">
                  <c:v>5.4782228482583857E-5</c:v>
                </c:pt>
                <c:pt idx="355">
                  <c:v>5.4941136115763187E-5</c:v>
                </c:pt>
                <c:pt idx="356">
                  <c:v>5.5837306095085958E-5</c:v>
                </c:pt>
                <c:pt idx="357">
                  <c:v>5.0039352321342944E-5</c:v>
                </c:pt>
                <c:pt idx="358">
                  <c:v>4.9841079881109979E-5</c:v>
                </c:pt>
                <c:pt idx="359">
                  <c:v>5.0612918658959731E-5</c:v>
                </c:pt>
                <c:pt idx="360">
                  <c:v>5.2082362659343101E-5</c:v>
                </c:pt>
                <c:pt idx="361">
                  <c:v>7.7885890911878305E-5</c:v>
                </c:pt>
                <c:pt idx="362">
                  <c:v>8.0351644475183497E-5</c:v>
                </c:pt>
                <c:pt idx="363">
                  <c:v>7.896272868488486E-5</c:v>
                </c:pt>
                <c:pt idx="364">
                  <c:v>8.1822547530385509E-5</c:v>
                </c:pt>
                <c:pt idx="365">
                  <c:v>8.2461567007413009E-5</c:v>
                </c:pt>
                <c:pt idx="366">
                  <c:v>1.0980743529263951E-4</c:v>
                </c:pt>
                <c:pt idx="367">
                  <c:v>1.137999779956838E-4</c:v>
                </c:pt>
                <c:pt idx="368">
                  <c:v>1.1272698796103963E-4</c:v>
                </c:pt>
                <c:pt idx="369">
                  <c:v>1.1181488962458316E-4</c:v>
                </c:pt>
                <c:pt idx="370">
                  <c:v>1.1021344347744373E-4</c:v>
                </c:pt>
                <c:pt idx="371">
                  <c:v>1.1840117558864896E-4</c:v>
                </c:pt>
                <c:pt idx="372">
                  <c:v>1.207892472984024E-4</c:v>
                </c:pt>
                <c:pt idx="373">
                  <c:v>1.1747873056752536E-4</c:v>
                </c:pt>
                <c:pt idx="374">
                  <c:v>1.1714505386524308E-4</c:v>
                </c:pt>
                <c:pt idx="375">
                  <c:v>1.1760362589891056E-4</c:v>
                </c:pt>
                <c:pt idx="376">
                  <c:v>1.5904427991884028E-4</c:v>
                </c:pt>
                <c:pt idx="377">
                  <c:v>1.6619697900279367E-4</c:v>
                </c:pt>
                <c:pt idx="378">
                  <c:v>1.5716171198461505E-4</c:v>
                </c:pt>
                <c:pt idx="379">
                  <c:v>1.5734679751422756E-4</c:v>
                </c:pt>
                <c:pt idx="380">
                  <c:v>1.58412744273244E-4</c:v>
                </c:pt>
                <c:pt idx="381">
                  <c:v>1.579624710692644E-4</c:v>
                </c:pt>
                <c:pt idx="382">
                  <c:v>1.5924720466893347E-4</c:v>
                </c:pt>
                <c:pt idx="383">
                  <c:v>1.3188361750926273E-4</c:v>
                </c:pt>
                <c:pt idx="384">
                  <c:v>1.3586539367327599E-4</c:v>
                </c:pt>
                <c:pt idx="385">
                  <c:v>1.3433290185832844E-4</c:v>
                </c:pt>
                <c:pt idx="386">
                  <c:v>1.3470845520662262E-4</c:v>
                </c:pt>
                <c:pt idx="387">
                  <c:v>1.2554958666550743E-4</c:v>
                </c:pt>
                <c:pt idx="388">
                  <c:v>1.2438198012443744E-4</c:v>
                </c:pt>
                <c:pt idx="389">
                  <c:v>1.0922172820943727E-4</c:v>
                </c:pt>
                <c:pt idx="390">
                  <c:v>1.0059493688379807E-4</c:v>
                </c:pt>
                <c:pt idx="391">
                  <c:v>1.0147377889203383E-4</c:v>
                </c:pt>
                <c:pt idx="392">
                  <c:v>9.4273602785177929E-5</c:v>
                </c:pt>
                <c:pt idx="393">
                  <c:v>9.362676204585261E-5</c:v>
                </c:pt>
                <c:pt idx="394">
                  <c:v>9.3686491984913025E-5</c:v>
                </c:pt>
                <c:pt idx="395">
                  <c:v>8.9897905042723812E-5</c:v>
                </c:pt>
                <c:pt idx="396">
                  <c:v>9.0199663183857E-5</c:v>
                </c:pt>
                <c:pt idx="397">
                  <c:v>8.8224565897106506E-5</c:v>
                </c:pt>
                <c:pt idx="398">
                  <c:v>7.7956183848833073E-5</c:v>
                </c:pt>
                <c:pt idx="399">
                  <c:v>7.7650025888915798E-5</c:v>
                </c:pt>
                <c:pt idx="400">
                  <c:v>7.398915535801504E-5</c:v>
                </c:pt>
                <c:pt idx="401">
                  <c:v>7.6065579733376347E-5</c:v>
                </c:pt>
                <c:pt idx="402">
                  <c:v>7.5292729408894731E-5</c:v>
                </c:pt>
                <c:pt idx="403">
                  <c:v>7.4769881317824914E-5</c:v>
                </c:pt>
                <c:pt idx="404">
                  <c:v>7.227057406063209E-5</c:v>
                </c:pt>
                <c:pt idx="405">
                  <c:v>6.9561703882704368E-5</c:v>
                </c:pt>
                <c:pt idx="406">
                  <c:v>6.9395658660462918E-5</c:v>
                </c:pt>
                <c:pt idx="407">
                  <c:v>6.6726394724766718E-5</c:v>
                </c:pt>
                <c:pt idx="408">
                  <c:v>6.5514538946256516E-5</c:v>
                </c:pt>
                <c:pt idx="409">
                  <c:v>6.552209863296322E-5</c:v>
                </c:pt>
                <c:pt idx="410">
                  <c:v>6.5644192352770834E-5</c:v>
                </c:pt>
                <c:pt idx="411">
                  <c:v>6.6022001405983347E-5</c:v>
                </c:pt>
                <c:pt idx="412">
                  <c:v>6.6674493202039178E-5</c:v>
                </c:pt>
                <c:pt idx="413">
                  <c:v>6.3046591767334495E-5</c:v>
                </c:pt>
                <c:pt idx="414">
                  <c:v>6.2844803148781391E-5</c:v>
                </c:pt>
                <c:pt idx="415">
                  <c:v>6.1984709938416372E-5</c:v>
                </c:pt>
                <c:pt idx="416">
                  <c:v>6.2492691140924017E-5</c:v>
                </c:pt>
                <c:pt idx="417">
                  <c:v>6.2495314826653425E-5</c:v>
                </c:pt>
                <c:pt idx="418">
                  <c:v>6.2712483160244024E-5</c:v>
                </c:pt>
                <c:pt idx="419">
                  <c:v>6.8465780239459172E-5</c:v>
                </c:pt>
                <c:pt idx="420">
                  <c:v>6.8373706377821379E-5</c:v>
                </c:pt>
                <c:pt idx="421">
                  <c:v>6.9220913680472662E-5</c:v>
                </c:pt>
                <c:pt idx="422">
                  <c:v>7.4452484194888039E-5</c:v>
                </c:pt>
                <c:pt idx="423">
                  <c:v>7.4901871059309812E-5</c:v>
                </c:pt>
                <c:pt idx="424">
                  <c:v>7.4870952519827871E-5</c:v>
                </c:pt>
                <c:pt idx="425">
                  <c:v>7.5634724673206115E-5</c:v>
                </c:pt>
                <c:pt idx="426">
                  <c:v>7.8443774179854847E-5</c:v>
                </c:pt>
                <c:pt idx="427">
                  <c:v>7.9039370095107487E-5</c:v>
                </c:pt>
                <c:pt idx="428">
                  <c:v>7.8986311219539932E-5</c:v>
                </c:pt>
                <c:pt idx="429">
                  <c:v>8.0704411022342374E-5</c:v>
                </c:pt>
                <c:pt idx="430">
                  <c:v>8.2890855478511951E-5</c:v>
                </c:pt>
                <c:pt idx="431">
                  <c:v>8.6466273053924965E-5</c:v>
                </c:pt>
                <c:pt idx="432">
                  <c:v>8.6006877046111967E-5</c:v>
                </c:pt>
                <c:pt idx="433">
                  <c:v>8.711592409613953E-5</c:v>
                </c:pt>
                <c:pt idx="434">
                  <c:v>8.6388336916188836E-5</c:v>
                </c:pt>
                <c:pt idx="435">
                  <c:v>8.3549155611438742E-5</c:v>
                </c:pt>
                <c:pt idx="436">
                  <c:v>6.4227636216473269E-5</c:v>
                </c:pt>
                <c:pt idx="437">
                  <c:v>6.124006127720746E-5</c:v>
                </c:pt>
                <c:pt idx="438">
                  <c:v>6.1038575128912492E-5</c:v>
                </c:pt>
                <c:pt idx="439">
                  <c:v>6.1707095137342622E-5</c:v>
                </c:pt>
                <c:pt idx="440">
                  <c:v>6.1792118412012177E-5</c:v>
                </c:pt>
                <c:pt idx="441">
                  <c:v>5.9307873477439656E-5</c:v>
                </c:pt>
                <c:pt idx="442">
                  <c:v>6.4597377616752502E-5</c:v>
                </c:pt>
                <c:pt idx="443">
                  <c:v>5.5159663811048872E-5</c:v>
                </c:pt>
                <c:pt idx="444">
                  <c:v>5.534161140717614E-5</c:v>
                </c:pt>
                <c:pt idx="445">
                  <c:v>5.4842574495844879E-5</c:v>
                </c:pt>
                <c:pt idx="446">
                  <c:v>5.4462696352131483E-5</c:v>
                </c:pt>
                <c:pt idx="447">
                  <c:v>5.5409425582760999E-5</c:v>
                </c:pt>
                <c:pt idx="448">
                  <c:v>5.5492801391893577E-5</c:v>
                </c:pt>
                <c:pt idx="449">
                  <c:v>5.8143104815617756E-5</c:v>
                </c:pt>
                <c:pt idx="450">
                  <c:v>5.5143943191687097E-5</c:v>
                </c:pt>
                <c:pt idx="451">
                  <c:v>5.444840425662298E-5</c:v>
                </c:pt>
                <c:pt idx="452">
                  <c:v>5.5375767732714713E-5</c:v>
                </c:pt>
                <c:pt idx="453">
                  <c:v>5.6183350794119942E-5</c:v>
                </c:pt>
                <c:pt idx="454">
                  <c:v>5.6783345247707547E-5</c:v>
                </c:pt>
                <c:pt idx="455">
                  <c:v>5.6826182543983253E-5</c:v>
                </c:pt>
                <c:pt idx="456">
                  <c:v>6.4211983038350306E-5</c:v>
                </c:pt>
                <c:pt idx="457">
                  <c:v>6.8851991482999768E-5</c:v>
                </c:pt>
                <c:pt idx="458">
                  <c:v>6.9138776286553473E-5</c:v>
                </c:pt>
                <c:pt idx="459">
                  <c:v>6.859651715047379E-5</c:v>
                </c:pt>
                <c:pt idx="460">
                  <c:v>6.8297142069821592E-5</c:v>
                </c:pt>
                <c:pt idx="461">
                  <c:v>7.0332843234300951E-5</c:v>
                </c:pt>
                <c:pt idx="462">
                  <c:v>7.0487303825668906E-5</c:v>
                </c:pt>
                <c:pt idx="463">
                  <c:v>7.0996018821624187E-5</c:v>
                </c:pt>
                <c:pt idx="464">
                  <c:v>7.0202385861897924E-5</c:v>
                </c:pt>
                <c:pt idx="465">
                  <c:v>7.1238882364836915E-5</c:v>
                </c:pt>
                <c:pt idx="466">
                  <c:v>7.1188925865941989E-5</c:v>
                </c:pt>
                <c:pt idx="467">
                  <c:v>6.9549384620722987E-5</c:v>
                </c:pt>
                <c:pt idx="468">
                  <c:v>6.9789676793522909E-5</c:v>
                </c:pt>
                <c:pt idx="469">
                  <c:v>6.0042785427660639E-5</c:v>
                </c:pt>
                <c:pt idx="470">
                  <c:v>6.1258536182320184E-5</c:v>
                </c:pt>
                <c:pt idx="471">
                  <c:v>5.841669412430036E-5</c:v>
                </c:pt>
                <c:pt idx="472">
                  <c:v>6.1267693420053888E-5</c:v>
                </c:pt>
                <c:pt idx="473">
                  <c:v>5.9511708564635419E-5</c:v>
                </c:pt>
                <c:pt idx="474">
                  <c:v>5.9622399022093388E-5</c:v>
                </c:pt>
                <c:pt idx="475">
                  <c:v>5.7380563407562232E-5</c:v>
                </c:pt>
                <c:pt idx="476">
                  <c:v>5.7196089300096546E-5</c:v>
                </c:pt>
                <c:pt idx="477">
                  <c:v>6.656294325484476E-5</c:v>
                </c:pt>
                <c:pt idx="478">
                  <c:v>6.1993365049442363E-5</c:v>
                </c:pt>
                <c:pt idx="479">
                  <c:v>6.8999786701091445E-5</c:v>
                </c:pt>
                <c:pt idx="480">
                  <c:v>7.219340722517336E-5</c:v>
                </c:pt>
                <c:pt idx="481">
                  <c:v>7.264799795449138E-5</c:v>
                </c:pt>
                <c:pt idx="482">
                  <c:v>7.221215625604309E-5</c:v>
                </c:pt>
                <c:pt idx="483">
                  <c:v>7.2636826008308871E-5</c:v>
                </c:pt>
                <c:pt idx="484">
                  <c:v>7.2454965108684276E-5</c:v>
                </c:pt>
                <c:pt idx="485">
                  <c:v>6.9378001071725457E-5</c:v>
                </c:pt>
                <c:pt idx="486">
                  <c:v>7.1215800018894517E-5</c:v>
                </c:pt>
                <c:pt idx="487">
                  <c:v>7.0010122468560957E-5</c:v>
                </c:pt>
                <c:pt idx="488">
                  <c:v>7.0242539102201813E-5</c:v>
                </c:pt>
                <c:pt idx="489">
                  <c:v>7.0780715163486181E-5</c:v>
                </c:pt>
                <c:pt idx="490">
                  <c:v>7.1640089035494945E-5</c:v>
                </c:pt>
                <c:pt idx="491">
                  <c:v>8.3816303615602981E-5</c:v>
                </c:pt>
                <c:pt idx="492">
                  <c:v>7.8307564264079588E-5</c:v>
                </c:pt>
                <c:pt idx="493">
                  <c:v>4.6588999932203501E-5</c:v>
                </c:pt>
                <c:pt idx="494">
                  <c:v>4.0225798967688567E-5</c:v>
                </c:pt>
                <c:pt idx="495">
                  <c:v>4.3431159350938767E-5</c:v>
                </c:pt>
                <c:pt idx="496">
                  <c:v>4.3110119107984799E-5</c:v>
                </c:pt>
                <c:pt idx="497">
                  <c:v>4.4392704095554773E-5</c:v>
                </c:pt>
                <c:pt idx="498">
                  <c:v>3.5754121321881676E-5</c:v>
                </c:pt>
                <c:pt idx="499">
                  <c:v>3.8260279334795261E-5</c:v>
                </c:pt>
                <c:pt idx="500">
                  <c:v>3.7954700672031533E-5</c:v>
                </c:pt>
                <c:pt idx="501">
                  <c:v>3.8304075961679571E-5</c:v>
                </c:pt>
                <c:pt idx="502">
                  <c:v>3.8151424622609719E-5</c:v>
                </c:pt>
                <c:pt idx="503">
                  <c:v>3.5205506616699681E-5</c:v>
                </c:pt>
                <c:pt idx="504">
                  <c:v>2.7132706164080177E-5</c:v>
                </c:pt>
                <c:pt idx="505">
                  <c:v>2.7083074744638628E-5</c:v>
                </c:pt>
                <c:pt idx="506">
                  <c:v>2.9509796149082934E-5</c:v>
                </c:pt>
                <c:pt idx="507">
                  <c:v>2.8599891350983937E-5</c:v>
                </c:pt>
                <c:pt idx="508">
                  <c:v>2.1273956358541386E-5</c:v>
                </c:pt>
                <c:pt idx="509">
                  <c:v>2.0259567762251517E-5</c:v>
                </c:pt>
                <c:pt idx="510">
                  <c:v>1.866447510353372E-5</c:v>
                </c:pt>
                <c:pt idx="511">
                  <c:v>1.8268056373227431E-5</c:v>
                </c:pt>
                <c:pt idx="512">
                  <c:v>1.8057116216817369E-5</c:v>
                </c:pt>
                <c:pt idx="513">
                  <c:v>2.0229520628849991E-5</c:v>
                </c:pt>
                <c:pt idx="514">
                  <c:v>2.0967219084017225E-5</c:v>
                </c:pt>
                <c:pt idx="515">
                  <c:v>1.9677480071467739E-5</c:v>
                </c:pt>
                <c:pt idx="516">
                  <c:v>1.267144333930266E-5</c:v>
                </c:pt>
                <c:pt idx="517">
                  <c:v>1.3231139513242778E-5</c:v>
                </c:pt>
                <c:pt idx="518">
                  <c:v>1.4211274632780347E-5</c:v>
                </c:pt>
                <c:pt idx="519">
                  <c:v>1.4247711587394309E-5</c:v>
                </c:pt>
                <c:pt idx="520">
                  <c:v>1.3791249319236491E-5</c:v>
                </c:pt>
                <c:pt idx="521">
                  <c:v>1.3565169203885362E-5</c:v>
                </c:pt>
                <c:pt idx="522">
                  <c:v>1.3250101077913544E-5</c:v>
                </c:pt>
                <c:pt idx="523">
                  <c:v>1.3604100057629153E-5</c:v>
                </c:pt>
                <c:pt idx="524">
                  <c:v>1.3561483942991252E-5</c:v>
                </c:pt>
                <c:pt idx="525">
                  <c:v>1.3584405921081523E-5</c:v>
                </c:pt>
                <c:pt idx="526">
                  <c:v>1.4042527076741448E-5</c:v>
                </c:pt>
                <c:pt idx="527">
                  <c:v>9.8983819580425405E-6</c:v>
                </c:pt>
                <c:pt idx="528">
                  <c:v>9.5509053863524887E-6</c:v>
                </c:pt>
                <c:pt idx="529">
                  <c:v>8.097544019997342E-6</c:v>
                </c:pt>
                <c:pt idx="530">
                  <c:v>7.5218527415875837E-6</c:v>
                </c:pt>
                <c:pt idx="531">
                  <c:v>7.5154914481947149E-6</c:v>
                </c:pt>
                <c:pt idx="532">
                  <c:v>7.867971779672241E-6</c:v>
                </c:pt>
                <c:pt idx="533">
                  <c:v>7.937423145188929E-6</c:v>
                </c:pt>
                <c:pt idx="534">
                  <c:v>8.0303260639570975E-6</c:v>
                </c:pt>
                <c:pt idx="535">
                  <c:v>8.0608326124476367E-6</c:v>
                </c:pt>
                <c:pt idx="536">
                  <c:v>7.9664975608346387E-6</c:v>
                </c:pt>
                <c:pt idx="537">
                  <c:v>8.0637064161520542E-6</c:v>
                </c:pt>
                <c:pt idx="538">
                  <c:v>1.1413059095865565E-5</c:v>
                </c:pt>
                <c:pt idx="539">
                  <c:v>1.1738732281896743E-5</c:v>
                </c:pt>
                <c:pt idx="540">
                  <c:v>1.2123006358546924E-5</c:v>
                </c:pt>
                <c:pt idx="541">
                  <c:v>1.5030404442790454E-5</c:v>
                </c:pt>
                <c:pt idx="542">
                  <c:v>1.5263984031967763E-5</c:v>
                </c:pt>
                <c:pt idx="543">
                  <c:v>1.5303667081808407E-5</c:v>
                </c:pt>
                <c:pt idx="544">
                  <c:v>1.5502025359377587E-5</c:v>
                </c:pt>
                <c:pt idx="545">
                  <c:v>1.8449613931001288E-5</c:v>
                </c:pt>
                <c:pt idx="546">
                  <c:v>1.9782568963629436E-5</c:v>
                </c:pt>
                <c:pt idx="547">
                  <c:v>2.0062374439136861E-5</c:v>
                </c:pt>
                <c:pt idx="548">
                  <c:v>2.136304505661586E-5</c:v>
                </c:pt>
                <c:pt idx="549">
                  <c:v>2.1410297094680397E-5</c:v>
                </c:pt>
                <c:pt idx="550">
                  <c:v>1.7094005564115516E-5</c:v>
                </c:pt>
                <c:pt idx="551">
                  <c:v>1.7793163068048743E-5</c:v>
                </c:pt>
                <c:pt idx="552">
                  <c:v>1.8527476408481381E-5</c:v>
                </c:pt>
                <c:pt idx="553">
                  <c:v>1.8266981551573674E-5</c:v>
                </c:pt>
                <c:pt idx="554">
                  <c:v>1.825375033350946E-5</c:v>
                </c:pt>
                <c:pt idx="555">
                  <c:v>1.7554121038664783E-5</c:v>
                </c:pt>
                <c:pt idx="556">
                  <c:v>1.7829633746872321E-5</c:v>
                </c:pt>
                <c:pt idx="557">
                  <c:v>1.7736036162670024E-5</c:v>
                </c:pt>
                <c:pt idx="558">
                  <c:v>1.7512524021134615E-5</c:v>
                </c:pt>
                <c:pt idx="559">
                  <c:v>1.8568839532696382E-5</c:v>
                </c:pt>
                <c:pt idx="560">
                  <c:v>1.7220499827590529E-5</c:v>
                </c:pt>
                <c:pt idx="561">
                  <c:v>1.7211230236531651E-5</c:v>
                </c:pt>
                <c:pt idx="562">
                  <c:v>1.6537091804390635E-5</c:v>
                </c:pt>
                <c:pt idx="563">
                  <c:v>1.3695107442108762E-5</c:v>
                </c:pt>
                <c:pt idx="564">
                  <c:v>1.3643325582744939E-5</c:v>
                </c:pt>
                <c:pt idx="565">
                  <c:v>1.3090313489759452E-5</c:v>
                </c:pt>
                <c:pt idx="566">
                  <c:v>1.3182675542948087E-5</c:v>
                </c:pt>
                <c:pt idx="567">
                  <c:v>1.2401525165837474E-5</c:v>
                </c:pt>
                <c:pt idx="568">
                  <c:v>1.4393924949064293E-5</c:v>
                </c:pt>
                <c:pt idx="569">
                  <c:v>1.4133916649192757E-5</c:v>
                </c:pt>
                <c:pt idx="570">
                  <c:v>1.4172469853147916E-5</c:v>
                </c:pt>
                <c:pt idx="571">
                  <c:v>1.4564309586583279E-5</c:v>
                </c:pt>
                <c:pt idx="572">
                  <c:v>1.4570246306105223E-5</c:v>
                </c:pt>
                <c:pt idx="573">
                  <c:v>1.4858960309619546E-5</c:v>
                </c:pt>
                <c:pt idx="574">
                  <c:v>1.4806561661701933E-5</c:v>
                </c:pt>
                <c:pt idx="575">
                  <c:v>1.5489388456706218E-5</c:v>
                </c:pt>
                <c:pt idx="576">
                  <c:v>1.4611129473518044E-5</c:v>
                </c:pt>
                <c:pt idx="577">
                  <c:v>1.5116244723414385E-5</c:v>
                </c:pt>
                <c:pt idx="578">
                  <c:v>1.6553253003518417E-5</c:v>
                </c:pt>
                <c:pt idx="579">
                  <c:v>1.6649007239322592E-5</c:v>
                </c:pt>
                <c:pt idx="580">
                  <c:v>1.3563249949213759E-5</c:v>
                </c:pt>
                <c:pt idx="581">
                  <c:v>1.4240552326704366E-5</c:v>
                </c:pt>
                <c:pt idx="582">
                  <c:v>1.4124742774659098E-5</c:v>
                </c:pt>
                <c:pt idx="583">
                  <c:v>1.4855817768640179E-5</c:v>
                </c:pt>
                <c:pt idx="584">
                  <c:v>1.4665225270121399E-5</c:v>
                </c:pt>
                <c:pt idx="585">
                  <c:v>1.4512145643044633E-5</c:v>
                </c:pt>
                <c:pt idx="586">
                  <c:v>1.4470583743868287E-5</c:v>
                </c:pt>
                <c:pt idx="587">
                  <c:v>1.4332564626013944E-5</c:v>
                </c:pt>
                <c:pt idx="588">
                  <c:v>1.4092198351665465E-5</c:v>
                </c:pt>
                <c:pt idx="589">
                  <c:v>1.3759047411990371E-5</c:v>
                </c:pt>
                <c:pt idx="590">
                  <c:v>1.3745720687927594E-5</c:v>
                </c:pt>
                <c:pt idx="591">
                  <c:v>1.3692579154743811E-5</c:v>
                </c:pt>
                <c:pt idx="592">
                  <c:v>1.3742195428779576E-5</c:v>
                </c:pt>
                <c:pt idx="593">
                  <c:v>1.3699594823129131E-5</c:v>
                </c:pt>
                <c:pt idx="594">
                  <c:v>1.3887075274250242E-5</c:v>
                </c:pt>
                <c:pt idx="595">
                  <c:v>1.3876813991864225E-5</c:v>
                </c:pt>
                <c:pt idx="596">
                  <c:v>1.357437753801618E-5</c:v>
                </c:pt>
                <c:pt idx="597">
                  <c:v>1.35203497362505E-5</c:v>
                </c:pt>
                <c:pt idx="598">
                  <c:v>1.357366337080586E-5</c:v>
                </c:pt>
                <c:pt idx="599">
                  <c:v>1.3615344811657118E-5</c:v>
                </c:pt>
                <c:pt idx="600">
                  <c:v>1.3812144874592782E-5</c:v>
                </c:pt>
                <c:pt idx="601">
                  <c:v>1.3965401132009498E-5</c:v>
                </c:pt>
                <c:pt idx="602">
                  <c:v>1.3922773012924658E-5</c:v>
                </c:pt>
                <c:pt idx="603">
                  <c:v>1.4161792592258659E-5</c:v>
                </c:pt>
                <c:pt idx="604">
                  <c:v>1.4186278382916963E-5</c:v>
                </c:pt>
                <c:pt idx="605">
                  <c:v>1.4311018017611802E-5</c:v>
                </c:pt>
                <c:pt idx="606">
                  <c:v>1.4327937848281164E-5</c:v>
                </c:pt>
                <c:pt idx="607">
                  <c:v>1.4107410804437533E-5</c:v>
                </c:pt>
                <c:pt idx="608">
                  <c:v>1.4316129440838946E-5</c:v>
                </c:pt>
                <c:pt idx="609">
                  <c:v>1.3079404585786529E-5</c:v>
                </c:pt>
                <c:pt idx="610">
                  <c:v>1.2876920618733655E-5</c:v>
                </c:pt>
                <c:pt idx="611">
                  <c:v>2.3039283539598783E-5</c:v>
                </c:pt>
                <c:pt idx="612">
                  <c:v>1.3394190450267858E-5</c:v>
                </c:pt>
                <c:pt idx="613">
                  <c:v>1.4725298176577556E-5</c:v>
                </c:pt>
                <c:pt idx="614">
                  <c:v>1.6285511787201639E-5</c:v>
                </c:pt>
                <c:pt idx="615">
                  <c:v>1.6134421436048065E-5</c:v>
                </c:pt>
                <c:pt idx="616">
                  <c:v>1.615620098440018E-5</c:v>
                </c:pt>
                <c:pt idx="617">
                  <c:v>9.8991630200230953E-6</c:v>
                </c:pt>
                <c:pt idx="618">
                  <c:v>9.2461941721621603E-6</c:v>
                </c:pt>
                <c:pt idx="619">
                  <c:v>9.2104084148905198E-6</c:v>
                </c:pt>
                <c:pt idx="620">
                  <c:v>9.1843303105235912E-6</c:v>
                </c:pt>
                <c:pt idx="621">
                  <c:v>9.4045313097388739E-6</c:v>
                </c:pt>
                <c:pt idx="622">
                  <c:v>8.3022153040217827E-6</c:v>
                </c:pt>
                <c:pt idx="623">
                  <c:v>8.1750067888924163E-6</c:v>
                </c:pt>
                <c:pt idx="624">
                  <c:v>7.9444756712028765E-6</c:v>
                </c:pt>
                <c:pt idx="625">
                  <c:v>9.6374437912823986E-6</c:v>
                </c:pt>
                <c:pt idx="626">
                  <c:v>1.0485899395011976E-5</c:v>
                </c:pt>
                <c:pt idx="627">
                  <c:v>5.0875239133161794E-6</c:v>
                </c:pt>
                <c:pt idx="628">
                  <c:v>4.5909664239361235E-6</c:v>
                </c:pt>
                <c:pt idx="629">
                  <c:v>5.9993488793219998E-6</c:v>
                </c:pt>
                <c:pt idx="630">
                  <c:v>5.9218451505109297E-6</c:v>
                </c:pt>
                <c:pt idx="631">
                  <c:v>5.9576529688929119E-6</c:v>
                </c:pt>
                <c:pt idx="632">
                  <c:v>5.9279012659186219E-6</c:v>
                </c:pt>
                <c:pt idx="633">
                  <c:v>5.9423709734001059E-6</c:v>
                </c:pt>
                <c:pt idx="634">
                  <c:v>5.9428905766434037E-6</c:v>
                </c:pt>
                <c:pt idx="635">
                  <c:v>5.4767168208322379E-6</c:v>
                </c:pt>
                <c:pt idx="636">
                  <c:v>5.435027805909508E-6</c:v>
                </c:pt>
                <c:pt idx="637">
                  <c:v>5.4641069297715648E-6</c:v>
                </c:pt>
                <c:pt idx="638">
                  <c:v>5.5315257419016052E-6</c:v>
                </c:pt>
                <c:pt idx="639">
                  <c:v>5.4705221934648584E-6</c:v>
                </c:pt>
                <c:pt idx="640">
                  <c:v>5.5363280765766893E-6</c:v>
                </c:pt>
                <c:pt idx="641">
                  <c:v>5.3997538993067302E-6</c:v>
                </c:pt>
                <c:pt idx="642">
                  <c:v>5.1975024052803636E-6</c:v>
                </c:pt>
                <c:pt idx="643">
                  <c:v>4.9958324707688145E-6</c:v>
                </c:pt>
                <c:pt idx="644">
                  <c:v>5.1349882909369824E-6</c:v>
                </c:pt>
                <c:pt idx="645">
                  <c:v>5.0660296918215937E-6</c:v>
                </c:pt>
                <c:pt idx="646">
                  <c:v>4.9973136001027932E-6</c:v>
                </c:pt>
                <c:pt idx="647">
                  <c:v>4.8888283385832404E-6</c:v>
                </c:pt>
                <c:pt idx="648">
                  <c:v>4.9690177540084466E-6</c:v>
                </c:pt>
                <c:pt idx="649">
                  <c:v>5.0403804524244489E-6</c:v>
                </c:pt>
                <c:pt idx="650">
                  <c:v>5.1589134499503784E-6</c:v>
                </c:pt>
                <c:pt idx="651">
                  <c:v>5.0989577712669298E-6</c:v>
                </c:pt>
                <c:pt idx="652">
                  <c:v>4.8064019596400294E-6</c:v>
                </c:pt>
                <c:pt idx="653">
                  <c:v>4.8604061860420343E-6</c:v>
                </c:pt>
                <c:pt idx="654">
                  <c:v>4.8207982629471585E-6</c:v>
                </c:pt>
                <c:pt idx="655">
                  <c:v>4.7951170996033953E-6</c:v>
                </c:pt>
                <c:pt idx="656">
                  <c:v>4.9614731906389748E-6</c:v>
                </c:pt>
                <c:pt idx="657">
                  <c:v>5.1957414585219615E-6</c:v>
                </c:pt>
                <c:pt idx="658">
                  <c:v>5.2350333845357346E-6</c:v>
                </c:pt>
                <c:pt idx="659">
                  <c:v>5.4017548810062475E-6</c:v>
                </c:pt>
                <c:pt idx="660">
                  <c:v>5.4007987747154676E-6</c:v>
                </c:pt>
                <c:pt idx="661">
                  <c:v>5.5022643520742087E-6</c:v>
                </c:pt>
                <c:pt idx="662">
                  <c:v>5.5344312846556292E-6</c:v>
                </c:pt>
                <c:pt idx="663">
                  <c:v>5.94383181198622E-6</c:v>
                </c:pt>
                <c:pt idx="664">
                  <c:v>5.900358753302484E-6</c:v>
                </c:pt>
                <c:pt idx="665">
                  <c:v>6.1532871647733509E-6</c:v>
                </c:pt>
                <c:pt idx="666">
                  <c:v>6.1878797277233029E-6</c:v>
                </c:pt>
                <c:pt idx="667">
                  <c:v>6.546622441746328E-6</c:v>
                </c:pt>
                <c:pt idx="668">
                  <c:v>6.5677445226858919E-6</c:v>
                </c:pt>
                <c:pt idx="669">
                  <c:v>6.5113713851800782E-6</c:v>
                </c:pt>
                <c:pt idx="670">
                  <c:v>5.7045445030145016E-6</c:v>
                </c:pt>
                <c:pt idx="671">
                  <c:v>5.6905398174460932E-6</c:v>
                </c:pt>
                <c:pt idx="672">
                  <c:v>5.5111215168867835E-6</c:v>
                </c:pt>
                <c:pt idx="673">
                  <c:v>4.8726506294639135E-6</c:v>
                </c:pt>
                <c:pt idx="674">
                  <c:v>4.7954608852513159E-6</c:v>
                </c:pt>
                <c:pt idx="675">
                  <c:v>5.1685912607985657E-6</c:v>
                </c:pt>
                <c:pt idx="676">
                  <c:v>5.0741471185709708E-6</c:v>
                </c:pt>
                <c:pt idx="677">
                  <c:v>4.7992709987157911E-6</c:v>
                </c:pt>
                <c:pt idx="678">
                  <c:v>4.9382352715255146E-6</c:v>
                </c:pt>
                <c:pt idx="679">
                  <c:v>5.0467579880596144E-6</c:v>
                </c:pt>
                <c:pt idx="680">
                  <c:v>4.853527633049083E-6</c:v>
                </c:pt>
                <c:pt idx="681">
                  <c:v>4.6467168890160823E-6</c:v>
                </c:pt>
                <c:pt idx="682">
                  <c:v>4.2837298170614423E-6</c:v>
                </c:pt>
                <c:pt idx="683">
                  <c:v>4.6453532223331969E-6</c:v>
                </c:pt>
                <c:pt idx="684">
                  <c:v>4.5561034225598975E-6</c:v>
                </c:pt>
                <c:pt idx="685">
                  <c:v>5.3726950695265073E-6</c:v>
                </c:pt>
                <c:pt idx="686">
                  <c:v>5.3049966468023273E-6</c:v>
                </c:pt>
                <c:pt idx="687">
                  <c:v>6.9662222077914558E-6</c:v>
                </c:pt>
                <c:pt idx="688">
                  <c:v>9.2707696922761598E-6</c:v>
                </c:pt>
                <c:pt idx="689">
                  <c:v>1.0478485015393845E-5</c:v>
                </c:pt>
                <c:pt idx="690">
                  <c:v>2.7982300282509433E-5</c:v>
                </c:pt>
                <c:pt idx="691">
                  <c:v>2.8112054494314319E-5</c:v>
                </c:pt>
                <c:pt idx="692">
                  <c:v>2.813745249168857E-5</c:v>
                </c:pt>
                <c:pt idx="693">
                  <c:v>2.5167654016183913E-5</c:v>
                </c:pt>
                <c:pt idx="694">
                  <c:v>2.4891602620167108E-5</c:v>
                </c:pt>
                <c:pt idx="695">
                  <c:v>2.5074017279773374E-5</c:v>
                </c:pt>
                <c:pt idx="696">
                  <c:v>2.5071663104755202E-5</c:v>
                </c:pt>
                <c:pt idx="697">
                  <c:v>2.4556433893079381E-5</c:v>
                </c:pt>
                <c:pt idx="698">
                  <c:v>2.4164569150253241E-5</c:v>
                </c:pt>
                <c:pt idx="699">
                  <c:v>2.3918920222305786E-5</c:v>
                </c:pt>
                <c:pt idx="700">
                  <c:v>2.2219451479836818E-5</c:v>
                </c:pt>
                <c:pt idx="701">
                  <c:v>2.0890095088093854E-5</c:v>
                </c:pt>
                <c:pt idx="702">
                  <c:v>2.0983258457122263E-5</c:v>
                </c:pt>
                <c:pt idx="703">
                  <c:v>2.0060084510442065E-5</c:v>
                </c:pt>
                <c:pt idx="704">
                  <c:v>1.9301029135254041E-5</c:v>
                </c:pt>
                <c:pt idx="705">
                  <c:v>1.9430363936136214E-5</c:v>
                </c:pt>
                <c:pt idx="706">
                  <c:v>1.9316726420381766E-5</c:v>
                </c:pt>
                <c:pt idx="707">
                  <c:v>2.2173457496743918E-5</c:v>
                </c:pt>
                <c:pt idx="708">
                  <c:v>1.8883058726892434E-5</c:v>
                </c:pt>
                <c:pt idx="709">
                  <c:v>1.8782505506787126E-5</c:v>
                </c:pt>
                <c:pt idx="710">
                  <c:v>1.947504393868651E-5</c:v>
                </c:pt>
                <c:pt idx="711">
                  <c:v>2.0344195472539143E-5</c:v>
                </c:pt>
                <c:pt idx="712">
                  <c:v>1.9694125054909026E-5</c:v>
                </c:pt>
                <c:pt idx="713">
                  <c:v>1.9984347813470225E-5</c:v>
                </c:pt>
                <c:pt idx="714">
                  <c:v>1.9693095449574835E-5</c:v>
                </c:pt>
                <c:pt idx="715">
                  <c:v>1.995342561401422E-5</c:v>
                </c:pt>
                <c:pt idx="716">
                  <c:v>1.9252342579859742E-5</c:v>
                </c:pt>
                <c:pt idx="717">
                  <c:v>1.9085893017657419E-5</c:v>
                </c:pt>
                <c:pt idx="718">
                  <c:v>1.8168001637334466E-5</c:v>
                </c:pt>
                <c:pt idx="719">
                  <c:v>2.0598388923172901E-5</c:v>
                </c:pt>
                <c:pt idx="720">
                  <c:v>2.1294644247775766E-5</c:v>
                </c:pt>
                <c:pt idx="721">
                  <c:v>2.0156989552853519E-5</c:v>
                </c:pt>
                <c:pt idx="722">
                  <c:v>1.9331198212272145E-5</c:v>
                </c:pt>
                <c:pt idx="723">
                  <c:v>1.819056703798329E-5</c:v>
                </c:pt>
                <c:pt idx="724">
                  <c:v>1.7773440241988007E-5</c:v>
                </c:pt>
                <c:pt idx="725">
                  <c:v>1.7752686143659917E-5</c:v>
                </c:pt>
                <c:pt idx="726">
                  <c:v>1.7854324681419024E-5</c:v>
                </c:pt>
                <c:pt idx="727">
                  <c:v>1.7528414872291122E-5</c:v>
                </c:pt>
                <c:pt idx="728">
                  <c:v>1.4529518911607706E-5</c:v>
                </c:pt>
                <c:pt idx="729">
                  <c:v>1.4326807887662354E-5</c:v>
                </c:pt>
                <c:pt idx="730">
                  <c:v>1.2508442685905063E-5</c:v>
                </c:pt>
                <c:pt idx="731">
                  <c:v>1.1888310681925445E-5</c:v>
                </c:pt>
                <c:pt idx="732">
                  <c:v>1.2254422320984512E-5</c:v>
                </c:pt>
                <c:pt idx="733">
                  <c:v>1.2799200860404683E-5</c:v>
                </c:pt>
                <c:pt idx="734">
                  <c:v>1.4051552924905885E-5</c:v>
                </c:pt>
                <c:pt idx="735">
                  <c:v>1.4870551977346573E-5</c:v>
                </c:pt>
                <c:pt idx="736">
                  <c:v>1.4961907428136656E-5</c:v>
                </c:pt>
                <c:pt idx="737">
                  <c:v>1.4166783463128354E-5</c:v>
                </c:pt>
                <c:pt idx="738">
                  <c:v>1.39487656822426E-5</c:v>
                </c:pt>
                <c:pt idx="739">
                  <c:v>1.3722896637052153E-5</c:v>
                </c:pt>
                <c:pt idx="740">
                  <c:v>1.3718374842294953E-5</c:v>
                </c:pt>
                <c:pt idx="741">
                  <c:v>1.3380902166729747E-5</c:v>
                </c:pt>
                <c:pt idx="742">
                  <c:v>1.0165119861768516E-5</c:v>
                </c:pt>
                <c:pt idx="743">
                  <c:v>9.9467013943466886E-6</c:v>
                </c:pt>
                <c:pt idx="744">
                  <c:v>9.032492170058622E-6</c:v>
                </c:pt>
                <c:pt idx="745">
                  <c:v>8.9213166394954206E-6</c:v>
                </c:pt>
                <c:pt idx="746">
                  <c:v>8.3026054395223126E-6</c:v>
                </c:pt>
                <c:pt idx="747">
                  <c:v>8.4751610667715443E-6</c:v>
                </c:pt>
                <c:pt idx="748">
                  <c:v>8.3615683449867926E-6</c:v>
                </c:pt>
                <c:pt idx="749">
                  <c:v>8.2298926320066493E-6</c:v>
                </c:pt>
                <c:pt idx="750">
                  <c:v>7.5632664737626616E-6</c:v>
                </c:pt>
                <c:pt idx="751">
                  <c:v>7.490591961078181E-6</c:v>
                </c:pt>
                <c:pt idx="752">
                  <c:v>7.4040797576656715E-6</c:v>
                </c:pt>
                <c:pt idx="753">
                  <c:v>7.307179921882015E-6</c:v>
                </c:pt>
                <c:pt idx="754">
                  <c:v>7.5500666836674208E-6</c:v>
                </c:pt>
                <c:pt idx="755">
                  <c:v>7.575108211767145E-6</c:v>
                </c:pt>
                <c:pt idx="756">
                  <c:v>7.5590261759764907E-6</c:v>
                </c:pt>
                <c:pt idx="757">
                  <c:v>6.7251313558437606E-6</c:v>
                </c:pt>
                <c:pt idx="758">
                  <c:v>6.993479999659333E-6</c:v>
                </c:pt>
                <c:pt idx="759">
                  <c:v>7.0050232971339159E-6</c:v>
                </c:pt>
                <c:pt idx="760">
                  <c:v>6.9669217441283164E-6</c:v>
                </c:pt>
                <c:pt idx="761">
                  <c:v>6.9094689364890443E-6</c:v>
                </c:pt>
                <c:pt idx="762">
                  <c:v>7.3433289519709828E-6</c:v>
                </c:pt>
                <c:pt idx="763">
                  <c:v>7.4101193866764382E-6</c:v>
                </c:pt>
                <c:pt idx="764">
                  <c:v>6.6074490854136931E-6</c:v>
                </c:pt>
                <c:pt idx="765">
                  <c:v>5.8841284729007925E-6</c:v>
                </c:pt>
                <c:pt idx="766">
                  <c:v>5.3842266332443754E-6</c:v>
                </c:pt>
                <c:pt idx="767">
                  <c:v>5.3794961073054133E-6</c:v>
                </c:pt>
                <c:pt idx="768">
                  <c:v>5.1066039049471651E-6</c:v>
                </c:pt>
                <c:pt idx="769">
                  <c:v>4.6093621560851156E-6</c:v>
                </c:pt>
                <c:pt idx="770">
                  <c:v>4.5883654309474201E-6</c:v>
                </c:pt>
                <c:pt idx="771">
                  <c:v>4.5995528891435192E-6</c:v>
                </c:pt>
                <c:pt idx="772">
                  <c:v>5.5125462595697977E-6</c:v>
                </c:pt>
                <c:pt idx="773">
                  <c:v>5.4606816759793393E-6</c:v>
                </c:pt>
                <c:pt idx="774">
                  <c:v>5.4241940850198783E-6</c:v>
                </c:pt>
                <c:pt idx="775">
                  <c:v>5.7870474259221218E-6</c:v>
                </c:pt>
                <c:pt idx="776">
                  <c:v>5.7757619138201524E-6</c:v>
                </c:pt>
                <c:pt idx="777">
                  <c:v>6.0830319997972466E-6</c:v>
                </c:pt>
                <c:pt idx="778">
                  <c:v>6.0311436500060693E-6</c:v>
                </c:pt>
                <c:pt idx="779">
                  <c:v>6.0670649475348495E-6</c:v>
                </c:pt>
                <c:pt idx="780">
                  <c:v>6.4229634990664726E-6</c:v>
                </c:pt>
                <c:pt idx="781">
                  <c:v>6.3499470692296242E-6</c:v>
                </c:pt>
                <c:pt idx="782">
                  <c:v>6.3859413629222139E-6</c:v>
                </c:pt>
                <c:pt idx="783">
                  <c:v>6.1351099989831384E-6</c:v>
                </c:pt>
                <c:pt idx="784">
                  <c:v>6.4071146971110057E-6</c:v>
                </c:pt>
                <c:pt idx="785">
                  <c:v>6.8462666186570467E-6</c:v>
                </c:pt>
                <c:pt idx="786">
                  <c:v>7.4371699242910561E-6</c:v>
                </c:pt>
                <c:pt idx="787">
                  <c:v>7.833030474703203E-6</c:v>
                </c:pt>
                <c:pt idx="788">
                  <c:v>7.9080334413432982E-6</c:v>
                </c:pt>
                <c:pt idx="789">
                  <c:v>5.490152750355993E-6</c:v>
                </c:pt>
                <c:pt idx="790">
                  <c:v>5.2651065372667342E-6</c:v>
                </c:pt>
                <c:pt idx="791">
                  <c:v>5.6976612407165785E-6</c:v>
                </c:pt>
                <c:pt idx="792">
                  <c:v>4.4962532274365746E-6</c:v>
                </c:pt>
                <c:pt idx="793">
                  <c:v>4.0237340397738633E-6</c:v>
                </c:pt>
                <c:pt idx="794">
                  <c:v>4.0934113312036642E-6</c:v>
                </c:pt>
                <c:pt idx="795">
                  <c:v>4.1590830014765477E-6</c:v>
                </c:pt>
                <c:pt idx="796">
                  <c:v>3.179343103717854E-6</c:v>
                </c:pt>
                <c:pt idx="797">
                  <c:v>2.9100585431992149E-6</c:v>
                </c:pt>
                <c:pt idx="798">
                  <c:v>4.0385065916158169E-6</c:v>
                </c:pt>
                <c:pt idx="799">
                  <c:v>3.5811531768423727E-6</c:v>
                </c:pt>
                <c:pt idx="800">
                  <c:v>3.6691114755499043E-6</c:v>
                </c:pt>
                <c:pt idx="801">
                  <c:v>1.8475089479329709E-5</c:v>
                </c:pt>
                <c:pt idx="802">
                  <c:v>1.9644453968138153E-5</c:v>
                </c:pt>
                <c:pt idx="803">
                  <c:v>1.889483989317727E-5</c:v>
                </c:pt>
                <c:pt idx="804">
                  <c:v>1.9320008810858589E-5</c:v>
                </c:pt>
                <c:pt idx="805">
                  <c:v>1.9978882760262831E-5</c:v>
                </c:pt>
                <c:pt idx="806">
                  <c:v>1.9141152466008597E-5</c:v>
                </c:pt>
                <c:pt idx="807">
                  <c:v>1.9094749781311643E-5</c:v>
                </c:pt>
                <c:pt idx="808">
                  <c:v>1.9168680980160879E-5</c:v>
                </c:pt>
                <c:pt idx="809">
                  <c:v>1.9974149373332939E-5</c:v>
                </c:pt>
                <c:pt idx="810">
                  <c:v>1.8982581085158051E-5</c:v>
                </c:pt>
                <c:pt idx="811">
                  <c:v>2.1038071595841652E-5</c:v>
                </c:pt>
                <c:pt idx="812">
                  <c:v>2.095653191692956E-5</c:v>
                </c:pt>
                <c:pt idx="813">
                  <c:v>2.0038609899224488E-5</c:v>
                </c:pt>
                <c:pt idx="814">
                  <c:v>2.0125362085681348E-5</c:v>
                </c:pt>
                <c:pt idx="815">
                  <c:v>2.0280485822247756E-5</c:v>
                </c:pt>
                <c:pt idx="816">
                  <c:v>2.0307199808521119E-5</c:v>
                </c:pt>
                <c:pt idx="817">
                  <c:v>2.0608415098290738E-5</c:v>
                </c:pt>
                <c:pt idx="818">
                  <c:v>7.9767669446319326E-5</c:v>
                </c:pt>
                <c:pt idx="819">
                  <c:v>9.2667996142405988E-5</c:v>
                </c:pt>
                <c:pt idx="820">
                  <c:v>9.2345879150282153E-5</c:v>
                </c:pt>
                <c:pt idx="821">
                  <c:v>9.517342398177519E-5</c:v>
                </c:pt>
                <c:pt idx="822">
                  <c:v>9.3541992713925594E-5</c:v>
                </c:pt>
                <c:pt idx="823">
                  <c:v>9.3438358585967921E-5</c:v>
                </c:pt>
                <c:pt idx="824">
                  <c:v>1.1600917746958275E-4</c:v>
                </c:pt>
                <c:pt idx="825">
                  <c:v>1.4570114520748596E-4</c:v>
                </c:pt>
                <c:pt idx="826">
                  <c:v>1.4469825183708148E-4</c:v>
                </c:pt>
                <c:pt idx="827">
                  <c:v>1.4075901870517715E-4</c:v>
                </c:pt>
                <c:pt idx="828">
                  <c:v>1.4186212943320326E-4</c:v>
                </c:pt>
                <c:pt idx="829">
                  <c:v>1.3640879848344955E-4</c:v>
                </c:pt>
                <c:pt idx="830">
                  <c:v>1.3703763155428994E-4</c:v>
                </c:pt>
                <c:pt idx="831">
                  <c:v>1.480352406708052E-4</c:v>
                </c:pt>
                <c:pt idx="832">
                  <c:v>1.4677739247955291E-4</c:v>
                </c:pt>
                <c:pt idx="833">
                  <c:v>1.5452618067201578E-4</c:v>
                </c:pt>
                <c:pt idx="834">
                  <c:v>1.4898689756401165E-4</c:v>
                </c:pt>
                <c:pt idx="835">
                  <c:v>1.4818751880147079E-4</c:v>
                </c:pt>
                <c:pt idx="836">
                  <c:v>1.4795481150823499E-4</c:v>
                </c:pt>
                <c:pt idx="837">
                  <c:v>1.4758157858839541E-4</c:v>
                </c:pt>
                <c:pt idx="838">
                  <c:v>1.4614126081903734E-4</c:v>
                </c:pt>
                <c:pt idx="839">
                  <c:v>1.4598183011740564E-4</c:v>
                </c:pt>
                <c:pt idx="840">
                  <c:v>1.466068159061984E-4</c:v>
                </c:pt>
                <c:pt idx="841">
                  <c:v>1.4598136805410013E-4</c:v>
                </c:pt>
                <c:pt idx="842">
                  <c:v>1.5138722049312442E-4</c:v>
                </c:pt>
                <c:pt idx="843">
                  <c:v>1.5243432791943519E-4</c:v>
                </c:pt>
                <c:pt idx="844">
                  <c:v>1.5418530886339828E-4</c:v>
                </c:pt>
                <c:pt idx="845">
                  <c:v>1.5467515285175196E-4</c:v>
                </c:pt>
                <c:pt idx="846">
                  <c:v>1.5484146854828965E-4</c:v>
                </c:pt>
                <c:pt idx="847">
                  <c:v>1.5278247503744977E-4</c:v>
                </c:pt>
                <c:pt idx="848">
                  <c:v>1.5369189072299538E-4</c:v>
                </c:pt>
                <c:pt idx="849">
                  <c:v>1.5317800424583585E-4</c:v>
                </c:pt>
                <c:pt idx="850">
                  <c:v>1.5344288420341648E-4</c:v>
                </c:pt>
                <c:pt idx="851">
                  <c:v>1.5195333689788142E-4</c:v>
                </c:pt>
                <c:pt idx="852">
                  <c:v>1.5264016477628227E-4</c:v>
                </c:pt>
                <c:pt idx="853">
                  <c:v>1.5234876255624958E-4</c:v>
                </c:pt>
                <c:pt idx="854">
                  <c:v>1.5058935476288177E-4</c:v>
                </c:pt>
                <c:pt idx="855">
                  <c:v>1.5275405687933155E-4</c:v>
                </c:pt>
                <c:pt idx="856">
                  <c:v>1.5231112899376887E-4</c:v>
                </c:pt>
                <c:pt idx="857">
                  <c:v>1.5203948037480666E-4</c:v>
                </c:pt>
                <c:pt idx="858">
                  <c:v>1.5184207691678895E-4</c:v>
                </c:pt>
                <c:pt idx="859">
                  <c:v>1.5202199919966177E-4</c:v>
                </c:pt>
                <c:pt idx="860">
                  <c:v>1.5693162868546062E-4</c:v>
                </c:pt>
                <c:pt idx="861">
                  <c:v>1.5677836281154854E-4</c:v>
                </c:pt>
                <c:pt idx="862">
                  <c:v>1.0759171214312887E-4</c:v>
                </c:pt>
                <c:pt idx="863">
                  <c:v>1.1324641055686076E-4</c:v>
                </c:pt>
                <c:pt idx="864">
                  <c:v>1.0137250409254104E-4</c:v>
                </c:pt>
                <c:pt idx="865">
                  <c:v>9.5610337543355775E-5</c:v>
                </c:pt>
                <c:pt idx="866">
                  <c:v>9.5130245934290178E-5</c:v>
                </c:pt>
                <c:pt idx="867">
                  <c:v>9.5098197174942975E-5</c:v>
                </c:pt>
                <c:pt idx="868">
                  <c:v>9.5025832506968926E-5</c:v>
                </c:pt>
                <c:pt idx="869">
                  <c:v>9.7755663618731895E-5</c:v>
                </c:pt>
                <c:pt idx="870">
                  <c:v>9.7337856561403654E-5</c:v>
                </c:pt>
                <c:pt idx="871">
                  <c:v>9.775011163280164E-5</c:v>
                </c:pt>
                <c:pt idx="872">
                  <c:v>9.6075418804628365E-5</c:v>
                </c:pt>
                <c:pt idx="873">
                  <c:v>9.5394416510600493E-5</c:v>
                </c:pt>
                <c:pt idx="874">
                  <c:v>9.6333315710436283E-5</c:v>
                </c:pt>
                <c:pt idx="875">
                  <c:v>1.0220721258228053E-4</c:v>
                </c:pt>
                <c:pt idx="876">
                  <c:v>9.3281102529521281E-5</c:v>
                </c:pt>
                <c:pt idx="877">
                  <c:v>8.9049696025113746E-5</c:v>
                </c:pt>
                <c:pt idx="878">
                  <c:v>8.9542284915904811E-5</c:v>
                </c:pt>
                <c:pt idx="879">
                  <c:v>9.0147658915226976E-5</c:v>
                </c:pt>
                <c:pt idx="880">
                  <c:v>7.7836846665389672E-5</c:v>
                </c:pt>
                <c:pt idx="881">
                  <c:v>8.4136234932476897E-5</c:v>
                </c:pt>
                <c:pt idx="882">
                  <c:v>8.444622918775368E-5</c:v>
                </c:pt>
                <c:pt idx="883">
                  <c:v>8.4303947496122667E-5</c:v>
                </c:pt>
                <c:pt idx="884">
                  <c:v>8.4750146787581086E-5</c:v>
                </c:pt>
                <c:pt idx="885">
                  <c:v>5.3035982834193703E-4</c:v>
                </c:pt>
                <c:pt idx="886">
                  <c:v>5.2945015144667345E-4</c:v>
                </c:pt>
                <c:pt idx="887">
                  <c:v>5.3515480041104054E-4</c:v>
                </c:pt>
                <c:pt idx="888">
                  <c:v>5.3568121685234271E-4</c:v>
                </c:pt>
                <c:pt idx="889">
                  <c:v>5.3523518616116592E-4</c:v>
                </c:pt>
                <c:pt idx="890">
                  <c:v>5.3661344093873064E-4</c:v>
                </c:pt>
                <c:pt idx="891">
                  <c:v>5.300933622006341E-4</c:v>
                </c:pt>
                <c:pt idx="892">
                  <c:v>5.3899695507550244E-4</c:v>
                </c:pt>
                <c:pt idx="893">
                  <c:v>5.3403710675583498E-4</c:v>
                </c:pt>
                <c:pt idx="894">
                  <c:v>5.3319439972798169E-4</c:v>
                </c:pt>
                <c:pt idx="895">
                  <c:v>5.3318251733802126E-4</c:v>
                </c:pt>
                <c:pt idx="896">
                  <c:v>5.3607596092066889E-4</c:v>
                </c:pt>
                <c:pt idx="897">
                  <c:v>5.3321045053745164E-4</c:v>
                </c:pt>
                <c:pt idx="898">
                  <c:v>5.2943830823289279E-4</c:v>
                </c:pt>
                <c:pt idx="899">
                  <c:v>5.2460561058482037E-4</c:v>
                </c:pt>
                <c:pt idx="900">
                  <c:v>5.2630688083636829E-4</c:v>
                </c:pt>
                <c:pt idx="901">
                  <c:v>5.2116236958749758E-4</c:v>
                </c:pt>
                <c:pt idx="902">
                  <c:v>5.3836349437638915E-4</c:v>
                </c:pt>
                <c:pt idx="903">
                  <c:v>5.4292706727209383E-4</c:v>
                </c:pt>
                <c:pt idx="904">
                  <c:v>5.4805919289836801E-4</c:v>
                </c:pt>
                <c:pt idx="905">
                  <c:v>5.5149239551373732E-4</c:v>
                </c:pt>
                <c:pt idx="906">
                  <c:v>5.5790178235257028E-4</c:v>
                </c:pt>
                <c:pt idx="907">
                  <c:v>5.7308003117786499E-4</c:v>
                </c:pt>
                <c:pt idx="908">
                  <c:v>5.7048822924860335E-4</c:v>
                </c:pt>
                <c:pt idx="909">
                  <c:v>5.6678090465935743E-4</c:v>
                </c:pt>
                <c:pt idx="910">
                  <c:v>5.6180499597497269E-4</c:v>
                </c:pt>
                <c:pt idx="911">
                  <c:v>5.854428513771575E-4</c:v>
                </c:pt>
                <c:pt idx="912">
                  <c:v>5.8068888120228572E-4</c:v>
                </c:pt>
                <c:pt idx="913">
                  <c:v>5.8349035830773297E-4</c:v>
                </c:pt>
                <c:pt idx="914">
                  <c:v>5.8054516165758339E-4</c:v>
                </c:pt>
                <c:pt idx="915">
                  <c:v>5.8350455673004779E-4</c:v>
                </c:pt>
                <c:pt idx="916">
                  <c:v>6.9426820149180214E-4</c:v>
                </c:pt>
                <c:pt idx="917">
                  <c:v>1.4724797881576579E-3</c:v>
                </c:pt>
                <c:pt idx="918">
                  <c:v>7.3625366004212026E-3</c:v>
                </c:pt>
                <c:pt idx="919">
                  <c:v>7.8508639829596334E-3</c:v>
                </c:pt>
                <c:pt idx="920">
                  <c:v>7.8840135231606368E-3</c:v>
                </c:pt>
                <c:pt idx="921">
                  <c:v>7.9652344682311169E-3</c:v>
                </c:pt>
                <c:pt idx="922">
                  <c:v>7.9527280232897287E-3</c:v>
                </c:pt>
                <c:pt idx="923">
                  <c:v>7.9722259574626156E-3</c:v>
                </c:pt>
                <c:pt idx="924">
                  <c:v>8.3778940466312981E-3</c:v>
                </c:pt>
                <c:pt idx="925">
                  <c:v>8.4388941317713392E-3</c:v>
                </c:pt>
                <c:pt idx="926">
                  <c:v>8.4343923103704123E-3</c:v>
                </c:pt>
                <c:pt idx="927">
                  <c:v>8.4446685607009256E-3</c:v>
                </c:pt>
                <c:pt idx="928">
                  <c:v>8.4397098712502699E-3</c:v>
                </c:pt>
                <c:pt idx="929">
                  <c:v>8.4090004885990343E-3</c:v>
                </c:pt>
                <c:pt idx="930">
                  <c:v>8.556247678002598E-3</c:v>
                </c:pt>
                <c:pt idx="931">
                  <c:v>8.5306636966275516E-3</c:v>
                </c:pt>
                <c:pt idx="932">
                  <c:v>8.5227436479270204E-3</c:v>
                </c:pt>
                <c:pt idx="933">
                  <c:v>8.5052818949602326E-3</c:v>
                </c:pt>
                <c:pt idx="934">
                  <c:v>8.438887090071465E-3</c:v>
                </c:pt>
                <c:pt idx="935">
                  <c:v>8.6255014630550342E-3</c:v>
                </c:pt>
                <c:pt idx="936">
                  <c:v>8.4851426640490182E-3</c:v>
                </c:pt>
                <c:pt idx="937">
                  <c:v>8.4823820174138656E-3</c:v>
                </c:pt>
                <c:pt idx="938">
                  <c:v>8.222196773305818E-3</c:v>
                </c:pt>
                <c:pt idx="939">
                  <c:v>7.9337913306672253E-3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696-964C-AB67-4C74DA5C364A}"/>
            </c:ext>
          </c:extLst>
        </c:ser>
        <c:ser>
          <c:idx val="7"/>
          <c:order val="7"/>
          <c:tx>
            <c:strRef>
              <c:f>PD!$BA$1</c:f>
              <c:strCache>
                <c:ptCount val="1"/>
                <c:pt idx="0">
                  <c:v>Магнит</c:v>
                </c:pt>
              </c:strCache>
            </c:strRef>
          </c:tx>
          <c:spPr>
            <a:ln w="222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PD!$AS$2:$AS$941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PD!$BA$2:$BA$941</c:f>
              <c:numCache>
                <c:formatCode>0.00%</c:formatCode>
                <c:ptCount val="940"/>
                <c:pt idx="0">
                  <c:v>1.7213837962568656E-2</c:v>
                </c:pt>
                <c:pt idx="1">
                  <c:v>1.6645590831146417E-2</c:v>
                </c:pt>
                <c:pt idx="2">
                  <c:v>1.5669946655507815E-2</c:v>
                </c:pt>
                <c:pt idx="3">
                  <c:v>1.6239340061680124E-2</c:v>
                </c:pt>
                <c:pt idx="4">
                  <c:v>1.7703306891033544E-2</c:v>
                </c:pt>
                <c:pt idx="5">
                  <c:v>1.8040883230356478E-2</c:v>
                </c:pt>
                <c:pt idx="6">
                  <c:v>1.6806698882949937E-2</c:v>
                </c:pt>
                <c:pt idx="7">
                  <c:v>1.5031316508553574E-2</c:v>
                </c:pt>
                <c:pt idx="8">
                  <c:v>1.4857688167068873E-2</c:v>
                </c:pt>
                <c:pt idx="9">
                  <c:v>1.4660796798318413E-2</c:v>
                </c:pt>
                <c:pt idx="10">
                  <c:v>1.4898246133986165E-2</c:v>
                </c:pt>
                <c:pt idx="11">
                  <c:v>1.485966787934789E-2</c:v>
                </c:pt>
                <c:pt idx="12">
                  <c:v>1.3841435703027575E-2</c:v>
                </c:pt>
                <c:pt idx="13">
                  <c:v>1.3914821530789852E-2</c:v>
                </c:pt>
                <c:pt idx="14">
                  <c:v>1.4941473216521298E-2</c:v>
                </c:pt>
                <c:pt idx="15">
                  <c:v>1.431433077412742E-2</c:v>
                </c:pt>
                <c:pt idx="16">
                  <c:v>1.781359038879473E-2</c:v>
                </c:pt>
                <c:pt idx="17">
                  <c:v>1.7942085817471191E-2</c:v>
                </c:pt>
                <c:pt idx="18">
                  <c:v>1.6843844252655348E-2</c:v>
                </c:pt>
                <c:pt idx="19">
                  <c:v>1.6357583288345141E-2</c:v>
                </c:pt>
                <c:pt idx="20">
                  <c:v>1.5272691542115207E-2</c:v>
                </c:pt>
                <c:pt idx="21">
                  <c:v>1.5308147805448537E-2</c:v>
                </c:pt>
                <c:pt idx="22">
                  <c:v>1.5095753828573654E-2</c:v>
                </c:pt>
                <c:pt idx="23">
                  <c:v>1.6169355397151371E-2</c:v>
                </c:pt>
                <c:pt idx="24">
                  <c:v>1.5822222925781584E-2</c:v>
                </c:pt>
                <c:pt idx="25">
                  <c:v>1.55982685928714E-2</c:v>
                </c:pt>
                <c:pt idx="26">
                  <c:v>1.5306359675741272E-2</c:v>
                </c:pt>
                <c:pt idx="27">
                  <c:v>1.5756205161530298E-2</c:v>
                </c:pt>
                <c:pt idx="28">
                  <c:v>1.6070124095070762E-2</c:v>
                </c:pt>
                <c:pt idx="29">
                  <c:v>1.5960591164305055E-2</c:v>
                </c:pt>
                <c:pt idx="30">
                  <c:v>1.5129326378577857E-2</c:v>
                </c:pt>
                <c:pt idx="31">
                  <c:v>1.4932949668092742E-2</c:v>
                </c:pt>
                <c:pt idx="32">
                  <c:v>1.5488854561106852E-2</c:v>
                </c:pt>
                <c:pt idx="33">
                  <c:v>1.5393154549146928E-2</c:v>
                </c:pt>
                <c:pt idx="34">
                  <c:v>1.6548131646864018E-2</c:v>
                </c:pt>
                <c:pt idx="35">
                  <c:v>1.7159234072001889E-2</c:v>
                </c:pt>
                <c:pt idx="36">
                  <c:v>1.7114970648400705E-2</c:v>
                </c:pt>
                <c:pt idx="37">
                  <c:v>1.6943228270854111E-2</c:v>
                </c:pt>
                <c:pt idx="38">
                  <c:v>1.6823364540170211E-2</c:v>
                </c:pt>
                <c:pt idx="39">
                  <c:v>1.5375146013303009E-2</c:v>
                </c:pt>
                <c:pt idx="40">
                  <c:v>1.1420583128062862E-2</c:v>
                </c:pt>
                <c:pt idx="41">
                  <c:v>8.985274936005639E-3</c:v>
                </c:pt>
                <c:pt idx="42">
                  <c:v>8.7396672148875813E-3</c:v>
                </c:pt>
                <c:pt idx="43">
                  <c:v>9.668950106807574E-3</c:v>
                </c:pt>
                <c:pt idx="44">
                  <c:v>9.243381817795205E-3</c:v>
                </c:pt>
                <c:pt idx="45">
                  <c:v>8.9504387169104527E-3</c:v>
                </c:pt>
                <c:pt idx="46">
                  <c:v>9.166399035496587E-3</c:v>
                </c:pt>
                <c:pt idx="47">
                  <c:v>9.287506867359116E-3</c:v>
                </c:pt>
                <c:pt idx="48">
                  <c:v>9.0037640040306465E-3</c:v>
                </c:pt>
                <c:pt idx="49">
                  <c:v>8.0565740561934981E-3</c:v>
                </c:pt>
                <c:pt idx="50">
                  <c:v>8.2892916883183232E-3</c:v>
                </c:pt>
                <c:pt idx="51">
                  <c:v>8.5847428244515897E-3</c:v>
                </c:pt>
                <c:pt idx="52">
                  <c:v>8.5256720905980288E-3</c:v>
                </c:pt>
                <c:pt idx="53">
                  <c:v>8.739433737928284E-3</c:v>
                </c:pt>
                <c:pt idx="54">
                  <c:v>8.4748205188143761E-3</c:v>
                </c:pt>
                <c:pt idx="55">
                  <c:v>8.6363101861585152E-3</c:v>
                </c:pt>
                <c:pt idx="56">
                  <c:v>8.0576608086019401E-3</c:v>
                </c:pt>
                <c:pt idx="57">
                  <c:v>8.3476585603577472E-3</c:v>
                </c:pt>
                <c:pt idx="58">
                  <c:v>7.7758231415567709E-3</c:v>
                </c:pt>
                <c:pt idx="59">
                  <c:v>7.9561091703728524E-3</c:v>
                </c:pt>
                <c:pt idx="60">
                  <c:v>8.1071954911175279E-3</c:v>
                </c:pt>
                <c:pt idx="61">
                  <c:v>8.1532889195306754E-3</c:v>
                </c:pt>
                <c:pt idx="62">
                  <c:v>8.2053008007907623E-3</c:v>
                </c:pt>
                <c:pt idx="63">
                  <c:v>7.9934744795119722E-3</c:v>
                </c:pt>
                <c:pt idx="64">
                  <c:v>7.7917832690634148E-3</c:v>
                </c:pt>
                <c:pt idx="65">
                  <c:v>7.7102773791041489E-3</c:v>
                </c:pt>
                <c:pt idx="66">
                  <c:v>7.6251696547640609E-3</c:v>
                </c:pt>
                <c:pt idx="67">
                  <c:v>7.6154505734149433E-3</c:v>
                </c:pt>
                <c:pt idx="68">
                  <c:v>8.1241514157429102E-3</c:v>
                </c:pt>
                <c:pt idx="69">
                  <c:v>8.3640692240368117E-3</c:v>
                </c:pt>
                <c:pt idx="70">
                  <c:v>8.7887119925508812E-3</c:v>
                </c:pt>
                <c:pt idx="71">
                  <c:v>8.9692836558081419E-3</c:v>
                </c:pt>
                <c:pt idx="72">
                  <c:v>8.3443357476754316E-3</c:v>
                </c:pt>
                <c:pt idx="73">
                  <c:v>8.3300470920677338E-3</c:v>
                </c:pt>
                <c:pt idx="74">
                  <c:v>8.3951319443740461E-3</c:v>
                </c:pt>
                <c:pt idx="75">
                  <c:v>8.489196292764142E-3</c:v>
                </c:pt>
                <c:pt idx="76">
                  <c:v>8.6202982832475246E-3</c:v>
                </c:pt>
                <c:pt idx="77">
                  <c:v>7.9997591611593883E-3</c:v>
                </c:pt>
                <c:pt idx="78">
                  <c:v>7.530445849177593E-3</c:v>
                </c:pt>
                <c:pt idx="79">
                  <c:v>7.4581349579492459E-3</c:v>
                </c:pt>
                <c:pt idx="80">
                  <c:v>6.8659517395265861E-3</c:v>
                </c:pt>
                <c:pt idx="81">
                  <c:v>6.5947149889605044E-3</c:v>
                </c:pt>
                <c:pt idx="82">
                  <c:v>6.6645703164988183E-3</c:v>
                </c:pt>
                <c:pt idx="83">
                  <c:v>6.5741466259852006E-3</c:v>
                </c:pt>
                <c:pt idx="84">
                  <c:v>6.5021913583987239E-3</c:v>
                </c:pt>
                <c:pt idx="85">
                  <c:v>6.366595173112383E-3</c:v>
                </c:pt>
                <c:pt idx="86">
                  <c:v>6.3965340838685004E-3</c:v>
                </c:pt>
                <c:pt idx="87">
                  <c:v>6.454786536109587E-3</c:v>
                </c:pt>
                <c:pt idx="88">
                  <c:v>6.1338042887291297E-3</c:v>
                </c:pt>
                <c:pt idx="89">
                  <c:v>6.2998026724064458E-3</c:v>
                </c:pt>
                <c:pt idx="90">
                  <c:v>6.4882785421124288E-3</c:v>
                </c:pt>
                <c:pt idx="91">
                  <c:v>6.5097146208717305E-3</c:v>
                </c:pt>
                <c:pt idx="92">
                  <c:v>6.3986118045922325E-3</c:v>
                </c:pt>
                <c:pt idx="93">
                  <c:v>6.391300249328183E-3</c:v>
                </c:pt>
                <c:pt idx="94">
                  <c:v>6.2624564006568493E-3</c:v>
                </c:pt>
                <c:pt idx="95">
                  <c:v>6.5572029432991044E-3</c:v>
                </c:pt>
                <c:pt idx="96">
                  <c:v>6.4267008379560201E-3</c:v>
                </c:pt>
                <c:pt idx="97">
                  <c:v>6.4953010550062602E-3</c:v>
                </c:pt>
                <c:pt idx="98">
                  <c:v>6.5453759797404875E-3</c:v>
                </c:pt>
                <c:pt idx="99">
                  <c:v>6.4591913470734624E-3</c:v>
                </c:pt>
                <c:pt idx="100">
                  <c:v>6.2619911580165284E-3</c:v>
                </c:pt>
                <c:pt idx="101">
                  <c:v>6.4932659097865766E-3</c:v>
                </c:pt>
                <c:pt idx="102">
                  <c:v>6.4910046559224655E-3</c:v>
                </c:pt>
                <c:pt idx="103">
                  <c:v>6.4352274024190859E-3</c:v>
                </c:pt>
                <c:pt idx="104">
                  <c:v>6.468560339495809E-3</c:v>
                </c:pt>
                <c:pt idx="105">
                  <c:v>6.5367324356635443E-3</c:v>
                </c:pt>
                <c:pt idx="106">
                  <c:v>6.5097472674095075E-3</c:v>
                </c:pt>
                <c:pt idx="107">
                  <c:v>6.5770289583954597E-3</c:v>
                </c:pt>
                <c:pt idx="108">
                  <c:v>6.6662014624986783E-3</c:v>
                </c:pt>
                <c:pt idx="109">
                  <c:v>6.8482727427185558E-3</c:v>
                </c:pt>
                <c:pt idx="110">
                  <c:v>6.6806341752526886E-3</c:v>
                </c:pt>
                <c:pt idx="111">
                  <c:v>6.6002119670951842E-3</c:v>
                </c:pt>
                <c:pt idx="112">
                  <c:v>6.7462158113733234E-3</c:v>
                </c:pt>
                <c:pt idx="113">
                  <c:v>6.6842383412622219E-3</c:v>
                </c:pt>
                <c:pt idx="114">
                  <c:v>6.618486224901572E-3</c:v>
                </c:pt>
                <c:pt idx="115">
                  <c:v>6.6289649029198528E-3</c:v>
                </c:pt>
                <c:pt idx="116">
                  <c:v>6.4645004642715949E-3</c:v>
                </c:pt>
                <c:pt idx="117">
                  <c:v>6.765562998658564E-3</c:v>
                </c:pt>
                <c:pt idx="118">
                  <c:v>6.9866529168775577E-3</c:v>
                </c:pt>
                <c:pt idx="119">
                  <c:v>6.8928372937879755E-3</c:v>
                </c:pt>
                <c:pt idx="120">
                  <c:v>6.8117236867211916E-3</c:v>
                </c:pt>
                <c:pt idx="121">
                  <c:v>6.5817251304253616E-3</c:v>
                </c:pt>
                <c:pt idx="122">
                  <c:v>6.4268310331306554E-3</c:v>
                </c:pt>
                <c:pt idx="123">
                  <c:v>6.2878887519553246E-3</c:v>
                </c:pt>
                <c:pt idx="124">
                  <c:v>6.0176177586123182E-3</c:v>
                </c:pt>
                <c:pt idx="125">
                  <c:v>5.7685186110184687E-3</c:v>
                </c:pt>
                <c:pt idx="126">
                  <c:v>5.7745880281463409E-3</c:v>
                </c:pt>
                <c:pt idx="127">
                  <c:v>6.050569803833024E-3</c:v>
                </c:pt>
                <c:pt idx="128">
                  <c:v>5.8801174395179652E-3</c:v>
                </c:pt>
                <c:pt idx="129">
                  <c:v>5.6110916674812017E-3</c:v>
                </c:pt>
                <c:pt idx="130">
                  <c:v>5.3350136503300992E-3</c:v>
                </c:pt>
                <c:pt idx="131">
                  <c:v>5.1268006025666649E-3</c:v>
                </c:pt>
                <c:pt idx="132">
                  <c:v>5.0508727642460324E-3</c:v>
                </c:pt>
                <c:pt idx="133">
                  <c:v>5.2184258961511017E-3</c:v>
                </c:pt>
                <c:pt idx="134">
                  <c:v>5.2561744415326296E-3</c:v>
                </c:pt>
                <c:pt idx="135">
                  <c:v>5.3363483414040564E-3</c:v>
                </c:pt>
                <c:pt idx="136">
                  <c:v>5.5114927050244544E-3</c:v>
                </c:pt>
                <c:pt idx="137">
                  <c:v>5.0839032115216672E-3</c:v>
                </c:pt>
                <c:pt idx="138">
                  <c:v>5.1885278049802206E-3</c:v>
                </c:pt>
                <c:pt idx="139">
                  <c:v>4.9689456520780138E-3</c:v>
                </c:pt>
                <c:pt idx="140">
                  <c:v>4.9317245310406335E-3</c:v>
                </c:pt>
                <c:pt idx="141">
                  <c:v>4.9030606631060344E-3</c:v>
                </c:pt>
                <c:pt idx="142">
                  <c:v>4.8489584251159845E-3</c:v>
                </c:pt>
                <c:pt idx="143">
                  <c:v>4.7834150249782296E-3</c:v>
                </c:pt>
                <c:pt idx="144">
                  <c:v>4.8208061422235614E-3</c:v>
                </c:pt>
                <c:pt idx="145">
                  <c:v>4.9782565141603717E-3</c:v>
                </c:pt>
                <c:pt idx="146">
                  <c:v>5.1409705976173193E-3</c:v>
                </c:pt>
                <c:pt idx="147">
                  <c:v>5.1035622373698719E-3</c:v>
                </c:pt>
                <c:pt idx="148">
                  <c:v>4.5575196742763729E-3</c:v>
                </c:pt>
                <c:pt idx="149">
                  <c:v>4.2839812166560968E-3</c:v>
                </c:pt>
                <c:pt idx="150">
                  <c:v>4.4053629297109874E-3</c:v>
                </c:pt>
                <c:pt idx="151">
                  <c:v>4.3714683213451335E-3</c:v>
                </c:pt>
                <c:pt idx="152">
                  <c:v>4.3456137559885798E-3</c:v>
                </c:pt>
                <c:pt idx="153">
                  <c:v>4.4282804370199512E-3</c:v>
                </c:pt>
                <c:pt idx="154">
                  <c:v>4.3686308740796291E-3</c:v>
                </c:pt>
                <c:pt idx="155">
                  <c:v>4.3634921389772863E-3</c:v>
                </c:pt>
                <c:pt idx="156">
                  <c:v>4.292112034264728E-3</c:v>
                </c:pt>
                <c:pt idx="157">
                  <c:v>4.3851341384099915E-3</c:v>
                </c:pt>
                <c:pt idx="158">
                  <c:v>4.466934319933712E-3</c:v>
                </c:pt>
                <c:pt idx="159">
                  <c:v>4.4867379871741412E-3</c:v>
                </c:pt>
                <c:pt idx="160">
                  <c:v>4.5248681693089553E-3</c:v>
                </c:pt>
                <c:pt idx="161">
                  <c:v>4.5540006780498063E-3</c:v>
                </c:pt>
                <c:pt idx="162">
                  <c:v>4.5881428259542797E-3</c:v>
                </c:pt>
                <c:pt idx="163">
                  <c:v>4.2539741958455869E-3</c:v>
                </c:pt>
                <c:pt idx="164">
                  <c:v>4.2886605561503329E-3</c:v>
                </c:pt>
                <c:pt idx="165">
                  <c:v>4.1398383402278848E-3</c:v>
                </c:pt>
                <c:pt idx="166">
                  <c:v>4.1701059058481893E-3</c:v>
                </c:pt>
                <c:pt idx="167">
                  <c:v>3.9568503555363344E-3</c:v>
                </c:pt>
                <c:pt idx="168">
                  <c:v>3.9707109282053265E-3</c:v>
                </c:pt>
                <c:pt idx="169">
                  <c:v>3.9363907807627805E-3</c:v>
                </c:pt>
                <c:pt idx="170">
                  <c:v>3.914291804713161E-3</c:v>
                </c:pt>
                <c:pt idx="171">
                  <c:v>3.981588758276507E-3</c:v>
                </c:pt>
                <c:pt idx="172">
                  <c:v>3.9852628533632193E-3</c:v>
                </c:pt>
                <c:pt idx="173">
                  <c:v>3.9924365289284655E-3</c:v>
                </c:pt>
                <c:pt idx="174">
                  <c:v>4.057473336296461E-3</c:v>
                </c:pt>
                <c:pt idx="175">
                  <c:v>4.2194838137450284E-3</c:v>
                </c:pt>
                <c:pt idx="176">
                  <c:v>4.1021964059205687E-3</c:v>
                </c:pt>
                <c:pt idx="177">
                  <c:v>4.1335561735886166E-3</c:v>
                </c:pt>
                <c:pt idx="178">
                  <c:v>4.0681061274924308E-3</c:v>
                </c:pt>
                <c:pt idx="179">
                  <c:v>4.0257766273450561E-3</c:v>
                </c:pt>
                <c:pt idx="180">
                  <c:v>4.0813170252389491E-3</c:v>
                </c:pt>
                <c:pt idx="181">
                  <c:v>3.9096672533552972E-3</c:v>
                </c:pt>
                <c:pt idx="182">
                  <c:v>4.1628857076101457E-3</c:v>
                </c:pt>
                <c:pt idx="183">
                  <c:v>4.2604765409406439E-3</c:v>
                </c:pt>
                <c:pt idx="184">
                  <c:v>4.3557206108296781E-3</c:v>
                </c:pt>
                <c:pt idx="185">
                  <c:v>4.1737324417467445E-3</c:v>
                </c:pt>
                <c:pt idx="186">
                  <c:v>4.0698385902209269E-3</c:v>
                </c:pt>
                <c:pt idx="187">
                  <c:v>4.1745794252360992E-3</c:v>
                </c:pt>
                <c:pt idx="188">
                  <c:v>3.9593908346637471E-3</c:v>
                </c:pt>
                <c:pt idx="189">
                  <c:v>3.9118959467441929E-3</c:v>
                </c:pt>
                <c:pt idx="190">
                  <c:v>3.7534240163353072E-3</c:v>
                </c:pt>
                <c:pt idx="191">
                  <c:v>3.7499054367196544E-3</c:v>
                </c:pt>
                <c:pt idx="192">
                  <c:v>3.7458519108331738E-3</c:v>
                </c:pt>
                <c:pt idx="193">
                  <c:v>3.8064590209832953E-3</c:v>
                </c:pt>
                <c:pt idx="194">
                  <c:v>3.8167694380944299E-3</c:v>
                </c:pt>
                <c:pt idx="195">
                  <c:v>3.7918066729652825E-3</c:v>
                </c:pt>
                <c:pt idx="196">
                  <c:v>3.767107631361595E-3</c:v>
                </c:pt>
                <c:pt idx="197">
                  <c:v>3.767283683776572E-3</c:v>
                </c:pt>
                <c:pt idx="198">
                  <c:v>3.7379897318326294E-3</c:v>
                </c:pt>
                <c:pt idx="199">
                  <c:v>3.6267213220900233E-3</c:v>
                </c:pt>
                <c:pt idx="200">
                  <c:v>3.5488987951000084E-3</c:v>
                </c:pt>
                <c:pt idx="201">
                  <c:v>3.6108081528755044E-3</c:v>
                </c:pt>
                <c:pt idx="202">
                  <c:v>3.6483899906918928E-3</c:v>
                </c:pt>
                <c:pt idx="203">
                  <c:v>4.0797913066403365E-3</c:v>
                </c:pt>
                <c:pt idx="204">
                  <c:v>4.4318447658979526E-3</c:v>
                </c:pt>
                <c:pt idx="205">
                  <c:v>4.3934273169565722E-3</c:v>
                </c:pt>
                <c:pt idx="206">
                  <c:v>3.9466424221433856E-3</c:v>
                </c:pt>
                <c:pt idx="207">
                  <c:v>3.7533907074133303E-3</c:v>
                </c:pt>
                <c:pt idx="208">
                  <c:v>3.7507977515873155E-3</c:v>
                </c:pt>
                <c:pt idx="209">
                  <c:v>3.6207867769058712E-3</c:v>
                </c:pt>
                <c:pt idx="210">
                  <c:v>3.6890209664142823E-3</c:v>
                </c:pt>
                <c:pt idx="211">
                  <c:v>3.6706251798144392E-3</c:v>
                </c:pt>
                <c:pt idx="212">
                  <c:v>3.6330121767188901E-3</c:v>
                </c:pt>
                <c:pt idx="213">
                  <c:v>3.6652057160296201E-3</c:v>
                </c:pt>
                <c:pt idx="214">
                  <c:v>3.7765914284979846E-3</c:v>
                </c:pt>
                <c:pt idx="215">
                  <c:v>3.7327481132260702E-3</c:v>
                </c:pt>
                <c:pt idx="216">
                  <c:v>3.7903902140550864E-3</c:v>
                </c:pt>
                <c:pt idx="217">
                  <c:v>3.8374951507162457E-3</c:v>
                </c:pt>
                <c:pt idx="218">
                  <c:v>3.8547293787157422E-3</c:v>
                </c:pt>
                <c:pt idx="219">
                  <c:v>3.7935985559872714E-3</c:v>
                </c:pt>
                <c:pt idx="220">
                  <c:v>3.8062418713479765E-3</c:v>
                </c:pt>
                <c:pt idx="221">
                  <c:v>3.9605711712670947E-3</c:v>
                </c:pt>
                <c:pt idx="222">
                  <c:v>4.0609916045903196E-3</c:v>
                </c:pt>
                <c:pt idx="223">
                  <c:v>4.2782191729985441E-3</c:v>
                </c:pt>
                <c:pt idx="224">
                  <c:v>4.1555891020704913E-3</c:v>
                </c:pt>
                <c:pt idx="225">
                  <c:v>4.1251156197731897E-3</c:v>
                </c:pt>
                <c:pt idx="226">
                  <c:v>4.2696600891650163E-3</c:v>
                </c:pt>
                <c:pt idx="227">
                  <c:v>4.1773217596527794E-3</c:v>
                </c:pt>
                <c:pt idx="228">
                  <c:v>4.193507392043978E-3</c:v>
                </c:pt>
                <c:pt idx="229">
                  <c:v>4.2144816785908753E-3</c:v>
                </c:pt>
                <c:pt idx="230">
                  <c:v>4.0648154892585879E-3</c:v>
                </c:pt>
                <c:pt idx="231">
                  <c:v>4.3093693767820582E-3</c:v>
                </c:pt>
                <c:pt idx="232">
                  <c:v>4.2356991378318335E-3</c:v>
                </c:pt>
                <c:pt idx="233">
                  <c:v>4.1115048158541804E-3</c:v>
                </c:pt>
                <c:pt idx="234">
                  <c:v>4.3744391354086833E-3</c:v>
                </c:pt>
                <c:pt idx="235">
                  <c:v>4.5172312737024895E-3</c:v>
                </c:pt>
                <c:pt idx="236">
                  <c:v>4.5643617978577238E-3</c:v>
                </c:pt>
                <c:pt idx="237">
                  <c:v>4.5540421982828939E-3</c:v>
                </c:pt>
                <c:pt idx="238">
                  <c:v>4.6895828668874241E-3</c:v>
                </c:pt>
                <c:pt idx="239">
                  <c:v>4.1159236182941776E-3</c:v>
                </c:pt>
                <c:pt idx="240">
                  <c:v>3.8650979452702571E-3</c:v>
                </c:pt>
                <c:pt idx="241">
                  <c:v>3.8034071455101399E-3</c:v>
                </c:pt>
                <c:pt idx="242">
                  <c:v>3.4565052965562101E-3</c:v>
                </c:pt>
                <c:pt idx="243">
                  <c:v>3.4281449058148304E-3</c:v>
                </c:pt>
                <c:pt idx="244">
                  <c:v>3.2031629268295548E-3</c:v>
                </c:pt>
                <c:pt idx="245">
                  <c:v>3.1833480655493436E-3</c:v>
                </c:pt>
                <c:pt idx="246">
                  <c:v>3.152982049219944E-3</c:v>
                </c:pt>
                <c:pt idx="247">
                  <c:v>3.1775587769615342E-3</c:v>
                </c:pt>
                <c:pt idx="248">
                  <c:v>3.0612052564230842E-3</c:v>
                </c:pt>
                <c:pt idx="249">
                  <c:v>2.9562035654015018E-3</c:v>
                </c:pt>
                <c:pt idx="250">
                  <c:v>2.6589689208406857E-3</c:v>
                </c:pt>
                <c:pt idx="251">
                  <c:v>2.5895849966540985E-3</c:v>
                </c:pt>
                <c:pt idx="252">
                  <c:v>2.3001693697357862E-3</c:v>
                </c:pt>
                <c:pt idx="253">
                  <c:v>2.8094038515086581E-3</c:v>
                </c:pt>
                <c:pt idx="254">
                  <c:v>2.9525465189970497E-3</c:v>
                </c:pt>
                <c:pt idx="255">
                  <c:v>2.9530644460240827E-3</c:v>
                </c:pt>
                <c:pt idx="256">
                  <c:v>2.7465761271984897E-3</c:v>
                </c:pt>
                <c:pt idx="257">
                  <c:v>3.1348805680006561E-3</c:v>
                </c:pt>
                <c:pt idx="258">
                  <c:v>3.1624652439779179E-3</c:v>
                </c:pt>
                <c:pt idx="259">
                  <c:v>3.3793403238565585E-3</c:v>
                </c:pt>
                <c:pt idx="260">
                  <c:v>3.4615148124234377E-3</c:v>
                </c:pt>
                <c:pt idx="261">
                  <c:v>3.584277266570009E-3</c:v>
                </c:pt>
                <c:pt idx="262">
                  <c:v>3.2906755897101751E-3</c:v>
                </c:pt>
                <c:pt idx="263">
                  <c:v>3.2268683366146202E-3</c:v>
                </c:pt>
                <c:pt idx="264">
                  <c:v>3.1013715338066082E-3</c:v>
                </c:pt>
                <c:pt idx="265">
                  <c:v>3.0309372957968476E-3</c:v>
                </c:pt>
                <c:pt idx="266">
                  <c:v>3.0482347763579635E-3</c:v>
                </c:pt>
                <c:pt idx="267">
                  <c:v>2.0442197789279008E-3</c:v>
                </c:pt>
                <c:pt idx="268">
                  <c:v>2.0003063053731719E-3</c:v>
                </c:pt>
                <c:pt idx="269">
                  <c:v>1.991339829806444E-3</c:v>
                </c:pt>
                <c:pt idx="270">
                  <c:v>1.8260505777047357E-3</c:v>
                </c:pt>
                <c:pt idx="271">
                  <c:v>1.8261932876526593E-3</c:v>
                </c:pt>
                <c:pt idx="272">
                  <c:v>1.8146876031743583E-3</c:v>
                </c:pt>
                <c:pt idx="273">
                  <c:v>1.9127520926328632E-3</c:v>
                </c:pt>
                <c:pt idx="274">
                  <c:v>1.5162859461546139E-3</c:v>
                </c:pt>
                <c:pt idx="275">
                  <c:v>1.3965340468963662E-3</c:v>
                </c:pt>
                <c:pt idx="276">
                  <c:v>1.3884275167348999E-3</c:v>
                </c:pt>
                <c:pt idx="277">
                  <c:v>1.4145041517659865E-3</c:v>
                </c:pt>
                <c:pt idx="278">
                  <c:v>1.3550855159856349E-3</c:v>
                </c:pt>
                <c:pt idx="279">
                  <c:v>1.2619498976083384E-3</c:v>
                </c:pt>
                <c:pt idx="280">
                  <c:v>1.2339133957094432E-3</c:v>
                </c:pt>
                <c:pt idx="281">
                  <c:v>1.2550925122879388E-3</c:v>
                </c:pt>
                <c:pt idx="282">
                  <c:v>1.2472881933281177E-3</c:v>
                </c:pt>
                <c:pt idx="283">
                  <c:v>1.307659844498651E-3</c:v>
                </c:pt>
                <c:pt idx="284">
                  <c:v>1.3488735975022989E-3</c:v>
                </c:pt>
                <c:pt idx="285">
                  <c:v>1.3026344986179618E-3</c:v>
                </c:pt>
                <c:pt idx="286">
                  <c:v>1.2974013125408217E-3</c:v>
                </c:pt>
                <c:pt idx="287">
                  <c:v>1.2731943117293353E-3</c:v>
                </c:pt>
                <c:pt idx="288">
                  <c:v>1.2191496352568336E-3</c:v>
                </c:pt>
                <c:pt idx="289">
                  <c:v>1.2331906962210145E-3</c:v>
                </c:pt>
                <c:pt idx="290">
                  <c:v>1.17645805870923E-3</c:v>
                </c:pt>
                <c:pt idx="291">
                  <c:v>1.0273794087046419E-3</c:v>
                </c:pt>
                <c:pt idx="292">
                  <c:v>9.9096978247533926E-4</c:v>
                </c:pt>
                <c:pt idx="293">
                  <c:v>9.6618475665305025E-4</c:v>
                </c:pt>
                <c:pt idx="294">
                  <c:v>8.5316568064713199E-4</c:v>
                </c:pt>
                <c:pt idx="295">
                  <c:v>8.4656882371218301E-4</c:v>
                </c:pt>
                <c:pt idx="296">
                  <c:v>8.1230671092195135E-4</c:v>
                </c:pt>
                <c:pt idx="297">
                  <c:v>8.0011295738626484E-4</c:v>
                </c:pt>
                <c:pt idx="298">
                  <c:v>8.0331977551491003E-4</c:v>
                </c:pt>
                <c:pt idx="299">
                  <c:v>8.0577630529669268E-4</c:v>
                </c:pt>
                <c:pt idx="300">
                  <c:v>8.3783780212126212E-4</c:v>
                </c:pt>
                <c:pt idx="301">
                  <c:v>8.2997084029537806E-4</c:v>
                </c:pt>
                <c:pt idx="302">
                  <c:v>7.4898691992362294E-4</c:v>
                </c:pt>
                <c:pt idx="303">
                  <c:v>6.9565590408991068E-4</c:v>
                </c:pt>
                <c:pt idx="304">
                  <c:v>6.8839194603611317E-4</c:v>
                </c:pt>
                <c:pt idx="305">
                  <c:v>6.8450436791236253E-4</c:v>
                </c:pt>
                <c:pt idx="306">
                  <c:v>6.8844597731483517E-4</c:v>
                </c:pt>
                <c:pt idx="307">
                  <c:v>6.8502852414706859E-4</c:v>
                </c:pt>
                <c:pt idx="308">
                  <c:v>6.829324202612425E-4</c:v>
                </c:pt>
                <c:pt idx="309">
                  <c:v>6.8638861459253259E-4</c:v>
                </c:pt>
                <c:pt idx="310">
                  <c:v>5.768152318131551E-4</c:v>
                </c:pt>
                <c:pt idx="311">
                  <c:v>5.4983221287805816E-4</c:v>
                </c:pt>
                <c:pt idx="312">
                  <c:v>5.4239069898228472E-4</c:v>
                </c:pt>
                <c:pt idx="313">
                  <c:v>5.3767989483255007E-4</c:v>
                </c:pt>
                <c:pt idx="314">
                  <c:v>5.3297554119590589E-4</c:v>
                </c:pt>
                <c:pt idx="315">
                  <c:v>5.2307510084184335E-4</c:v>
                </c:pt>
                <c:pt idx="316">
                  <c:v>5.1783326731113654E-4</c:v>
                </c:pt>
                <c:pt idx="317">
                  <c:v>5.2596995187209909E-4</c:v>
                </c:pt>
                <c:pt idx="318">
                  <c:v>4.8296261863295419E-4</c:v>
                </c:pt>
                <c:pt idx="319">
                  <c:v>4.4156547785007141E-4</c:v>
                </c:pt>
                <c:pt idx="320">
                  <c:v>4.5028973391682259E-4</c:v>
                </c:pt>
                <c:pt idx="321">
                  <c:v>4.3092830934118761E-4</c:v>
                </c:pt>
                <c:pt idx="322">
                  <c:v>4.3029014180550695E-4</c:v>
                </c:pt>
                <c:pt idx="323">
                  <c:v>4.1987023154639878E-4</c:v>
                </c:pt>
                <c:pt idx="324">
                  <c:v>3.5783359088298593E-4</c:v>
                </c:pt>
                <c:pt idx="325">
                  <c:v>3.589988215504046E-4</c:v>
                </c:pt>
                <c:pt idx="326">
                  <c:v>5.2664048929514768E-4</c:v>
                </c:pt>
                <c:pt idx="327">
                  <c:v>5.9453164657528802E-4</c:v>
                </c:pt>
                <c:pt idx="328">
                  <c:v>6.3461174414677381E-4</c:v>
                </c:pt>
                <c:pt idx="329">
                  <c:v>6.4065087587844387E-4</c:v>
                </c:pt>
                <c:pt idx="330">
                  <c:v>6.4024109139694291E-4</c:v>
                </c:pt>
                <c:pt idx="331">
                  <c:v>6.4740458630516053E-4</c:v>
                </c:pt>
                <c:pt idx="332">
                  <c:v>6.4453227656220094E-4</c:v>
                </c:pt>
                <c:pt idx="333">
                  <c:v>6.3716795244846266E-4</c:v>
                </c:pt>
                <c:pt idx="334">
                  <c:v>6.2454902606540164E-4</c:v>
                </c:pt>
                <c:pt idx="335">
                  <c:v>6.0681440777893465E-4</c:v>
                </c:pt>
                <c:pt idx="336">
                  <c:v>6.0751461436718004E-4</c:v>
                </c:pt>
                <c:pt idx="337">
                  <c:v>6.2566455338605405E-4</c:v>
                </c:pt>
                <c:pt idx="338">
                  <c:v>6.9202907582948021E-4</c:v>
                </c:pt>
                <c:pt idx="339">
                  <c:v>6.8311983905197128E-4</c:v>
                </c:pt>
                <c:pt idx="340">
                  <c:v>6.5118129786350342E-4</c:v>
                </c:pt>
                <c:pt idx="341">
                  <c:v>6.5477741709941907E-4</c:v>
                </c:pt>
                <c:pt idx="342">
                  <c:v>6.5846674545034741E-4</c:v>
                </c:pt>
                <c:pt idx="343">
                  <c:v>6.5905858983471093E-4</c:v>
                </c:pt>
                <c:pt idx="344">
                  <c:v>6.6983639691724976E-4</c:v>
                </c:pt>
                <c:pt idx="345">
                  <c:v>6.5471599423497044E-4</c:v>
                </c:pt>
                <c:pt idx="346">
                  <c:v>6.5812739689941795E-4</c:v>
                </c:pt>
                <c:pt idx="347">
                  <c:v>6.8027804806811002E-4</c:v>
                </c:pt>
                <c:pt idx="348">
                  <c:v>6.8917789747911741E-4</c:v>
                </c:pt>
                <c:pt idx="349">
                  <c:v>6.9190788484718431E-4</c:v>
                </c:pt>
                <c:pt idx="350">
                  <c:v>7.1139678066898908E-4</c:v>
                </c:pt>
                <c:pt idx="351">
                  <c:v>6.3507300194012622E-4</c:v>
                </c:pt>
                <c:pt idx="352">
                  <c:v>6.2012558895445998E-4</c:v>
                </c:pt>
                <c:pt idx="353">
                  <c:v>6.3178478706196728E-4</c:v>
                </c:pt>
                <c:pt idx="354">
                  <c:v>6.384343891534367E-4</c:v>
                </c:pt>
                <c:pt idx="355">
                  <c:v>6.507169278572141E-4</c:v>
                </c:pt>
                <c:pt idx="356">
                  <c:v>6.757396429370098E-4</c:v>
                </c:pt>
                <c:pt idx="357">
                  <c:v>6.6761723192180014E-4</c:v>
                </c:pt>
                <c:pt idx="358">
                  <c:v>6.653526290696704E-4</c:v>
                </c:pt>
                <c:pt idx="359">
                  <c:v>7.0244569043833454E-4</c:v>
                </c:pt>
                <c:pt idx="360">
                  <c:v>6.928863260603059E-4</c:v>
                </c:pt>
                <c:pt idx="361">
                  <c:v>6.8495965523689443E-4</c:v>
                </c:pt>
                <c:pt idx="362">
                  <c:v>6.8261517237903197E-4</c:v>
                </c:pt>
                <c:pt idx="363">
                  <c:v>6.9195222693807783E-4</c:v>
                </c:pt>
                <c:pt idx="364">
                  <c:v>7.2208130140116343E-4</c:v>
                </c:pt>
                <c:pt idx="365">
                  <c:v>7.2227645824919585E-4</c:v>
                </c:pt>
                <c:pt idx="366">
                  <c:v>7.5380822459891446E-4</c:v>
                </c:pt>
                <c:pt idx="367">
                  <c:v>7.6297282609872989E-4</c:v>
                </c:pt>
                <c:pt idx="368">
                  <c:v>6.8485104674292083E-4</c:v>
                </c:pt>
                <c:pt idx="369">
                  <c:v>7.1972560872335379E-4</c:v>
                </c:pt>
                <c:pt idx="370">
                  <c:v>7.7087072324240899E-4</c:v>
                </c:pt>
                <c:pt idx="371">
                  <c:v>7.6320390299649491E-4</c:v>
                </c:pt>
                <c:pt idx="372">
                  <c:v>7.6173261507896963E-4</c:v>
                </c:pt>
                <c:pt idx="373">
                  <c:v>7.8989109884832918E-4</c:v>
                </c:pt>
                <c:pt idx="374">
                  <c:v>7.9183176772411584E-4</c:v>
                </c:pt>
                <c:pt idx="375">
                  <c:v>7.6019379533516322E-4</c:v>
                </c:pt>
                <c:pt idx="376">
                  <c:v>8.9980638498868162E-4</c:v>
                </c:pt>
                <c:pt idx="377">
                  <c:v>8.8997178101141345E-4</c:v>
                </c:pt>
                <c:pt idx="378">
                  <c:v>8.3693300404515429E-4</c:v>
                </c:pt>
                <c:pt idx="379">
                  <c:v>8.0493087405254099E-4</c:v>
                </c:pt>
                <c:pt idx="380">
                  <c:v>7.9804683860870218E-4</c:v>
                </c:pt>
                <c:pt idx="381">
                  <c:v>7.9272912503198655E-4</c:v>
                </c:pt>
                <c:pt idx="382">
                  <c:v>8.0645662424567793E-4</c:v>
                </c:pt>
                <c:pt idx="383">
                  <c:v>8.1665744075423599E-4</c:v>
                </c:pt>
                <c:pt idx="384">
                  <c:v>8.06637150355307E-4</c:v>
                </c:pt>
                <c:pt idx="385">
                  <c:v>8.0756035396871624E-4</c:v>
                </c:pt>
                <c:pt idx="386">
                  <c:v>7.3926573227249179E-4</c:v>
                </c:pt>
                <c:pt idx="387">
                  <c:v>9.8790619077897658E-4</c:v>
                </c:pt>
                <c:pt idx="388">
                  <c:v>1.0430810049657923E-3</c:v>
                </c:pt>
                <c:pt idx="389">
                  <c:v>1.1502317355410313E-3</c:v>
                </c:pt>
                <c:pt idx="390">
                  <c:v>1.1811582651077253E-3</c:v>
                </c:pt>
                <c:pt idx="391">
                  <c:v>1.1725200097001951E-3</c:v>
                </c:pt>
                <c:pt idx="392">
                  <c:v>1.1506143091994385E-3</c:v>
                </c:pt>
                <c:pt idx="393">
                  <c:v>1.1511152351279599E-3</c:v>
                </c:pt>
                <c:pt idx="394">
                  <c:v>1.1371767121049216E-3</c:v>
                </c:pt>
                <c:pt idx="395">
                  <c:v>1.131031033364899E-3</c:v>
                </c:pt>
                <c:pt idx="396">
                  <c:v>1.1041418616683407E-3</c:v>
                </c:pt>
                <c:pt idx="397">
                  <c:v>1.047161419632274E-3</c:v>
                </c:pt>
                <c:pt idx="398">
                  <c:v>1.0382268415881405E-3</c:v>
                </c:pt>
                <c:pt idx="399">
                  <c:v>1.0449733006665605E-3</c:v>
                </c:pt>
                <c:pt idx="400">
                  <c:v>1.0407720627925092E-3</c:v>
                </c:pt>
                <c:pt idx="401">
                  <c:v>1.0347565006216964E-3</c:v>
                </c:pt>
                <c:pt idx="402">
                  <c:v>1.0211506437092512E-3</c:v>
                </c:pt>
                <c:pt idx="403">
                  <c:v>1.0725156011192731E-3</c:v>
                </c:pt>
                <c:pt idx="404">
                  <c:v>1.0804862649588421E-3</c:v>
                </c:pt>
                <c:pt idx="405">
                  <c:v>1.0712735662318723E-3</c:v>
                </c:pt>
                <c:pt idx="406">
                  <c:v>1.0793121906084314E-3</c:v>
                </c:pt>
                <c:pt idx="407">
                  <c:v>1.1348634246422583E-3</c:v>
                </c:pt>
                <c:pt idx="408">
                  <c:v>1.1162100861991761E-3</c:v>
                </c:pt>
                <c:pt idx="409">
                  <c:v>1.1642057423727E-3</c:v>
                </c:pt>
                <c:pt idx="410">
                  <c:v>1.153946269129265E-3</c:v>
                </c:pt>
                <c:pt idx="411">
                  <c:v>1.1458140508765319E-3</c:v>
                </c:pt>
                <c:pt idx="412">
                  <c:v>1.1216887045584299E-3</c:v>
                </c:pt>
                <c:pt idx="413">
                  <c:v>1.0919459530994865E-3</c:v>
                </c:pt>
                <c:pt idx="414">
                  <c:v>1.1160839691303054E-3</c:v>
                </c:pt>
                <c:pt idx="415">
                  <c:v>1.0771469146637455E-3</c:v>
                </c:pt>
                <c:pt idx="416">
                  <c:v>1.0940899686222596E-3</c:v>
                </c:pt>
                <c:pt idx="417">
                  <c:v>1.1112942039543296E-3</c:v>
                </c:pt>
                <c:pt idx="418">
                  <c:v>1.1094728266526264E-3</c:v>
                </c:pt>
                <c:pt idx="419">
                  <c:v>1.1102382301415874E-3</c:v>
                </c:pt>
                <c:pt idx="420">
                  <c:v>1.1117771574941928E-3</c:v>
                </c:pt>
                <c:pt idx="421">
                  <c:v>1.1078383292554028E-3</c:v>
                </c:pt>
                <c:pt idx="422">
                  <c:v>1.0754857989501935E-3</c:v>
                </c:pt>
                <c:pt idx="423">
                  <c:v>1.0868781577043514E-3</c:v>
                </c:pt>
                <c:pt idx="424">
                  <c:v>1.0868476869149277E-3</c:v>
                </c:pt>
                <c:pt idx="425">
                  <c:v>1.0863462733489199E-3</c:v>
                </c:pt>
                <c:pt idx="426">
                  <c:v>1.0839378755488197E-3</c:v>
                </c:pt>
                <c:pt idx="427">
                  <c:v>1.0920021256179617E-3</c:v>
                </c:pt>
                <c:pt idx="428">
                  <c:v>1.0828546394969244E-3</c:v>
                </c:pt>
                <c:pt idx="429">
                  <c:v>1.1248733069035984E-3</c:v>
                </c:pt>
                <c:pt idx="430">
                  <c:v>1.1098984289870527E-3</c:v>
                </c:pt>
                <c:pt idx="431">
                  <c:v>1.1210914829879392E-3</c:v>
                </c:pt>
                <c:pt idx="432">
                  <c:v>1.1404261342194326E-3</c:v>
                </c:pt>
                <c:pt idx="433">
                  <c:v>1.1344159771873585E-3</c:v>
                </c:pt>
                <c:pt idx="434">
                  <c:v>1.1063565531751808E-3</c:v>
                </c:pt>
                <c:pt idx="435">
                  <c:v>1.0988501249116118E-3</c:v>
                </c:pt>
                <c:pt idx="436">
                  <c:v>1.114879371181654E-3</c:v>
                </c:pt>
                <c:pt idx="437">
                  <c:v>1.1138633844704302E-3</c:v>
                </c:pt>
                <c:pt idx="438">
                  <c:v>1.1050098271552971E-3</c:v>
                </c:pt>
                <c:pt idx="439">
                  <c:v>1.0911038390689295E-3</c:v>
                </c:pt>
                <c:pt idx="440">
                  <c:v>1.0902672404017627E-3</c:v>
                </c:pt>
                <c:pt idx="441">
                  <c:v>1.1056085565076649E-3</c:v>
                </c:pt>
                <c:pt idx="442">
                  <c:v>1.1142343636219964E-3</c:v>
                </c:pt>
                <c:pt idx="443">
                  <c:v>1.1234084506544786E-3</c:v>
                </c:pt>
                <c:pt idx="444">
                  <c:v>1.1275566519008029E-3</c:v>
                </c:pt>
                <c:pt idx="445">
                  <c:v>1.1246419629114864E-3</c:v>
                </c:pt>
                <c:pt idx="446">
                  <c:v>1.1300610818586185E-3</c:v>
                </c:pt>
                <c:pt idx="447">
                  <c:v>1.0949846280054419E-3</c:v>
                </c:pt>
                <c:pt idx="448">
                  <c:v>1.1550166068046068E-3</c:v>
                </c:pt>
                <c:pt idx="449">
                  <c:v>1.158050398492325E-3</c:v>
                </c:pt>
                <c:pt idx="450">
                  <c:v>1.1505472142750591E-3</c:v>
                </c:pt>
                <c:pt idx="451">
                  <c:v>1.1572644189514231E-3</c:v>
                </c:pt>
                <c:pt idx="452">
                  <c:v>1.1521565292934046E-3</c:v>
                </c:pt>
                <c:pt idx="453">
                  <c:v>1.1221879713917938E-3</c:v>
                </c:pt>
                <c:pt idx="454">
                  <c:v>9.0817103622925087E-4</c:v>
                </c:pt>
                <c:pt idx="455">
                  <c:v>7.8670078230216086E-4</c:v>
                </c:pt>
                <c:pt idx="456">
                  <c:v>7.8376840309876737E-4</c:v>
                </c:pt>
                <c:pt idx="457">
                  <c:v>7.4969751065211241E-4</c:v>
                </c:pt>
                <c:pt idx="458">
                  <c:v>7.4960415897532158E-4</c:v>
                </c:pt>
                <c:pt idx="459">
                  <c:v>7.619847446893634E-4</c:v>
                </c:pt>
                <c:pt idx="460">
                  <c:v>7.2868883337466172E-4</c:v>
                </c:pt>
                <c:pt idx="461">
                  <c:v>8.999828470656196E-4</c:v>
                </c:pt>
                <c:pt idx="462">
                  <c:v>9.1776667449929993E-4</c:v>
                </c:pt>
                <c:pt idx="463">
                  <c:v>9.3545689047571778E-4</c:v>
                </c:pt>
                <c:pt idx="464">
                  <c:v>9.4105277141079999E-4</c:v>
                </c:pt>
                <c:pt idx="465">
                  <c:v>9.422171302897489E-4</c:v>
                </c:pt>
                <c:pt idx="466">
                  <c:v>9.2907084220813032E-4</c:v>
                </c:pt>
                <c:pt idx="467">
                  <c:v>9.2383353061575087E-4</c:v>
                </c:pt>
                <c:pt idx="468">
                  <c:v>9.4263778253539192E-4</c:v>
                </c:pt>
                <c:pt idx="469">
                  <c:v>9.4270115257735082E-4</c:v>
                </c:pt>
                <c:pt idx="470">
                  <c:v>9.5240284821112458E-4</c:v>
                </c:pt>
                <c:pt idx="471">
                  <c:v>9.4790574905729782E-4</c:v>
                </c:pt>
                <c:pt idx="472">
                  <c:v>8.8436544996249849E-4</c:v>
                </c:pt>
                <c:pt idx="473">
                  <c:v>8.1068336976318717E-4</c:v>
                </c:pt>
                <c:pt idx="474">
                  <c:v>7.7660355290650417E-4</c:v>
                </c:pt>
                <c:pt idx="475">
                  <c:v>7.6627795156015868E-4</c:v>
                </c:pt>
                <c:pt idx="476">
                  <c:v>7.607457447336303E-4</c:v>
                </c:pt>
                <c:pt idx="477">
                  <c:v>7.6389177152447034E-4</c:v>
                </c:pt>
                <c:pt idx="478">
                  <c:v>7.8863840682552046E-4</c:v>
                </c:pt>
                <c:pt idx="479">
                  <c:v>7.9893493485741842E-4</c:v>
                </c:pt>
                <c:pt idx="480">
                  <c:v>7.796492807526389E-4</c:v>
                </c:pt>
                <c:pt idx="481">
                  <c:v>7.9341890485091636E-4</c:v>
                </c:pt>
                <c:pt idx="482">
                  <c:v>7.3208536927375019E-4</c:v>
                </c:pt>
                <c:pt idx="483">
                  <c:v>7.2620053855103643E-4</c:v>
                </c:pt>
                <c:pt idx="484">
                  <c:v>7.2385081697644651E-4</c:v>
                </c:pt>
                <c:pt idx="485">
                  <c:v>7.1028701180313278E-4</c:v>
                </c:pt>
                <c:pt idx="486">
                  <c:v>7.081992119950532E-4</c:v>
                </c:pt>
                <c:pt idx="487">
                  <c:v>7.5167786433345254E-4</c:v>
                </c:pt>
                <c:pt idx="488">
                  <c:v>7.5073042210056426E-4</c:v>
                </c:pt>
                <c:pt idx="489">
                  <c:v>7.2095308327022641E-4</c:v>
                </c:pt>
                <c:pt idx="490">
                  <c:v>7.3695267042674117E-4</c:v>
                </c:pt>
                <c:pt idx="491">
                  <c:v>7.3809174166218508E-4</c:v>
                </c:pt>
                <c:pt idx="492">
                  <c:v>6.3256942238260679E-4</c:v>
                </c:pt>
                <c:pt idx="493">
                  <c:v>6.3015283659966826E-4</c:v>
                </c:pt>
                <c:pt idx="494">
                  <c:v>6.6719420387261017E-4</c:v>
                </c:pt>
                <c:pt idx="495">
                  <c:v>6.6741888640331481E-4</c:v>
                </c:pt>
                <c:pt idx="496">
                  <c:v>6.6640485391016903E-4</c:v>
                </c:pt>
                <c:pt idx="497">
                  <c:v>6.7068318299883607E-4</c:v>
                </c:pt>
                <c:pt idx="498">
                  <c:v>7.0017859851163042E-4</c:v>
                </c:pt>
                <c:pt idx="499">
                  <c:v>6.8509555184043038E-4</c:v>
                </c:pt>
                <c:pt idx="500">
                  <c:v>6.7520212378297591E-4</c:v>
                </c:pt>
                <c:pt idx="501">
                  <c:v>7.0698725298553146E-4</c:v>
                </c:pt>
                <c:pt idx="502">
                  <c:v>7.1102765384068497E-4</c:v>
                </c:pt>
                <c:pt idx="503">
                  <c:v>7.5380398966326642E-4</c:v>
                </c:pt>
                <c:pt idx="504">
                  <c:v>6.1093213289039152E-4</c:v>
                </c:pt>
                <c:pt idx="505">
                  <c:v>5.8458088231813632E-4</c:v>
                </c:pt>
                <c:pt idx="506">
                  <c:v>6.0591743252106701E-4</c:v>
                </c:pt>
                <c:pt idx="507">
                  <c:v>7.0503934936244313E-4</c:v>
                </c:pt>
                <c:pt idx="508">
                  <c:v>5.7493623561916433E-4</c:v>
                </c:pt>
                <c:pt idx="509">
                  <c:v>5.6157459710084816E-4</c:v>
                </c:pt>
                <c:pt idx="510">
                  <c:v>4.9362083351052032E-4</c:v>
                </c:pt>
                <c:pt idx="511">
                  <c:v>4.9132946108437455E-4</c:v>
                </c:pt>
                <c:pt idx="512">
                  <c:v>4.2903416396299836E-4</c:v>
                </c:pt>
                <c:pt idx="513">
                  <c:v>4.2155393380441977E-4</c:v>
                </c:pt>
                <c:pt idx="514">
                  <c:v>4.2286784928913728E-4</c:v>
                </c:pt>
                <c:pt idx="515">
                  <c:v>4.2037673794896802E-4</c:v>
                </c:pt>
                <c:pt idx="516">
                  <c:v>3.9773895400363159E-4</c:v>
                </c:pt>
                <c:pt idx="517">
                  <c:v>3.8603677301963314E-4</c:v>
                </c:pt>
                <c:pt idx="518">
                  <c:v>4.3362832649782279E-4</c:v>
                </c:pt>
                <c:pt idx="519">
                  <c:v>4.2408386668079577E-4</c:v>
                </c:pt>
                <c:pt idx="520">
                  <c:v>4.4338726710019385E-4</c:v>
                </c:pt>
                <c:pt idx="521">
                  <c:v>4.3233464029757834E-4</c:v>
                </c:pt>
                <c:pt idx="522">
                  <c:v>4.2871769247627202E-4</c:v>
                </c:pt>
                <c:pt idx="523">
                  <c:v>4.3547480725883789E-4</c:v>
                </c:pt>
                <c:pt idx="524">
                  <c:v>4.1060356164511784E-4</c:v>
                </c:pt>
                <c:pt idx="525">
                  <c:v>3.8230570695225302E-4</c:v>
                </c:pt>
                <c:pt idx="526">
                  <c:v>3.8690767909725307E-4</c:v>
                </c:pt>
                <c:pt idx="527">
                  <c:v>3.8502822477771119E-4</c:v>
                </c:pt>
                <c:pt idx="528">
                  <c:v>4.0230676827379078E-4</c:v>
                </c:pt>
                <c:pt idx="529">
                  <c:v>4.0972858778756595E-4</c:v>
                </c:pt>
                <c:pt idx="530">
                  <c:v>4.093369270256766E-4</c:v>
                </c:pt>
                <c:pt idx="531">
                  <c:v>4.087746179855844E-4</c:v>
                </c:pt>
                <c:pt idx="532">
                  <c:v>3.8173549785526246E-4</c:v>
                </c:pt>
                <c:pt idx="533">
                  <c:v>3.8427403945456493E-4</c:v>
                </c:pt>
                <c:pt idx="534">
                  <c:v>3.7899175464591977E-4</c:v>
                </c:pt>
                <c:pt idx="535">
                  <c:v>3.7328721825679922E-4</c:v>
                </c:pt>
                <c:pt idx="536">
                  <c:v>3.7501275681653417E-4</c:v>
                </c:pt>
                <c:pt idx="537">
                  <c:v>4.1395934389108551E-4</c:v>
                </c:pt>
                <c:pt idx="538">
                  <c:v>4.6366285582535795E-4</c:v>
                </c:pt>
                <c:pt idx="539">
                  <c:v>5.2368639017478862E-4</c:v>
                </c:pt>
                <c:pt idx="540">
                  <c:v>5.2564128770715029E-4</c:v>
                </c:pt>
                <c:pt idx="541">
                  <c:v>5.2266419122834614E-4</c:v>
                </c:pt>
                <c:pt idx="542">
                  <c:v>5.2915952105008044E-4</c:v>
                </c:pt>
                <c:pt idx="543">
                  <c:v>5.2923799851952325E-4</c:v>
                </c:pt>
                <c:pt idx="544">
                  <c:v>5.331204598215633E-4</c:v>
                </c:pt>
                <c:pt idx="545">
                  <c:v>5.2902867105416164E-4</c:v>
                </c:pt>
                <c:pt idx="546">
                  <c:v>5.4604126226190787E-4</c:v>
                </c:pt>
                <c:pt idx="547">
                  <c:v>5.5253290388706329E-4</c:v>
                </c:pt>
                <c:pt idx="548">
                  <c:v>5.4588552409008987E-4</c:v>
                </c:pt>
                <c:pt idx="549">
                  <c:v>5.3917687420537914E-4</c:v>
                </c:pt>
                <c:pt idx="550">
                  <c:v>5.3869898241918008E-4</c:v>
                </c:pt>
                <c:pt idx="551">
                  <c:v>5.1058653128037488E-4</c:v>
                </c:pt>
                <c:pt idx="552">
                  <c:v>5.032663983105261E-4</c:v>
                </c:pt>
                <c:pt idx="553">
                  <c:v>5.0216666483964445E-4</c:v>
                </c:pt>
                <c:pt idx="554">
                  <c:v>5.0172393852653755E-4</c:v>
                </c:pt>
                <c:pt idx="555">
                  <c:v>5.3128351362686989E-4</c:v>
                </c:pt>
                <c:pt idx="556">
                  <c:v>5.2694647598043479E-4</c:v>
                </c:pt>
                <c:pt idx="557">
                  <c:v>5.1078425103088447E-4</c:v>
                </c:pt>
                <c:pt idx="558">
                  <c:v>5.106894950347784E-4</c:v>
                </c:pt>
                <c:pt idx="559">
                  <c:v>5.2527106134292825E-4</c:v>
                </c:pt>
                <c:pt idx="560">
                  <c:v>5.4986061065423833E-4</c:v>
                </c:pt>
                <c:pt idx="561">
                  <c:v>5.7560133804823385E-4</c:v>
                </c:pt>
                <c:pt idx="562">
                  <c:v>6.1899505614212307E-4</c:v>
                </c:pt>
                <c:pt idx="563">
                  <c:v>6.2238677783507516E-4</c:v>
                </c:pt>
                <c:pt idx="564">
                  <c:v>6.2663004886847305E-4</c:v>
                </c:pt>
                <c:pt idx="565">
                  <c:v>6.4283616265847028E-4</c:v>
                </c:pt>
                <c:pt idx="566">
                  <c:v>6.4739413522213614E-4</c:v>
                </c:pt>
                <c:pt idx="567">
                  <c:v>6.5877425804025539E-4</c:v>
                </c:pt>
                <c:pt idx="568">
                  <c:v>6.5925821661399781E-4</c:v>
                </c:pt>
                <c:pt idx="569">
                  <c:v>6.0443215714235145E-4</c:v>
                </c:pt>
                <c:pt idx="570">
                  <c:v>6.0027894913531319E-4</c:v>
                </c:pt>
                <c:pt idx="571">
                  <c:v>5.9421145887908868E-4</c:v>
                </c:pt>
                <c:pt idx="572">
                  <c:v>6.1105374271886186E-4</c:v>
                </c:pt>
                <c:pt idx="573">
                  <c:v>6.1659378682307525E-4</c:v>
                </c:pt>
                <c:pt idx="574">
                  <c:v>6.2507605026143566E-4</c:v>
                </c:pt>
                <c:pt idx="575">
                  <c:v>6.3137325928572089E-4</c:v>
                </c:pt>
                <c:pt idx="576">
                  <c:v>6.2813745840262138E-4</c:v>
                </c:pt>
                <c:pt idx="577">
                  <c:v>4.279357076125572E-4</c:v>
                </c:pt>
                <c:pt idx="578">
                  <c:v>3.8117470789989102E-4</c:v>
                </c:pt>
                <c:pt idx="579">
                  <c:v>3.5307956905491486E-4</c:v>
                </c:pt>
                <c:pt idx="580">
                  <c:v>3.3736545932221704E-4</c:v>
                </c:pt>
                <c:pt idx="581">
                  <c:v>3.3967939310197866E-4</c:v>
                </c:pt>
                <c:pt idx="582">
                  <c:v>3.4156671513502088E-4</c:v>
                </c:pt>
                <c:pt idx="583">
                  <c:v>3.2993799301342218E-4</c:v>
                </c:pt>
                <c:pt idx="584">
                  <c:v>3.3571054131639348E-4</c:v>
                </c:pt>
                <c:pt idx="585">
                  <c:v>3.4240946245689538E-4</c:v>
                </c:pt>
                <c:pt idx="586">
                  <c:v>3.4147670804515349E-4</c:v>
                </c:pt>
                <c:pt idx="587">
                  <c:v>3.5824882282906425E-4</c:v>
                </c:pt>
                <c:pt idx="588">
                  <c:v>3.5334820814439481E-4</c:v>
                </c:pt>
                <c:pt idx="589">
                  <c:v>3.0632745986040378E-4</c:v>
                </c:pt>
                <c:pt idx="590">
                  <c:v>3.2030529497816234E-4</c:v>
                </c:pt>
                <c:pt idx="591">
                  <c:v>3.2293347899397482E-4</c:v>
                </c:pt>
                <c:pt idx="592">
                  <c:v>3.3473439127540389E-4</c:v>
                </c:pt>
                <c:pt idx="593">
                  <c:v>3.3844716992552457E-4</c:v>
                </c:pt>
                <c:pt idx="594">
                  <c:v>3.374411965107157E-4</c:v>
                </c:pt>
                <c:pt idx="595">
                  <c:v>3.4630603846514676E-4</c:v>
                </c:pt>
                <c:pt idx="596">
                  <c:v>3.4822520402274116E-4</c:v>
                </c:pt>
                <c:pt idx="597">
                  <c:v>3.4929719344576813E-4</c:v>
                </c:pt>
                <c:pt idx="598">
                  <c:v>3.3490753212831836E-4</c:v>
                </c:pt>
                <c:pt idx="599">
                  <c:v>3.4055522712070563E-4</c:v>
                </c:pt>
                <c:pt idx="600">
                  <c:v>3.4676662448786532E-4</c:v>
                </c:pt>
                <c:pt idx="601">
                  <c:v>3.4404812141880384E-4</c:v>
                </c:pt>
                <c:pt idx="602">
                  <c:v>3.4535755621240602E-4</c:v>
                </c:pt>
                <c:pt idx="603">
                  <c:v>3.5143384858643897E-4</c:v>
                </c:pt>
                <c:pt idx="604">
                  <c:v>3.5852851614125402E-4</c:v>
                </c:pt>
                <c:pt idx="605">
                  <c:v>3.6252752950810958E-4</c:v>
                </c:pt>
                <c:pt idx="606">
                  <c:v>3.5338449088949603E-4</c:v>
                </c:pt>
                <c:pt idx="607">
                  <c:v>3.1543026265665603E-4</c:v>
                </c:pt>
                <c:pt idx="608">
                  <c:v>3.1693559372770433E-4</c:v>
                </c:pt>
                <c:pt idx="609">
                  <c:v>3.1456209471261611E-4</c:v>
                </c:pt>
                <c:pt idx="610">
                  <c:v>2.9807409565541334E-4</c:v>
                </c:pt>
                <c:pt idx="611">
                  <c:v>2.8995337641411507E-4</c:v>
                </c:pt>
                <c:pt idx="612">
                  <c:v>2.9900077379195732E-4</c:v>
                </c:pt>
                <c:pt idx="613">
                  <c:v>2.9444714189635803E-4</c:v>
                </c:pt>
                <c:pt idx="614">
                  <c:v>2.9262245256854956E-4</c:v>
                </c:pt>
                <c:pt idx="615">
                  <c:v>2.7634964968884543E-4</c:v>
                </c:pt>
                <c:pt idx="616">
                  <c:v>2.7855370333310081E-4</c:v>
                </c:pt>
                <c:pt idx="617">
                  <c:v>2.7027408725505505E-4</c:v>
                </c:pt>
                <c:pt idx="618">
                  <c:v>2.7089381936867162E-4</c:v>
                </c:pt>
                <c:pt idx="619">
                  <c:v>2.6766975648605717E-4</c:v>
                </c:pt>
                <c:pt idx="620">
                  <c:v>2.3112045835999785E-4</c:v>
                </c:pt>
                <c:pt idx="621">
                  <c:v>2.0612579740331738E-4</c:v>
                </c:pt>
                <c:pt idx="622">
                  <c:v>2.3447549652352468E-4</c:v>
                </c:pt>
                <c:pt idx="623">
                  <c:v>2.3708258662030363E-4</c:v>
                </c:pt>
                <c:pt idx="624">
                  <c:v>2.3173520924867102E-4</c:v>
                </c:pt>
                <c:pt idx="625">
                  <c:v>2.227618496145867E-4</c:v>
                </c:pt>
                <c:pt idx="626">
                  <c:v>2.1998525600283906E-4</c:v>
                </c:pt>
                <c:pt idx="627">
                  <c:v>1.6567425584753978E-4</c:v>
                </c:pt>
                <c:pt idx="628">
                  <c:v>1.6713246798814881E-4</c:v>
                </c:pt>
                <c:pt idx="629">
                  <c:v>1.6624970433200894E-4</c:v>
                </c:pt>
                <c:pt idx="630">
                  <c:v>1.6466772192086929E-4</c:v>
                </c:pt>
                <c:pt idx="631">
                  <c:v>1.6299157970228943E-4</c:v>
                </c:pt>
                <c:pt idx="632">
                  <c:v>1.7077277699737478E-4</c:v>
                </c:pt>
                <c:pt idx="633">
                  <c:v>1.6968298487271988E-4</c:v>
                </c:pt>
                <c:pt idx="634">
                  <c:v>1.6410608089390132E-4</c:v>
                </c:pt>
                <c:pt idx="635">
                  <c:v>1.622221910682717E-4</c:v>
                </c:pt>
                <c:pt idx="636">
                  <c:v>1.5711479589119659E-4</c:v>
                </c:pt>
                <c:pt idx="637">
                  <c:v>1.5838789743365575E-4</c:v>
                </c:pt>
                <c:pt idx="638">
                  <c:v>8.9431220993574072E-5</c:v>
                </c:pt>
                <c:pt idx="639">
                  <c:v>8.123585231982056E-5</c:v>
                </c:pt>
                <c:pt idx="640">
                  <c:v>6.4619933697471931E-5</c:v>
                </c:pt>
                <c:pt idx="641">
                  <c:v>6.2457295880558202E-5</c:v>
                </c:pt>
                <c:pt idx="642">
                  <c:v>6.253881702748762E-5</c:v>
                </c:pt>
                <c:pt idx="643">
                  <c:v>6.1638893244432436E-5</c:v>
                </c:pt>
                <c:pt idx="644">
                  <c:v>6.3287687009669293E-5</c:v>
                </c:pt>
                <c:pt idx="645">
                  <c:v>6.4641475261322355E-5</c:v>
                </c:pt>
                <c:pt idx="646">
                  <c:v>6.4810736527011199E-5</c:v>
                </c:pt>
                <c:pt idx="647">
                  <c:v>6.0940922165259175E-5</c:v>
                </c:pt>
                <c:pt idx="648">
                  <c:v>5.7203532117775787E-5</c:v>
                </c:pt>
                <c:pt idx="649">
                  <c:v>5.6896909015476653E-5</c:v>
                </c:pt>
                <c:pt idx="650">
                  <c:v>5.6786674226872447E-5</c:v>
                </c:pt>
                <c:pt idx="651">
                  <c:v>5.6751215697376558E-5</c:v>
                </c:pt>
                <c:pt idx="652">
                  <c:v>5.6517677360300602E-5</c:v>
                </c:pt>
                <c:pt idx="653">
                  <c:v>5.6340677336018781E-5</c:v>
                </c:pt>
                <c:pt idx="654">
                  <c:v>5.0760548156633828E-5</c:v>
                </c:pt>
                <c:pt idx="655">
                  <c:v>4.9985680424839922E-5</c:v>
                </c:pt>
                <c:pt idx="656">
                  <c:v>5.0572577456895848E-5</c:v>
                </c:pt>
                <c:pt idx="657">
                  <c:v>4.9721189125752264E-5</c:v>
                </c:pt>
                <c:pt idx="658">
                  <c:v>4.4200770785551945E-5</c:v>
                </c:pt>
                <c:pt idx="659">
                  <c:v>4.5455770947798864E-5</c:v>
                </c:pt>
                <c:pt idx="660">
                  <c:v>3.7944819835910092E-5</c:v>
                </c:pt>
                <c:pt idx="661">
                  <c:v>3.9778186784827017E-5</c:v>
                </c:pt>
                <c:pt idx="662">
                  <c:v>3.9711526340022673E-5</c:v>
                </c:pt>
                <c:pt idx="663">
                  <c:v>3.856834781876614E-5</c:v>
                </c:pt>
                <c:pt idx="664">
                  <c:v>4.0755159443897103E-5</c:v>
                </c:pt>
                <c:pt idx="665">
                  <c:v>4.1704656017248742E-5</c:v>
                </c:pt>
                <c:pt idx="666">
                  <c:v>5.0151601553303008E-5</c:v>
                </c:pt>
                <c:pt idx="667">
                  <c:v>4.7729720919432221E-5</c:v>
                </c:pt>
                <c:pt idx="668">
                  <c:v>4.8222371310804769E-5</c:v>
                </c:pt>
                <c:pt idx="669">
                  <c:v>4.8369628023336119E-5</c:v>
                </c:pt>
                <c:pt idx="670">
                  <c:v>4.9160837144824684E-5</c:v>
                </c:pt>
                <c:pt idx="671">
                  <c:v>4.7912470464932153E-5</c:v>
                </c:pt>
                <c:pt idx="672">
                  <c:v>4.5201207040688843E-5</c:v>
                </c:pt>
                <c:pt idx="673">
                  <c:v>4.3733043734367239E-5</c:v>
                </c:pt>
                <c:pt idx="674">
                  <c:v>4.4148741776725017E-5</c:v>
                </c:pt>
                <c:pt idx="675">
                  <c:v>4.4316273468430484E-5</c:v>
                </c:pt>
                <c:pt idx="676">
                  <c:v>4.4742163209046436E-5</c:v>
                </c:pt>
                <c:pt idx="677">
                  <c:v>4.8268175512546885E-5</c:v>
                </c:pt>
                <c:pt idx="678">
                  <c:v>4.788261689682966E-5</c:v>
                </c:pt>
                <c:pt idx="679">
                  <c:v>4.819361967875522E-5</c:v>
                </c:pt>
                <c:pt idx="680">
                  <c:v>4.3776306957740851E-5</c:v>
                </c:pt>
                <c:pt idx="681">
                  <c:v>4.3637263622443803E-5</c:v>
                </c:pt>
                <c:pt idx="682">
                  <c:v>4.3860358837634266E-5</c:v>
                </c:pt>
                <c:pt idx="683">
                  <c:v>4.2231060722645454E-5</c:v>
                </c:pt>
                <c:pt idx="684">
                  <c:v>3.6772326502074068E-5</c:v>
                </c:pt>
                <c:pt idx="685">
                  <c:v>3.6395212234214733E-5</c:v>
                </c:pt>
                <c:pt idx="686">
                  <c:v>3.6611253521557777E-5</c:v>
                </c:pt>
                <c:pt idx="687">
                  <c:v>3.6073695168015917E-5</c:v>
                </c:pt>
                <c:pt idx="688">
                  <c:v>3.499485379511959E-5</c:v>
                </c:pt>
                <c:pt idx="689">
                  <c:v>3.4179386002333672E-5</c:v>
                </c:pt>
                <c:pt idx="690">
                  <c:v>3.413412291406816E-5</c:v>
                </c:pt>
                <c:pt idx="691">
                  <c:v>3.4763771644069719E-5</c:v>
                </c:pt>
                <c:pt idx="692">
                  <c:v>3.3707797011422966E-5</c:v>
                </c:pt>
                <c:pt idx="693">
                  <c:v>3.5643544962691731E-5</c:v>
                </c:pt>
                <c:pt idx="694">
                  <c:v>3.6281382803990892E-5</c:v>
                </c:pt>
                <c:pt idx="695">
                  <c:v>3.5933081369461729E-5</c:v>
                </c:pt>
                <c:pt idx="696">
                  <c:v>3.5900566764274061E-5</c:v>
                </c:pt>
                <c:pt idx="697">
                  <c:v>3.5749063189224347E-5</c:v>
                </c:pt>
                <c:pt idx="698">
                  <c:v>3.7444790261395164E-5</c:v>
                </c:pt>
                <c:pt idx="699">
                  <c:v>2.950844745855232E-5</c:v>
                </c:pt>
                <c:pt idx="700">
                  <c:v>2.9932096460697581E-5</c:v>
                </c:pt>
                <c:pt idx="701">
                  <c:v>3.00931032233547E-5</c:v>
                </c:pt>
                <c:pt idx="702">
                  <c:v>3.1389485708728832E-5</c:v>
                </c:pt>
                <c:pt idx="703">
                  <c:v>1.028208062228603E-4</c:v>
                </c:pt>
                <c:pt idx="704">
                  <c:v>1.1863601715413457E-4</c:v>
                </c:pt>
                <c:pt idx="705">
                  <c:v>1.3598954531091775E-4</c:v>
                </c:pt>
                <c:pt idx="706">
                  <c:v>1.6981331696140696E-4</c:v>
                </c:pt>
                <c:pt idx="707">
                  <c:v>1.6836035716852625E-4</c:v>
                </c:pt>
                <c:pt idx="708">
                  <c:v>1.8565282350331894E-4</c:v>
                </c:pt>
                <c:pt idx="709">
                  <c:v>1.8541755567181114E-4</c:v>
                </c:pt>
                <c:pt idx="710">
                  <c:v>2.1285691438515341E-4</c:v>
                </c:pt>
                <c:pt idx="711">
                  <c:v>2.1396613975392271E-4</c:v>
                </c:pt>
                <c:pt idx="712">
                  <c:v>1.687919656191533E-4</c:v>
                </c:pt>
                <c:pt idx="713">
                  <c:v>1.661908453921586E-4</c:v>
                </c:pt>
                <c:pt idx="714">
                  <c:v>1.5936726153269561E-4</c:v>
                </c:pt>
                <c:pt idx="715">
                  <c:v>1.5155648771073856E-4</c:v>
                </c:pt>
                <c:pt idx="716">
                  <c:v>1.5144809076864015E-4</c:v>
                </c:pt>
                <c:pt idx="717">
                  <c:v>1.636227442609838E-4</c:v>
                </c:pt>
                <c:pt idx="718">
                  <c:v>1.6265127091535453E-4</c:v>
                </c:pt>
                <c:pt idx="719">
                  <c:v>1.6516887662636559E-4</c:v>
                </c:pt>
                <c:pt idx="720">
                  <c:v>4.797245581449311E-4</c:v>
                </c:pt>
                <c:pt idx="721">
                  <c:v>5.9149160192732448E-4</c:v>
                </c:pt>
                <c:pt idx="722">
                  <c:v>7.0478778600652008E-4</c:v>
                </c:pt>
                <c:pt idx="723">
                  <c:v>7.1227201097836027E-4</c:v>
                </c:pt>
                <c:pt idx="724">
                  <c:v>7.3263411406492517E-4</c:v>
                </c:pt>
                <c:pt idx="725">
                  <c:v>7.4963672237302905E-4</c:v>
                </c:pt>
                <c:pt idx="726">
                  <c:v>7.7324304928161607E-4</c:v>
                </c:pt>
                <c:pt idx="727">
                  <c:v>8.0480946334187536E-4</c:v>
                </c:pt>
                <c:pt idx="728">
                  <c:v>8.0576241667848188E-4</c:v>
                </c:pt>
                <c:pt idx="729">
                  <c:v>8.0192960122104241E-4</c:v>
                </c:pt>
                <c:pt idx="730">
                  <c:v>7.9388394503649286E-4</c:v>
                </c:pt>
                <c:pt idx="731">
                  <c:v>7.9629471021555826E-4</c:v>
                </c:pt>
                <c:pt idx="732">
                  <c:v>7.747305580908853E-4</c:v>
                </c:pt>
                <c:pt idx="733">
                  <c:v>7.7068674907776772E-4</c:v>
                </c:pt>
                <c:pt idx="734">
                  <c:v>7.7446304820151675E-4</c:v>
                </c:pt>
                <c:pt idx="735">
                  <c:v>7.626578082649486E-4</c:v>
                </c:pt>
                <c:pt idx="736">
                  <c:v>7.3478101788717828E-4</c:v>
                </c:pt>
                <c:pt idx="737">
                  <c:v>7.7858597871520582E-4</c:v>
                </c:pt>
                <c:pt idx="738">
                  <c:v>7.4061588552013261E-4</c:v>
                </c:pt>
                <c:pt idx="739">
                  <c:v>7.4323520506336502E-4</c:v>
                </c:pt>
                <c:pt idx="740">
                  <c:v>7.6498538030104893E-4</c:v>
                </c:pt>
                <c:pt idx="741">
                  <c:v>7.5900938610117268E-4</c:v>
                </c:pt>
                <c:pt idx="742">
                  <c:v>7.5917148698854031E-4</c:v>
                </c:pt>
                <c:pt idx="743">
                  <c:v>7.7129769281585265E-4</c:v>
                </c:pt>
                <c:pt idx="744">
                  <c:v>7.6716839908271819E-4</c:v>
                </c:pt>
                <c:pt idx="745">
                  <c:v>7.2935239102377158E-4</c:v>
                </c:pt>
                <c:pt idx="746">
                  <c:v>7.3085773703690504E-4</c:v>
                </c:pt>
                <c:pt idx="747">
                  <c:v>7.3237058982745531E-4</c:v>
                </c:pt>
                <c:pt idx="748">
                  <c:v>7.2751134487571308E-4</c:v>
                </c:pt>
                <c:pt idx="749">
                  <c:v>6.9960465615217767E-4</c:v>
                </c:pt>
                <c:pt idx="750">
                  <c:v>6.8999469501718799E-4</c:v>
                </c:pt>
                <c:pt idx="751">
                  <c:v>6.680316824183469E-4</c:v>
                </c:pt>
                <c:pt idx="752">
                  <c:v>6.3535406425962321E-4</c:v>
                </c:pt>
                <c:pt idx="753">
                  <c:v>6.5573640875176689E-4</c:v>
                </c:pt>
                <c:pt idx="754">
                  <c:v>6.414787409997942E-4</c:v>
                </c:pt>
                <c:pt idx="755">
                  <c:v>6.5274408188877844E-4</c:v>
                </c:pt>
                <c:pt idx="756">
                  <c:v>6.6090282677416367E-4</c:v>
                </c:pt>
                <c:pt idx="757">
                  <c:v>6.4132080433849362E-4</c:v>
                </c:pt>
                <c:pt idx="758">
                  <c:v>5.4806356929185563E-4</c:v>
                </c:pt>
                <c:pt idx="759">
                  <c:v>5.4719127993357896E-4</c:v>
                </c:pt>
                <c:pt idx="760">
                  <c:v>5.3811516834359832E-4</c:v>
                </c:pt>
                <c:pt idx="761">
                  <c:v>5.4862913263980053E-4</c:v>
                </c:pt>
                <c:pt idx="762">
                  <c:v>5.4927019639846371E-4</c:v>
                </c:pt>
                <c:pt idx="763">
                  <c:v>5.5922129532740309E-4</c:v>
                </c:pt>
                <c:pt idx="764">
                  <c:v>5.5245054474925342E-4</c:v>
                </c:pt>
                <c:pt idx="765">
                  <c:v>5.5255516619227439E-4</c:v>
                </c:pt>
                <c:pt idx="766">
                  <c:v>5.6094291932976372E-4</c:v>
                </c:pt>
                <c:pt idx="767">
                  <c:v>5.6381246797077445E-4</c:v>
                </c:pt>
                <c:pt idx="768">
                  <c:v>5.84586106230195E-4</c:v>
                </c:pt>
                <c:pt idx="769">
                  <c:v>1.0006368604272196E-3</c:v>
                </c:pt>
                <c:pt idx="770">
                  <c:v>1.2588420131486985E-3</c:v>
                </c:pt>
                <c:pt idx="771">
                  <c:v>1.3844652422587405E-3</c:v>
                </c:pt>
                <c:pt idx="772">
                  <c:v>1.3955166739259277E-3</c:v>
                </c:pt>
                <c:pt idx="773">
                  <c:v>1.4118374875270749E-3</c:v>
                </c:pt>
                <c:pt idx="774">
                  <c:v>1.4678286621652643E-3</c:v>
                </c:pt>
                <c:pt idx="775">
                  <c:v>1.4714924841059127E-3</c:v>
                </c:pt>
                <c:pt idx="776">
                  <c:v>1.5362632993225754E-3</c:v>
                </c:pt>
                <c:pt idx="777">
                  <c:v>1.5296333703017451E-3</c:v>
                </c:pt>
                <c:pt idx="778">
                  <c:v>1.5657295693214646E-3</c:v>
                </c:pt>
                <c:pt idx="779">
                  <c:v>1.507006858419001E-3</c:v>
                </c:pt>
                <c:pt idx="780">
                  <c:v>1.5054972929486276E-3</c:v>
                </c:pt>
                <c:pt idx="781">
                  <c:v>1.4889558962056188E-3</c:v>
                </c:pt>
                <c:pt idx="782">
                  <c:v>1.4830511948177229E-3</c:v>
                </c:pt>
                <c:pt idx="783">
                  <c:v>1.4887180747570703E-3</c:v>
                </c:pt>
                <c:pt idx="784">
                  <c:v>1.9193982499184162E-3</c:v>
                </c:pt>
                <c:pt idx="785">
                  <c:v>2.0659259611903241E-3</c:v>
                </c:pt>
                <c:pt idx="786">
                  <c:v>2.5937366397397825E-3</c:v>
                </c:pt>
                <c:pt idx="787">
                  <c:v>2.7854088673110091E-3</c:v>
                </c:pt>
                <c:pt idx="788">
                  <c:v>3.1805196692873011E-3</c:v>
                </c:pt>
                <c:pt idx="789">
                  <c:v>3.4560948307746208E-3</c:v>
                </c:pt>
                <c:pt idx="790">
                  <c:v>3.2992938787883247E-3</c:v>
                </c:pt>
                <c:pt idx="791">
                  <c:v>3.3327093297081927E-3</c:v>
                </c:pt>
                <c:pt idx="792">
                  <c:v>3.5483541200243105E-3</c:v>
                </c:pt>
                <c:pt idx="793">
                  <c:v>3.5746203702028876E-3</c:v>
                </c:pt>
                <c:pt idx="794">
                  <c:v>3.587720348776656E-3</c:v>
                </c:pt>
                <c:pt idx="795">
                  <c:v>3.6317105050258139E-3</c:v>
                </c:pt>
                <c:pt idx="796">
                  <c:v>3.6308901143014185E-3</c:v>
                </c:pt>
                <c:pt idx="797">
                  <c:v>3.6954135324107711E-3</c:v>
                </c:pt>
                <c:pt idx="798">
                  <c:v>3.6938589432987906E-3</c:v>
                </c:pt>
                <c:pt idx="799">
                  <c:v>3.7200164081095592E-3</c:v>
                </c:pt>
                <c:pt idx="800">
                  <c:v>3.7536686740109841E-3</c:v>
                </c:pt>
                <c:pt idx="801">
                  <c:v>3.8980759084606565E-3</c:v>
                </c:pt>
                <c:pt idx="802">
                  <c:v>3.8647497109594049E-3</c:v>
                </c:pt>
                <c:pt idx="803">
                  <c:v>3.8819428562194966E-3</c:v>
                </c:pt>
                <c:pt idx="804">
                  <c:v>3.8745858532974065E-3</c:v>
                </c:pt>
                <c:pt idx="805">
                  <c:v>3.8507124803436703E-3</c:v>
                </c:pt>
                <c:pt idx="806">
                  <c:v>3.8113664836958491E-3</c:v>
                </c:pt>
                <c:pt idx="807">
                  <c:v>3.8340196121050296E-3</c:v>
                </c:pt>
                <c:pt idx="808">
                  <c:v>3.8433363837947947E-3</c:v>
                </c:pt>
                <c:pt idx="809">
                  <c:v>3.8665093070158461E-3</c:v>
                </c:pt>
                <c:pt idx="810">
                  <c:v>3.866762205098287E-3</c:v>
                </c:pt>
                <c:pt idx="811">
                  <c:v>3.7955039095643201E-3</c:v>
                </c:pt>
                <c:pt idx="812">
                  <c:v>3.7140667347020733E-3</c:v>
                </c:pt>
                <c:pt idx="813">
                  <c:v>3.6343861849762694E-3</c:v>
                </c:pt>
                <c:pt idx="814">
                  <c:v>3.633161692638364E-3</c:v>
                </c:pt>
                <c:pt idx="815">
                  <c:v>3.6404565779342658E-3</c:v>
                </c:pt>
                <c:pt idx="816">
                  <c:v>3.607922246231307E-3</c:v>
                </c:pt>
                <c:pt idx="817">
                  <c:v>3.5885277906012431E-3</c:v>
                </c:pt>
                <c:pt idx="818">
                  <c:v>3.8505413060392203E-3</c:v>
                </c:pt>
                <c:pt idx="819">
                  <c:v>3.8659944969101274E-3</c:v>
                </c:pt>
                <c:pt idx="820">
                  <c:v>3.8731786270644465E-3</c:v>
                </c:pt>
                <c:pt idx="821">
                  <c:v>4.0072803679182794E-3</c:v>
                </c:pt>
                <c:pt idx="822">
                  <c:v>4.0160892486251834E-3</c:v>
                </c:pt>
                <c:pt idx="823">
                  <c:v>3.9922860672767643E-3</c:v>
                </c:pt>
                <c:pt idx="824">
                  <c:v>3.9847003795344853E-3</c:v>
                </c:pt>
                <c:pt idx="825">
                  <c:v>4.0317870193021712E-3</c:v>
                </c:pt>
                <c:pt idx="826">
                  <c:v>4.0254771122391767E-3</c:v>
                </c:pt>
                <c:pt idx="827">
                  <c:v>4.0275980191112927E-3</c:v>
                </c:pt>
                <c:pt idx="828">
                  <c:v>4.0283162513449497E-3</c:v>
                </c:pt>
                <c:pt idx="829">
                  <c:v>4.0364314897553136E-3</c:v>
                </c:pt>
                <c:pt idx="830">
                  <c:v>4.0300705094629546E-3</c:v>
                </c:pt>
                <c:pt idx="831">
                  <c:v>4.038559980766401E-3</c:v>
                </c:pt>
                <c:pt idx="832">
                  <c:v>4.0356871867041474E-3</c:v>
                </c:pt>
                <c:pt idx="833">
                  <c:v>4.0209236834661873E-3</c:v>
                </c:pt>
                <c:pt idx="834">
                  <c:v>4.0419642528274216E-3</c:v>
                </c:pt>
                <c:pt idx="835">
                  <c:v>4.062169075607463E-3</c:v>
                </c:pt>
                <c:pt idx="836">
                  <c:v>4.0408587046065801E-3</c:v>
                </c:pt>
                <c:pt idx="837">
                  <c:v>4.012310179080973E-3</c:v>
                </c:pt>
                <c:pt idx="838">
                  <c:v>3.9274918492309329E-3</c:v>
                </c:pt>
                <c:pt idx="839">
                  <c:v>3.9196892670424087E-3</c:v>
                </c:pt>
                <c:pt idx="840">
                  <c:v>3.9350082081819893E-3</c:v>
                </c:pt>
                <c:pt idx="841">
                  <c:v>3.9131486156243102E-3</c:v>
                </c:pt>
                <c:pt idx="842">
                  <c:v>3.9566913518654682E-3</c:v>
                </c:pt>
                <c:pt idx="843">
                  <c:v>3.9790173564746428E-3</c:v>
                </c:pt>
                <c:pt idx="844">
                  <c:v>3.941959234346204E-3</c:v>
                </c:pt>
                <c:pt idx="845">
                  <c:v>3.9439683562029638E-3</c:v>
                </c:pt>
                <c:pt idx="846">
                  <c:v>3.8876588096482161E-3</c:v>
                </c:pt>
                <c:pt idx="847">
                  <c:v>3.9004672019082474E-3</c:v>
                </c:pt>
                <c:pt idx="848">
                  <c:v>3.9177594281193957E-3</c:v>
                </c:pt>
                <c:pt idx="849">
                  <c:v>3.9031400079308836E-3</c:v>
                </c:pt>
                <c:pt idx="850">
                  <c:v>3.880738262870281E-3</c:v>
                </c:pt>
                <c:pt idx="851">
                  <c:v>3.8602363311869255E-3</c:v>
                </c:pt>
                <c:pt idx="852">
                  <c:v>3.8902463758079837E-3</c:v>
                </c:pt>
                <c:pt idx="853">
                  <c:v>3.9140328197795667E-3</c:v>
                </c:pt>
                <c:pt idx="854">
                  <c:v>3.8851118053983267E-3</c:v>
                </c:pt>
                <c:pt idx="855">
                  <c:v>3.8568995443633547E-3</c:v>
                </c:pt>
                <c:pt idx="856">
                  <c:v>3.8615688517655406E-3</c:v>
                </c:pt>
                <c:pt idx="857">
                  <c:v>3.8502733934946145E-3</c:v>
                </c:pt>
                <c:pt idx="858">
                  <c:v>4.0311801858521137E-3</c:v>
                </c:pt>
                <c:pt idx="859">
                  <c:v>4.0735629161908872E-3</c:v>
                </c:pt>
                <c:pt idx="860">
                  <c:v>4.2249200591627165E-3</c:v>
                </c:pt>
                <c:pt idx="861">
                  <c:v>4.1998743095389675E-3</c:v>
                </c:pt>
                <c:pt idx="862">
                  <c:v>4.207524042927375E-3</c:v>
                </c:pt>
                <c:pt idx="863">
                  <c:v>4.1965970736900157E-3</c:v>
                </c:pt>
                <c:pt idx="864">
                  <c:v>4.2055686605385768E-3</c:v>
                </c:pt>
                <c:pt idx="865">
                  <c:v>4.2310825843481156E-3</c:v>
                </c:pt>
                <c:pt idx="866">
                  <c:v>4.2560237916292563E-3</c:v>
                </c:pt>
                <c:pt idx="867">
                  <c:v>4.2534751518428062E-3</c:v>
                </c:pt>
                <c:pt idx="868">
                  <c:v>4.2329205023213376E-3</c:v>
                </c:pt>
                <c:pt idx="869">
                  <c:v>4.2453526963661713E-3</c:v>
                </c:pt>
                <c:pt idx="870">
                  <c:v>4.2527732045967229E-3</c:v>
                </c:pt>
                <c:pt idx="871">
                  <c:v>4.2125960903834679E-3</c:v>
                </c:pt>
                <c:pt idx="872">
                  <c:v>4.2224867983488958E-3</c:v>
                </c:pt>
                <c:pt idx="873">
                  <c:v>4.0833958731753021E-3</c:v>
                </c:pt>
                <c:pt idx="874">
                  <c:v>4.0580503999272542E-3</c:v>
                </c:pt>
                <c:pt idx="875">
                  <c:v>4.0724471258540293E-3</c:v>
                </c:pt>
                <c:pt idx="876">
                  <c:v>4.0706171490206312E-3</c:v>
                </c:pt>
                <c:pt idx="877">
                  <c:v>4.0525741332089358E-3</c:v>
                </c:pt>
                <c:pt idx="878">
                  <c:v>4.0718950197205566E-3</c:v>
                </c:pt>
                <c:pt idx="879">
                  <c:v>4.0538453862740825E-3</c:v>
                </c:pt>
                <c:pt idx="880">
                  <c:v>4.0354922740382607E-3</c:v>
                </c:pt>
                <c:pt idx="881">
                  <c:v>4.0565960273571062E-3</c:v>
                </c:pt>
                <c:pt idx="882">
                  <c:v>4.0629149842542596E-3</c:v>
                </c:pt>
                <c:pt idx="883">
                  <c:v>3.9935721990210218E-3</c:v>
                </c:pt>
                <c:pt idx="884">
                  <c:v>3.9393882125363195E-3</c:v>
                </c:pt>
                <c:pt idx="885">
                  <c:v>3.9332678296348849E-3</c:v>
                </c:pt>
                <c:pt idx="886">
                  <c:v>3.9379326461134378E-3</c:v>
                </c:pt>
                <c:pt idx="887">
                  <c:v>3.9446620676138692E-3</c:v>
                </c:pt>
                <c:pt idx="888">
                  <c:v>4.0164820806072943E-3</c:v>
                </c:pt>
                <c:pt idx="889">
                  <c:v>4.0191869240368923E-3</c:v>
                </c:pt>
                <c:pt idx="890">
                  <c:v>3.9555918801614451E-3</c:v>
                </c:pt>
                <c:pt idx="891">
                  <c:v>3.9811420883867363E-3</c:v>
                </c:pt>
                <c:pt idx="892">
                  <c:v>4.0098517699917197E-3</c:v>
                </c:pt>
                <c:pt idx="893">
                  <c:v>4.3960611077674553E-3</c:v>
                </c:pt>
                <c:pt idx="894">
                  <c:v>4.3752036500122795E-3</c:v>
                </c:pt>
                <c:pt idx="895">
                  <c:v>4.362604707244303E-3</c:v>
                </c:pt>
                <c:pt idx="896">
                  <c:v>4.3838751584654801E-3</c:v>
                </c:pt>
                <c:pt idx="897">
                  <c:v>4.407364357589808E-3</c:v>
                </c:pt>
                <c:pt idx="898">
                  <c:v>4.4066228642516553E-3</c:v>
                </c:pt>
                <c:pt idx="899">
                  <c:v>4.3924107738263106E-3</c:v>
                </c:pt>
                <c:pt idx="900">
                  <c:v>4.3741931270217934E-3</c:v>
                </c:pt>
                <c:pt idx="901">
                  <c:v>4.3521403276064524E-3</c:v>
                </c:pt>
                <c:pt idx="902">
                  <c:v>4.3673576279561017E-3</c:v>
                </c:pt>
                <c:pt idx="903">
                  <c:v>4.3802215421932991E-3</c:v>
                </c:pt>
                <c:pt idx="904">
                  <c:v>4.5636580467081789E-3</c:v>
                </c:pt>
                <c:pt idx="905">
                  <c:v>4.5614660296617376E-3</c:v>
                </c:pt>
                <c:pt idx="906">
                  <c:v>4.5593470649116022E-3</c:v>
                </c:pt>
                <c:pt idx="907">
                  <c:v>4.5499446876918941E-3</c:v>
                </c:pt>
                <c:pt idx="908">
                  <c:v>4.568362150811859E-3</c:v>
                </c:pt>
                <c:pt idx="909">
                  <c:v>4.5585016179297295E-3</c:v>
                </c:pt>
                <c:pt idx="910">
                  <c:v>4.536162512107012E-3</c:v>
                </c:pt>
                <c:pt idx="911">
                  <c:v>4.6676027666535903E-3</c:v>
                </c:pt>
                <c:pt idx="912">
                  <c:v>4.6177440631698877E-3</c:v>
                </c:pt>
                <c:pt idx="913">
                  <c:v>4.6231032522814396E-3</c:v>
                </c:pt>
                <c:pt idx="914">
                  <c:v>4.5933146757580418E-3</c:v>
                </c:pt>
                <c:pt idx="915">
                  <c:v>4.5399451590918483E-3</c:v>
                </c:pt>
                <c:pt idx="916">
                  <c:v>4.4495272986872702E-3</c:v>
                </c:pt>
                <c:pt idx="917">
                  <c:v>4.2288023910187992E-3</c:v>
                </c:pt>
                <c:pt idx="918">
                  <c:v>4.2336489743499449E-3</c:v>
                </c:pt>
                <c:pt idx="919">
                  <c:v>4.2080851843196475E-3</c:v>
                </c:pt>
                <c:pt idx="920">
                  <c:v>4.1959543503866494E-3</c:v>
                </c:pt>
                <c:pt idx="921">
                  <c:v>4.1869936676417535E-3</c:v>
                </c:pt>
                <c:pt idx="922">
                  <c:v>4.23974281022289E-3</c:v>
                </c:pt>
                <c:pt idx="923">
                  <c:v>4.2615347348159416E-3</c:v>
                </c:pt>
                <c:pt idx="924">
                  <c:v>4.2678194558910532E-3</c:v>
                </c:pt>
                <c:pt idx="925">
                  <c:v>4.2296050198811835E-3</c:v>
                </c:pt>
                <c:pt idx="926">
                  <c:v>4.1852373177708267E-3</c:v>
                </c:pt>
                <c:pt idx="927">
                  <c:v>4.2382623437786345E-3</c:v>
                </c:pt>
                <c:pt idx="928">
                  <c:v>4.1803269423829007E-3</c:v>
                </c:pt>
                <c:pt idx="929">
                  <c:v>4.2768320611623082E-3</c:v>
                </c:pt>
                <c:pt idx="930">
                  <c:v>4.2857894013135231E-3</c:v>
                </c:pt>
                <c:pt idx="931">
                  <c:v>4.2695770627468642E-3</c:v>
                </c:pt>
                <c:pt idx="932">
                  <c:v>4.2816546275089452E-3</c:v>
                </c:pt>
                <c:pt idx="933">
                  <c:v>4.262224653759558E-3</c:v>
                </c:pt>
                <c:pt idx="934">
                  <c:v>4.2526052074790864E-3</c:v>
                </c:pt>
                <c:pt idx="935">
                  <c:v>4.2577325866862354E-3</c:v>
                </c:pt>
                <c:pt idx="936">
                  <c:v>4.2744191474405778E-3</c:v>
                </c:pt>
                <c:pt idx="937">
                  <c:v>4.4982210193443128E-3</c:v>
                </c:pt>
                <c:pt idx="938">
                  <c:v>4.6249734535321017E-3</c:v>
                </c:pt>
                <c:pt idx="939">
                  <c:v>4.6109346778834591E-3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696-964C-AB67-4C74DA5C364A}"/>
            </c:ext>
          </c:extLst>
        </c:ser>
        <c:ser>
          <c:idx val="8"/>
          <c:order val="8"/>
          <c:tx>
            <c:strRef>
              <c:f>PD!$BB$1</c:f>
              <c:strCache>
                <c:ptCount val="1"/>
                <c:pt idx="0">
                  <c:v>ММК</c:v>
                </c:pt>
              </c:strCache>
            </c:strRef>
          </c:tx>
          <c:spPr>
            <a:ln w="2222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PD!$AS$2:$AS$941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PD!$BB$2:$BB$941</c:f>
              <c:numCache>
                <c:formatCode>0.00%</c:formatCode>
                <c:ptCount val="940"/>
                <c:pt idx="0">
                  <c:v>3.3972816048382933E-2</c:v>
                </c:pt>
                <c:pt idx="1">
                  <c:v>3.202281490807185E-2</c:v>
                </c:pt>
                <c:pt idx="2">
                  <c:v>3.2109517077158173E-2</c:v>
                </c:pt>
                <c:pt idx="3">
                  <c:v>3.326661545261337E-2</c:v>
                </c:pt>
                <c:pt idx="4">
                  <c:v>3.8092003817211076E-2</c:v>
                </c:pt>
                <c:pt idx="5">
                  <c:v>3.8377852578050688E-2</c:v>
                </c:pt>
                <c:pt idx="6">
                  <c:v>3.6233892363628659E-2</c:v>
                </c:pt>
                <c:pt idx="7">
                  <c:v>3.4441939900990752E-2</c:v>
                </c:pt>
                <c:pt idx="8">
                  <c:v>3.4463039265576846E-2</c:v>
                </c:pt>
                <c:pt idx="9">
                  <c:v>3.412879846643848E-2</c:v>
                </c:pt>
                <c:pt idx="10">
                  <c:v>3.4915956322003533E-2</c:v>
                </c:pt>
                <c:pt idx="11">
                  <c:v>3.4834409834312956E-2</c:v>
                </c:pt>
                <c:pt idx="12">
                  <c:v>3.33778685821155E-2</c:v>
                </c:pt>
                <c:pt idx="13">
                  <c:v>3.3052099285484242E-2</c:v>
                </c:pt>
                <c:pt idx="14">
                  <c:v>3.4548731064779861E-2</c:v>
                </c:pt>
                <c:pt idx="15">
                  <c:v>3.368441329450407E-2</c:v>
                </c:pt>
                <c:pt idx="16">
                  <c:v>3.4507547195263714E-2</c:v>
                </c:pt>
                <c:pt idx="17">
                  <c:v>3.4159547860707275E-2</c:v>
                </c:pt>
                <c:pt idx="18">
                  <c:v>3.2617351873926718E-2</c:v>
                </c:pt>
                <c:pt idx="19">
                  <c:v>3.1111572210287746E-2</c:v>
                </c:pt>
                <c:pt idx="20">
                  <c:v>2.9844977893401969E-2</c:v>
                </c:pt>
                <c:pt idx="21">
                  <c:v>2.9666258541443839E-2</c:v>
                </c:pt>
                <c:pt idx="22">
                  <c:v>2.9268378169359479E-2</c:v>
                </c:pt>
                <c:pt idx="23">
                  <c:v>2.8366425628268712E-2</c:v>
                </c:pt>
                <c:pt idx="24">
                  <c:v>2.7646667984943824E-2</c:v>
                </c:pt>
                <c:pt idx="25">
                  <c:v>2.7518054504827878E-2</c:v>
                </c:pt>
                <c:pt idx="26">
                  <c:v>2.7195691449517681E-2</c:v>
                </c:pt>
                <c:pt idx="27">
                  <c:v>2.7899422224727272E-2</c:v>
                </c:pt>
                <c:pt idx="28">
                  <c:v>2.7909226583491015E-2</c:v>
                </c:pt>
                <c:pt idx="29">
                  <c:v>2.756366851001097E-2</c:v>
                </c:pt>
                <c:pt idx="30">
                  <c:v>2.6952842904576276E-2</c:v>
                </c:pt>
                <c:pt idx="31">
                  <c:v>2.6631832671345487E-2</c:v>
                </c:pt>
                <c:pt idx="32">
                  <c:v>2.7348873022753357E-2</c:v>
                </c:pt>
                <c:pt idx="33">
                  <c:v>2.7134970884824559E-2</c:v>
                </c:pt>
                <c:pt idx="34">
                  <c:v>2.8773062722319716E-2</c:v>
                </c:pt>
                <c:pt idx="35">
                  <c:v>2.9650786285802949E-2</c:v>
                </c:pt>
                <c:pt idx="36">
                  <c:v>2.9452810275118275E-2</c:v>
                </c:pt>
                <c:pt idx="37">
                  <c:v>2.8963966843872035E-2</c:v>
                </c:pt>
                <c:pt idx="38">
                  <c:v>2.8343131133886573E-2</c:v>
                </c:pt>
                <c:pt idx="39">
                  <c:v>2.712781344944348E-2</c:v>
                </c:pt>
                <c:pt idx="40">
                  <c:v>1.8756680564939884E-2</c:v>
                </c:pt>
                <c:pt idx="41">
                  <c:v>1.8195240138528253E-2</c:v>
                </c:pt>
                <c:pt idx="42">
                  <c:v>1.7756470136564624E-2</c:v>
                </c:pt>
                <c:pt idx="43">
                  <c:v>2.0132026801467872E-2</c:v>
                </c:pt>
                <c:pt idx="44">
                  <c:v>1.9725759357574285E-2</c:v>
                </c:pt>
                <c:pt idx="45">
                  <c:v>1.918647053849256E-2</c:v>
                </c:pt>
                <c:pt idx="46">
                  <c:v>1.8886310827308839E-2</c:v>
                </c:pt>
                <c:pt idx="47">
                  <c:v>1.8407875749964071E-2</c:v>
                </c:pt>
                <c:pt idx="48">
                  <c:v>1.6738342383517537E-2</c:v>
                </c:pt>
                <c:pt idx="49">
                  <c:v>1.6482988231392177E-2</c:v>
                </c:pt>
                <c:pt idx="50">
                  <c:v>1.6667359670146216E-2</c:v>
                </c:pt>
                <c:pt idx="51">
                  <c:v>1.7350046241295533E-2</c:v>
                </c:pt>
                <c:pt idx="52">
                  <c:v>1.5789780742855287E-2</c:v>
                </c:pt>
                <c:pt idx="53">
                  <c:v>1.6224700054443326E-2</c:v>
                </c:pt>
                <c:pt idx="54">
                  <c:v>1.6000792959183236E-2</c:v>
                </c:pt>
                <c:pt idx="55">
                  <c:v>1.6599128011821524E-2</c:v>
                </c:pt>
                <c:pt idx="56">
                  <c:v>1.6427988052858177E-2</c:v>
                </c:pt>
                <c:pt idx="57">
                  <c:v>1.648816932481877E-2</c:v>
                </c:pt>
                <c:pt idx="58">
                  <c:v>1.650832786718591E-2</c:v>
                </c:pt>
                <c:pt idx="59">
                  <c:v>1.6184752572743964E-2</c:v>
                </c:pt>
                <c:pt idx="60">
                  <c:v>1.6665604258220616E-2</c:v>
                </c:pt>
                <c:pt idx="61">
                  <c:v>1.6718354284234915E-2</c:v>
                </c:pt>
                <c:pt idx="62">
                  <c:v>1.6778808186054331E-2</c:v>
                </c:pt>
                <c:pt idx="63">
                  <c:v>1.6544012978865159E-2</c:v>
                </c:pt>
                <c:pt idx="64">
                  <c:v>1.5386032266921071E-2</c:v>
                </c:pt>
                <c:pt idx="65">
                  <c:v>1.4893811253403466E-2</c:v>
                </c:pt>
                <c:pt idx="66">
                  <c:v>1.5087300131740845E-2</c:v>
                </c:pt>
                <c:pt idx="67">
                  <c:v>1.4938563512676098E-2</c:v>
                </c:pt>
                <c:pt idx="68">
                  <c:v>1.5344830091206857E-2</c:v>
                </c:pt>
                <c:pt idx="69">
                  <c:v>1.6009829479152974E-2</c:v>
                </c:pt>
                <c:pt idx="70">
                  <c:v>1.6490322908860898E-2</c:v>
                </c:pt>
                <c:pt idx="71">
                  <c:v>1.6602522296699795E-2</c:v>
                </c:pt>
                <c:pt idx="72">
                  <c:v>1.7043544488764963E-2</c:v>
                </c:pt>
                <c:pt idx="73">
                  <c:v>1.6603097889113929E-2</c:v>
                </c:pt>
                <c:pt idx="74">
                  <c:v>1.6847285318074535E-2</c:v>
                </c:pt>
                <c:pt idx="75">
                  <c:v>1.6985423253151281E-2</c:v>
                </c:pt>
                <c:pt idx="76">
                  <c:v>1.762868676685013E-2</c:v>
                </c:pt>
                <c:pt idx="77">
                  <c:v>1.6684380446651808E-2</c:v>
                </c:pt>
                <c:pt idx="78">
                  <c:v>1.6172070723897029E-2</c:v>
                </c:pt>
                <c:pt idx="79">
                  <c:v>1.62260540141442E-2</c:v>
                </c:pt>
                <c:pt idx="80">
                  <c:v>1.530119581998716E-2</c:v>
                </c:pt>
                <c:pt idx="81">
                  <c:v>1.5209791793380157E-2</c:v>
                </c:pt>
                <c:pt idx="82">
                  <c:v>1.5805111050514065E-2</c:v>
                </c:pt>
                <c:pt idx="83">
                  <c:v>1.5675878707895628E-2</c:v>
                </c:pt>
                <c:pt idx="84">
                  <c:v>1.5499897019543189E-2</c:v>
                </c:pt>
                <c:pt idx="85">
                  <c:v>1.5429848577709369E-2</c:v>
                </c:pt>
                <c:pt idx="86">
                  <c:v>1.6066610485736134E-2</c:v>
                </c:pt>
                <c:pt idx="87">
                  <c:v>1.6195765378951132E-2</c:v>
                </c:pt>
                <c:pt idx="88">
                  <c:v>1.6057989342520999E-2</c:v>
                </c:pt>
                <c:pt idx="89">
                  <c:v>1.6161935590611451E-2</c:v>
                </c:pt>
                <c:pt idx="90">
                  <c:v>1.6686028131828741E-2</c:v>
                </c:pt>
                <c:pt idx="91">
                  <c:v>1.6749158528833786E-2</c:v>
                </c:pt>
                <c:pt idx="92">
                  <c:v>1.6574361794815435E-2</c:v>
                </c:pt>
                <c:pt idx="93">
                  <c:v>1.6917842558358948E-2</c:v>
                </c:pt>
                <c:pt idx="94">
                  <c:v>1.6691454924506702E-2</c:v>
                </c:pt>
                <c:pt idx="95">
                  <c:v>1.7403567868145838E-2</c:v>
                </c:pt>
                <c:pt idx="96">
                  <c:v>1.6986730012939027E-2</c:v>
                </c:pt>
                <c:pt idx="97">
                  <c:v>1.7152646826463058E-2</c:v>
                </c:pt>
                <c:pt idx="98">
                  <c:v>1.7083547920273549E-2</c:v>
                </c:pt>
                <c:pt idx="99">
                  <c:v>1.7179550855243367E-2</c:v>
                </c:pt>
                <c:pt idx="100">
                  <c:v>1.6873112388033823E-2</c:v>
                </c:pt>
                <c:pt idx="101">
                  <c:v>1.7828863570538329E-2</c:v>
                </c:pt>
                <c:pt idx="102">
                  <c:v>1.7842572028395211E-2</c:v>
                </c:pt>
                <c:pt idx="103">
                  <c:v>1.7703557851280975E-2</c:v>
                </c:pt>
                <c:pt idx="104">
                  <c:v>1.7805270325452916E-2</c:v>
                </c:pt>
                <c:pt idx="105">
                  <c:v>1.7384540879110962E-2</c:v>
                </c:pt>
                <c:pt idx="106">
                  <c:v>1.7090590113912164E-2</c:v>
                </c:pt>
                <c:pt idx="107">
                  <c:v>1.7098357605994458E-2</c:v>
                </c:pt>
                <c:pt idx="108">
                  <c:v>1.7347809575142349E-2</c:v>
                </c:pt>
                <c:pt idx="109">
                  <c:v>1.74701040282246E-2</c:v>
                </c:pt>
                <c:pt idx="110">
                  <c:v>1.7303348921436749E-2</c:v>
                </c:pt>
                <c:pt idx="111">
                  <c:v>1.7289721252106486E-2</c:v>
                </c:pt>
                <c:pt idx="112">
                  <c:v>1.7699811490279539E-2</c:v>
                </c:pt>
                <c:pt idx="113">
                  <c:v>1.7566172567315075E-2</c:v>
                </c:pt>
                <c:pt idx="114">
                  <c:v>1.7453667032400394E-2</c:v>
                </c:pt>
                <c:pt idx="115">
                  <c:v>1.7383487039808281E-2</c:v>
                </c:pt>
                <c:pt idx="116">
                  <c:v>1.7291117119697667E-2</c:v>
                </c:pt>
                <c:pt idx="117">
                  <c:v>1.7389625087075804E-2</c:v>
                </c:pt>
                <c:pt idx="118">
                  <c:v>1.7356760763922809E-2</c:v>
                </c:pt>
                <c:pt idx="119">
                  <c:v>1.7179820540526924E-2</c:v>
                </c:pt>
                <c:pt idx="120">
                  <c:v>1.802838399402518E-2</c:v>
                </c:pt>
                <c:pt idx="121">
                  <c:v>1.7737428451902133E-2</c:v>
                </c:pt>
                <c:pt idx="122">
                  <c:v>1.7755582295159014E-2</c:v>
                </c:pt>
                <c:pt idx="123">
                  <c:v>1.7557711947784257E-2</c:v>
                </c:pt>
                <c:pt idx="124">
                  <c:v>1.7707421929760533E-2</c:v>
                </c:pt>
                <c:pt idx="125">
                  <c:v>1.748786527277996E-2</c:v>
                </c:pt>
                <c:pt idx="126">
                  <c:v>1.7532172244046691E-2</c:v>
                </c:pt>
                <c:pt idx="127">
                  <c:v>1.8327500665382329E-2</c:v>
                </c:pt>
                <c:pt idx="128">
                  <c:v>1.8072613740074097E-2</c:v>
                </c:pt>
                <c:pt idx="129">
                  <c:v>1.7837092329304503E-2</c:v>
                </c:pt>
                <c:pt idx="130">
                  <c:v>1.7829658282079414E-2</c:v>
                </c:pt>
                <c:pt idx="131">
                  <c:v>1.7371423508537577E-2</c:v>
                </c:pt>
                <c:pt idx="132">
                  <c:v>1.7265108034860151E-2</c:v>
                </c:pt>
                <c:pt idx="133">
                  <c:v>1.836221656018153E-2</c:v>
                </c:pt>
                <c:pt idx="134">
                  <c:v>1.8563723863878442E-2</c:v>
                </c:pt>
                <c:pt idx="135">
                  <c:v>1.7780898728350793E-2</c:v>
                </c:pt>
                <c:pt idx="136">
                  <c:v>1.8167480217701173E-2</c:v>
                </c:pt>
                <c:pt idx="137">
                  <c:v>1.7993607434474989E-2</c:v>
                </c:pt>
                <c:pt idx="138">
                  <c:v>1.8255350588819292E-2</c:v>
                </c:pt>
                <c:pt idx="139">
                  <c:v>1.8163245715501174E-2</c:v>
                </c:pt>
                <c:pt idx="140">
                  <c:v>1.7998145230044602E-2</c:v>
                </c:pt>
                <c:pt idx="141">
                  <c:v>1.7894692803438712E-2</c:v>
                </c:pt>
                <c:pt idx="142">
                  <c:v>1.7911417690056206E-2</c:v>
                </c:pt>
                <c:pt idx="143">
                  <c:v>1.7843751039269374E-2</c:v>
                </c:pt>
                <c:pt idx="144">
                  <c:v>1.7977764660435571E-2</c:v>
                </c:pt>
                <c:pt idx="145">
                  <c:v>1.8281723125328157E-2</c:v>
                </c:pt>
                <c:pt idx="146">
                  <c:v>1.8134526485109832E-2</c:v>
                </c:pt>
                <c:pt idx="147">
                  <c:v>1.7508100822153559E-2</c:v>
                </c:pt>
                <c:pt idx="148">
                  <c:v>1.7222080301749411E-2</c:v>
                </c:pt>
                <c:pt idx="149">
                  <c:v>1.6908794096838282E-2</c:v>
                </c:pt>
                <c:pt idx="150">
                  <c:v>1.7514477308656514E-2</c:v>
                </c:pt>
                <c:pt idx="151">
                  <c:v>1.741348302128945E-2</c:v>
                </c:pt>
                <c:pt idx="152">
                  <c:v>1.7407324694221113E-2</c:v>
                </c:pt>
                <c:pt idx="153">
                  <c:v>1.7744677238194412E-2</c:v>
                </c:pt>
                <c:pt idx="154">
                  <c:v>1.7609795396088375E-2</c:v>
                </c:pt>
                <c:pt idx="155">
                  <c:v>1.7735307859110823E-2</c:v>
                </c:pt>
                <c:pt idx="156">
                  <c:v>1.7872771920192244E-2</c:v>
                </c:pt>
                <c:pt idx="157">
                  <c:v>1.6738563806111099E-2</c:v>
                </c:pt>
                <c:pt idx="158">
                  <c:v>1.7213462188959552E-2</c:v>
                </c:pt>
                <c:pt idx="159">
                  <c:v>1.7125279506441292E-2</c:v>
                </c:pt>
                <c:pt idx="160">
                  <c:v>1.70510483319679E-2</c:v>
                </c:pt>
                <c:pt idx="161">
                  <c:v>1.6810635949909683E-2</c:v>
                </c:pt>
                <c:pt idx="162">
                  <c:v>1.680216790811493E-2</c:v>
                </c:pt>
                <c:pt idx="163">
                  <c:v>1.6891751786357358E-2</c:v>
                </c:pt>
                <c:pt idx="164">
                  <c:v>1.7067934084814641E-2</c:v>
                </c:pt>
                <c:pt idx="165">
                  <c:v>1.6815536951497973E-2</c:v>
                </c:pt>
                <c:pt idx="166">
                  <c:v>1.7081764021580157E-2</c:v>
                </c:pt>
                <c:pt idx="167">
                  <c:v>1.7119538257034789E-2</c:v>
                </c:pt>
                <c:pt idx="168">
                  <c:v>1.7207958396230551E-2</c:v>
                </c:pt>
                <c:pt idx="169">
                  <c:v>1.7393821479721384E-2</c:v>
                </c:pt>
                <c:pt idx="170">
                  <c:v>1.7242173301671243E-2</c:v>
                </c:pt>
                <c:pt idx="171">
                  <c:v>1.7193112030162144E-2</c:v>
                </c:pt>
                <c:pt idx="172">
                  <c:v>1.7181455202726174E-2</c:v>
                </c:pt>
                <c:pt idx="173">
                  <c:v>1.7251760692112435E-2</c:v>
                </c:pt>
                <c:pt idx="174">
                  <c:v>1.7610638173632873E-2</c:v>
                </c:pt>
                <c:pt idx="175">
                  <c:v>1.8363877365998801E-2</c:v>
                </c:pt>
                <c:pt idx="176">
                  <c:v>1.810530820776592E-2</c:v>
                </c:pt>
                <c:pt idx="177">
                  <c:v>1.8413382752310727E-2</c:v>
                </c:pt>
                <c:pt idx="178">
                  <c:v>1.8171588158221307E-2</c:v>
                </c:pt>
                <c:pt idx="179">
                  <c:v>1.8129277006888215E-2</c:v>
                </c:pt>
                <c:pt idx="180">
                  <c:v>1.8560642016824117E-2</c:v>
                </c:pt>
                <c:pt idx="181">
                  <c:v>1.8403376485218278E-2</c:v>
                </c:pt>
                <c:pt idx="182">
                  <c:v>1.9388301127328044E-2</c:v>
                </c:pt>
                <c:pt idx="183">
                  <c:v>1.9555987012533173E-2</c:v>
                </c:pt>
                <c:pt idx="184">
                  <c:v>2.0076290924350957E-2</c:v>
                </c:pt>
                <c:pt idx="185">
                  <c:v>1.9829898786179547E-2</c:v>
                </c:pt>
                <c:pt idx="186">
                  <c:v>1.9835631946345487E-2</c:v>
                </c:pt>
                <c:pt idx="187">
                  <c:v>2.0101184609958453E-2</c:v>
                </c:pt>
                <c:pt idx="188">
                  <c:v>1.9672009721341584E-2</c:v>
                </c:pt>
                <c:pt idx="189">
                  <c:v>1.9677817463782565E-2</c:v>
                </c:pt>
                <c:pt idx="190">
                  <c:v>1.9391121885750734E-2</c:v>
                </c:pt>
                <c:pt idx="191">
                  <c:v>1.961359428606705E-2</c:v>
                </c:pt>
                <c:pt idx="192">
                  <c:v>1.9769646439566184E-2</c:v>
                </c:pt>
                <c:pt idx="193">
                  <c:v>2.0966445708675337E-2</c:v>
                </c:pt>
                <c:pt idx="194">
                  <c:v>2.0928764230215668E-2</c:v>
                </c:pt>
                <c:pt idx="195">
                  <c:v>2.0812262678100265E-2</c:v>
                </c:pt>
                <c:pt idx="196">
                  <c:v>2.0480651369248079E-2</c:v>
                </c:pt>
                <c:pt idx="197">
                  <c:v>2.0131927170482275E-2</c:v>
                </c:pt>
                <c:pt idx="198">
                  <c:v>2.0084021113064877E-2</c:v>
                </c:pt>
                <c:pt idx="199">
                  <c:v>2.0097291109784848E-2</c:v>
                </c:pt>
                <c:pt idx="200">
                  <c:v>1.9874253650334107E-2</c:v>
                </c:pt>
                <c:pt idx="201">
                  <c:v>2.0533799869408922E-2</c:v>
                </c:pt>
                <c:pt idx="202">
                  <c:v>2.007040630657235E-2</c:v>
                </c:pt>
                <c:pt idx="203">
                  <c:v>1.9471765716433578E-2</c:v>
                </c:pt>
                <c:pt idx="204">
                  <c:v>1.9312213162569817E-2</c:v>
                </c:pt>
                <c:pt idx="205">
                  <c:v>1.7909878071635407E-2</c:v>
                </c:pt>
                <c:pt idx="206">
                  <c:v>1.6900415090184084E-2</c:v>
                </c:pt>
                <c:pt idx="207">
                  <c:v>1.7150762308530992E-2</c:v>
                </c:pt>
                <c:pt idx="208">
                  <c:v>1.7253278060659235E-2</c:v>
                </c:pt>
                <c:pt idx="209">
                  <c:v>1.7603683604922638E-2</c:v>
                </c:pt>
                <c:pt idx="210">
                  <c:v>1.7823830353412937E-2</c:v>
                </c:pt>
                <c:pt idx="211">
                  <c:v>1.7484595384460826E-2</c:v>
                </c:pt>
                <c:pt idx="212">
                  <c:v>1.7363513740423737E-2</c:v>
                </c:pt>
                <c:pt idx="213">
                  <c:v>1.7712755318715936E-2</c:v>
                </c:pt>
                <c:pt idx="214">
                  <c:v>1.648858110207083E-2</c:v>
                </c:pt>
                <c:pt idx="215">
                  <c:v>1.6424283345232351E-2</c:v>
                </c:pt>
                <c:pt idx="216">
                  <c:v>1.7289026704321711E-2</c:v>
                </c:pt>
                <c:pt idx="217">
                  <c:v>1.7149500267769364E-2</c:v>
                </c:pt>
                <c:pt idx="218">
                  <c:v>1.7226213712193114E-2</c:v>
                </c:pt>
                <c:pt idx="219">
                  <c:v>1.6692408436659416E-2</c:v>
                </c:pt>
                <c:pt idx="220">
                  <c:v>1.6810414432792586E-2</c:v>
                </c:pt>
                <c:pt idx="221">
                  <c:v>1.6121913558642589E-2</c:v>
                </c:pt>
                <c:pt idx="222">
                  <c:v>1.5940850141353016E-2</c:v>
                </c:pt>
                <c:pt idx="223">
                  <c:v>1.6360805804797717E-2</c:v>
                </c:pt>
                <c:pt idx="224">
                  <c:v>1.6305790438214209E-2</c:v>
                </c:pt>
                <c:pt idx="225">
                  <c:v>1.6170933463228555E-2</c:v>
                </c:pt>
                <c:pt idx="226">
                  <c:v>1.6705544367095346E-2</c:v>
                </c:pt>
                <c:pt idx="227">
                  <c:v>1.5491359427881079E-2</c:v>
                </c:pt>
                <c:pt idx="228">
                  <c:v>1.3714803364725142E-2</c:v>
                </c:pt>
                <c:pt idx="229">
                  <c:v>1.3560976098469442E-2</c:v>
                </c:pt>
                <c:pt idx="230">
                  <c:v>1.3405382755006846E-2</c:v>
                </c:pt>
                <c:pt idx="231">
                  <c:v>1.353010050968576E-2</c:v>
                </c:pt>
                <c:pt idx="232">
                  <c:v>1.3351326143892693E-2</c:v>
                </c:pt>
                <c:pt idx="233">
                  <c:v>1.322888545618215E-2</c:v>
                </c:pt>
                <c:pt idx="234">
                  <c:v>1.3682401196049184E-2</c:v>
                </c:pt>
                <c:pt idx="235">
                  <c:v>1.486353111192076E-2</c:v>
                </c:pt>
                <c:pt idx="236">
                  <c:v>1.5024925311143274E-2</c:v>
                </c:pt>
                <c:pt idx="237">
                  <c:v>1.5178442621795627E-2</c:v>
                </c:pt>
                <c:pt idx="238">
                  <c:v>1.5559715437346116E-2</c:v>
                </c:pt>
                <c:pt idx="239">
                  <c:v>1.5412264011533481E-2</c:v>
                </c:pt>
                <c:pt idx="240">
                  <c:v>1.5290891275694874E-2</c:v>
                </c:pt>
                <c:pt idx="241">
                  <c:v>1.5157642048694556E-2</c:v>
                </c:pt>
                <c:pt idx="242">
                  <c:v>1.5057282235107241E-2</c:v>
                </c:pt>
                <c:pt idx="243">
                  <c:v>1.4491416618176127E-2</c:v>
                </c:pt>
                <c:pt idx="244">
                  <c:v>1.4292236031703856E-2</c:v>
                </c:pt>
                <c:pt idx="245">
                  <c:v>1.2467752071255172E-2</c:v>
                </c:pt>
                <c:pt idx="246">
                  <c:v>1.2174412994672947E-2</c:v>
                </c:pt>
                <c:pt idx="247">
                  <c:v>1.1944907614000695E-2</c:v>
                </c:pt>
                <c:pt idx="248">
                  <c:v>1.160817647702137E-2</c:v>
                </c:pt>
                <c:pt idx="249">
                  <c:v>1.1526639257403154E-2</c:v>
                </c:pt>
                <c:pt idx="250">
                  <c:v>1.1256616171941149E-2</c:v>
                </c:pt>
                <c:pt idx="251">
                  <c:v>1.0811258834658005E-2</c:v>
                </c:pt>
                <c:pt idx="252">
                  <c:v>1.0664764972405465E-2</c:v>
                </c:pt>
                <c:pt idx="253">
                  <c:v>1.0789961460473101E-2</c:v>
                </c:pt>
                <c:pt idx="254">
                  <c:v>1.106210224814386E-2</c:v>
                </c:pt>
                <c:pt idx="255">
                  <c:v>1.1250285521852648E-2</c:v>
                </c:pt>
                <c:pt idx="256">
                  <c:v>1.1011090763937918E-2</c:v>
                </c:pt>
                <c:pt idx="257">
                  <c:v>1.1465220680302953E-2</c:v>
                </c:pt>
                <c:pt idx="258">
                  <c:v>1.125176284330613E-2</c:v>
                </c:pt>
                <c:pt idx="259">
                  <c:v>1.107856271376122E-2</c:v>
                </c:pt>
                <c:pt idx="260">
                  <c:v>1.1640165385420528E-2</c:v>
                </c:pt>
                <c:pt idx="261">
                  <c:v>1.1555376876151028E-2</c:v>
                </c:pt>
                <c:pt idx="262">
                  <c:v>1.1218845165785286E-2</c:v>
                </c:pt>
                <c:pt idx="263">
                  <c:v>1.1015189318555425E-2</c:v>
                </c:pt>
                <c:pt idx="264">
                  <c:v>1.0872385851889448E-2</c:v>
                </c:pt>
                <c:pt idx="265">
                  <c:v>1.1004133132759136E-2</c:v>
                </c:pt>
                <c:pt idx="266">
                  <c:v>1.1271247868160377E-2</c:v>
                </c:pt>
                <c:pt idx="267">
                  <c:v>1.1217355939174457E-2</c:v>
                </c:pt>
                <c:pt idx="268">
                  <c:v>1.1382921727820348E-2</c:v>
                </c:pt>
                <c:pt idx="269">
                  <c:v>1.1320444656476197E-2</c:v>
                </c:pt>
                <c:pt idx="270">
                  <c:v>1.1236562301809536E-2</c:v>
                </c:pt>
                <c:pt idx="271">
                  <c:v>1.1243201906126403E-2</c:v>
                </c:pt>
                <c:pt idx="272">
                  <c:v>1.1177555103650479E-2</c:v>
                </c:pt>
                <c:pt idx="273">
                  <c:v>1.1590258480778066E-2</c:v>
                </c:pt>
                <c:pt idx="274">
                  <c:v>1.1743250776135377E-2</c:v>
                </c:pt>
                <c:pt idx="275">
                  <c:v>1.1592237460561067E-2</c:v>
                </c:pt>
                <c:pt idx="276">
                  <c:v>1.1545496056579521E-2</c:v>
                </c:pt>
                <c:pt idx="277">
                  <c:v>1.165455400015898E-2</c:v>
                </c:pt>
                <c:pt idx="278">
                  <c:v>1.1608116910499795E-2</c:v>
                </c:pt>
                <c:pt idx="279">
                  <c:v>1.152868644533568E-2</c:v>
                </c:pt>
                <c:pt idx="280">
                  <c:v>1.1675865339284164E-2</c:v>
                </c:pt>
                <c:pt idx="281">
                  <c:v>1.1049348766684744E-2</c:v>
                </c:pt>
                <c:pt idx="282">
                  <c:v>1.1017068605069078E-2</c:v>
                </c:pt>
                <c:pt idx="283">
                  <c:v>1.1249414508492709E-2</c:v>
                </c:pt>
                <c:pt idx="284">
                  <c:v>1.1477077365924418E-2</c:v>
                </c:pt>
                <c:pt idx="285">
                  <c:v>1.1422792910769241E-2</c:v>
                </c:pt>
                <c:pt idx="286">
                  <c:v>1.1555345937302217E-2</c:v>
                </c:pt>
                <c:pt idx="287">
                  <c:v>1.1405926480027957E-2</c:v>
                </c:pt>
                <c:pt idx="288">
                  <c:v>1.1155355759001187E-2</c:v>
                </c:pt>
                <c:pt idx="289">
                  <c:v>1.1245199765912851E-2</c:v>
                </c:pt>
                <c:pt idx="290">
                  <c:v>1.0315658123711583E-2</c:v>
                </c:pt>
                <c:pt idx="291">
                  <c:v>1.0219057142807958E-2</c:v>
                </c:pt>
                <c:pt idx="292">
                  <c:v>1.0211985920253342E-2</c:v>
                </c:pt>
                <c:pt idx="293">
                  <c:v>1.0229741904780522E-2</c:v>
                </c:pt>
                <c:pt idx="294">
                  <c:v>9.4506233428649934E-3</c:v>
                </c:pt>
                <c:pt idx="295">
                  <c:v>9.2549661931441742E-3</c:v>
                </c:pt>
                <c:pt idx="296">
                  <c:v>9.3520214174229229E-3</c:v>
                </c:pt>
                <c:pt idx="297">
                  <c:v>9.6046737950202174E-3</c:v>
                </c:pt>
                <c:pt idx="298">
                  <c:v>9.6054443569969453E-3</c:v>
                </c:pt>
                <c:pt idx="299">
                  <c:v>9.6359928099386937E-3</c:v>
                </c:pt>
                <c:pt idx="300">
                  <c:v>9.5115817574313605E-3</c:v>
                </c:pt>
                <c:pt idx="301">
                  <c:v>9.2007643381476854E-3</c:v>
                </c:pt>
                <c:pt idx="302">
                  <c:v>9.0201037449224569E-3</c:v>
                </c:pt>
                <c:pt idx="303">
                  <c:v>8.9759915653826825E-3</c:v>
                </c:pt>
                <c:pt idx="304">
                  <c:v>9.3506621920994917E-3</c:v>
                </c:pt>
                <c:pt idx="305">
                  <c:v>9.3089972147328837E-3</c:v>
                </c:pt>
                <c:pt idx="306">
                  <c:v>9.0614601766094913E-3</c:v>
                </c:pt>
                <c:pt idx="307">
                  <c:v>8.5911748680716563E-3</c:v>
                </c:pt>
                <c:pt idx="308">
                  <c:v>8.5654649612126512E-3</c:v>
                </c:pt>
                <c:pt idx="309">
                  <c:v>7.8310223968883017E-3</c:v>
                </c:pt>
                <c:pt idx="310">
                  <c:v>7.7644248442897005E-3</c:v>
                </c:pt>
                <c:pt idx="311">
                  <c:v>7.7928089018647175E-3</c:v>
                </c:pt>
                <c:pt idx="312">
                  <c:v>7.7616402427697516E-3</c:v>
                </c:pt>
                <c:pt idx="313">
                  <c:v>7.7351524224131473E-3</c:v>
                </c:pt>
                <c:pt idx="314">
                  <c:v>7.604300413054833E-3</c:v>
                </c:pt>
                <c:pt idx="315">
                  <c:v>7.5674860429930163E-3</c:v>
                </c:pt>
                <c:pt idx="316">
                  <c:v>7.5112361669945225E-3</c:v>
                </c:pt>
                <c:pt idx="317">
                  <c:v>7.3032472989748428E-3</c:v>
                </c:pt>
                <c:pt idx="318">
                  <c:v>6.833859116386445E-3</c:v>
                </c:pt>
                <c:pt idx="319">
                  <c:v>6.7007585650941852E-3</c:v>
                </c:pt>
                <c:pt idx="320">
                  <c:v>6.6067367801024126E-3</c:v>
                </c:pt>
                <c:pt idx="321">
                  <c:v>6.2806473452052024E-3</c:v>
                </c:pt>
                <c:pt idx="322">
                  <c:v>6.2726094614157478E-3</c:v>
                </c:pt>
                <c:pt idx="323">
                  <c:v>5.3579907543484526E-3</c:v>
                </c:pt>
                <c:pt idx="324">
                  <c:v>5.2096494026814197E-3</c:v>
                </c:pt>
                <c:pt idx="325">
                  <c:v>5.1428126599718221E-3</c:v>
                </c:pt>
                <c:pt idx="326">
                  <c:v>5.1245457079625665E-3</c:v>
                </c:pt>
                <c:pt idx="327">
                  <c:v>5.8574632019383292E-3</c:v>
                </c:pt>
                <c:pt idx="328">
                  <c:v>5.7348070367828534E-3</c:v>
                </c:pt>
                <c:pt idx="329">
                  <c:v>5.6752598020073427E-3</c:v>
                </c:pt>
                <c:pt idx="330">
                  <c:v>5.7371229042990218E-3</c:v>
                </c:pt>
                <c:pt idx="331">
                  <c:v>6.1778290784559025E-3</c:v>
                </c:pt>
                <c:pt idx="332">
                  <c:v>6.3053606807939215E-3</c:v>
                </c:pt>
                <c:pt idx="333">
                  <c:v>6.1034254811451446E-3</c:v>
                </c:pt>
                <c:pt idx="334">
                  <c:v>6.2865902020295579E-3</c:v>
                </c:pt>
                <c:pt idx="335">
                  <c:v>6.2571869830255773E-3</c:v>
                </c:pt>
                <c:pt idx="336">
                  <c:v>6.1808800239930599E-3</c:v>
                </c:pt>
                <c:pt idx="337">
                  <c:v>5.9937399722820583E-3</c:v>
                </c:pt>
                <c:pt idx="338">
                  <c:v>5.9394381749833993E-3</c:v>
                </c:pt>
                <c:pt idx="339">
                  <c:v>5.6601769861125261E-3</c:v>
                </c:pt>
                <c:pt idx="340">
                  <c:v>5.614520461976644E-3</c:v>
                </c:pt>
                <c:pt idx="341">
                  <c:v>5.5708459099394836E-3</c:v>
                </c:pt>
                <c:pt idx="342">
                  <c:v>5.5337613483157971E-3</c:v>
                </c:pt>
                <c:pt idx="343">
                  <c:v>5.5344508694569489E-3</c:v>
                </c:pt>
                <c:pt idx="344">
                  <c:v>5.4541195480969952E-3</c:v>
                </c:pt>
                <c:pt idx="345">
                  <c:v>5.5434025427058458E-3</c:v>
                </c:pt>
                <c:pt idx="346">
                  <c:v>5.5109066942988713E-3</c:v>
                </c:pt>
                <c:pt idx="347">
                  <c:v>5.4624300955982679E-3</c:v>
                </c:pt>
                <c:pt idx="348">
                  <c:v>5.6814544677916811E-3</c:v>
                </c:pt>
                <c:pt idx="349">
                  <c:v>5.8347427661637153E-3</c:v>
                </c:pt>
                <c:pt idx="350">
                  <c:v>6.4718221956402604E-3</c:v>
                </c:pt>
                <c:pt idx="351">
                  <c:v>6.2678324282387562E-3</c:v>
                </c:pt>
                <c:pt idx="352">
                  <c:v>6.1088323429154979E-3</c:v>
                </c:pt>
                <c:pt idx="353">
                  <c:v>6.2871412702188339E-3</c:v>
                </c:pt>
                <c:pt idx="354">
                  <c:v>6.2882785454442735E-3</c:v>
                </c:pt>
                <c:pt idx="355">
                  <c:v>6.2538083374015082E-3</c:v>
                </c:pt>
                <c:pt idx="356">
                  <c:v>6.3342642349045889E-3</c:v>
                </c:pt>
                <c:pt idx="357">
                  <c:v>6.2682243140018776E-3</c:v>
                </c:pt>
                <c:pt idx="358">
                  <c:v>6.4200839627250048E-3</c:v>
                </c:pt>
                <c:pt idx="359">
                  <c:v>6.425880222767761E-3</c:v>
                </c:pt>
                <c:pt idx="360">
                  <c:v>6.9146286651709842E-3</c:v>
                </c:pt>
                <c:pt idx="361">
                  <c:v>6.9431651630193917E-3</c:v>
                </c:pt>
                <c:pt idx="362">
                  <c:v>6.8193718033720567E-3</c:v>
                </c:pt>
                <c:pt idx="363">
                  <c:v>6.7936354663330097E-3</c:v>
                </c:pt>
                <c:pt idx="364">
                  <c:v>6.9970585570645963E-3</c:v>
                </c:pt>
                <c:pt idx="365">
                  <c:v>6.9996622411172237E-3</c:v>
                </c:pt>
                <c:pt idx="366">
                  <c:v>7.5475373002389864E-3</c:v>
                </c:pt>
                <c:pt idx="367">
                  <c:v>7.8987236723380861E-3</c:v>
                </c:pt>
                <c:pt idx="368">
                  <c:v>7.8473046707968341E-3</c:v>
                </c:pt>
                <c:pt idx="369">
                  <c:v>7.9100582676638002E-3</c:v>
                </c:pt>
                <c:pt idx="370">
                  <c:v>7.9125581198298996E-3</c:v>
                </c:pt>
                <c:pt idx="371">
                  <c:v>8.071735025915381E-3</c:v>
                </c:pt>
                <c:pt idx="372">
                  <c:v>8.0069716623200633E-3</c:v>
                </c:pt>
                <c:pt idx="373">
                  <c:v>8.3584361027821477E-3</c:v>
                </c:pt>
                <c:pt idx="374">
                  <c:v>8.3620149044004912E-3</c:v>
                </c:pt>
                <c:pt idx="375">
                  <c:v>7.4934029901752661E-3</c:v>
                </c:pt>
                <c:pt idx="376">
                  <c:v>7.2312291540600569E-3</c:v>
                </c:pt>
                <c:pt idx="377">
                  <c:v>7.152786740369726E-3</c:v>
                </c:pt>
                <c:pt idx="378">
                  <c:v>6.8719992282232044E-3</c:v>
                </c:pt>
                <c:pt idx="379">
                  <c:v>6.6558496291905314E-3</c:v>
                </c:pt>
                <c:pt idx="380">
                  <c:v>6.3698877309422185E-3</c:v>
                </c:pt>
                <c:pt idx="381">
                  <c:v>5.8424723675541178E-3</c:v>
                </c:pt>
                <c:pt idx="382">
                  <c:v>5.7270944858039676E-3</c:v>
                </c:pt>
                <c:pt idx="383">
                  <c:v>5.6236169279092257E-3</c:v>
                </c:pt>
                <c:pt idx="384">
                  <c:v>5.278598469807873E-3</c:v>
                </c:pt>
                <c:pt idx="385">
                  <c:v>5.2442194864576732E-3</c:v>
                </c:pt>
                <c:pt idx="386">
                  <c:v>5.2132099155319722E-3</c:v>
                </c:pt>
                <c:pt idx="387">
                  <c:v>5.136977481712773E-3</c:v>
                </c:pt>
                <c:pt idx="388">
                  <c:v>5.0601239691123318E-3</c:v>
                </c:pt>
                <c:pt idx="389">
                  <c:v>5.0591376259315167E-3</c:v>
                </c:pt>
                <c:pt idx="390">
                  <c:v>5.0270175539257576E-3</c:v>
                </c:pt>
                <c:pt idx="391">
                  <c:v>4.9311067279159491E-3</c:v>
                </c:pt>
                <c:pt idx="392">
                  <c:v>5.0251577370745582E-3</c:v>
                </c:pt>
                <c:pt idx="393">
                  <c:v>5.2478889176976228E-3</c:v>
                </c:pt>
                <c:pt idx="394">
                  <c:v>5.1617033241094156E-3</c:v>
                </c:pt>
                <c:pt idx="395">
                  <c:v>5.170183463235392E-3</c:v>
                </c:pt>
                <c:pt idx="396">
                  <c:v>5.090076211878237E-3</c:v>
                </c:pt>
                <c:pt idx="397">
                  <c:v>5.0608305053665157E-3</c:v>
                </c:pt>
                <c:pt idx="398">
                  <c:v>5.0857150521449006E-3</c:v>
                </c:pt>
                <c:pt idx="399">
                  <c:v>5.0567084318239005E-3</c:v>
                </c:pt>
                <c:pt idx="400">
                  <c:v>4.7865645316652336E-3</c:v>
                </c:pt>
                <c:pt idx="401">
                  <c:v>4.6011013086371235E-3</c:v>
                </c:pt>
                <c:pt idx="402">
                  <c:v>4.7186770854883145E-3</c:v>
                </c:pt>
                <c:pt idx="403">
                  <c:v>4.9488073661880716E-3</c:v>
                </c:pt>
                <c:pt idx="404">
                  <c:v>4.9322324307831643E-3</c:v>
                </c:pt>
                <c:pt idx="405">
                  <c:v>4.9585450527326125E-3</c:v>
                </c:pt>
                <c:pt idx="406">
                  <c:v>4.9898595694757653E-3</c:v>
                </c:pt>
                <c:pt idx="407">
                  <c:v>4.745684868076039E-3</c:v>
                </c:pt>
                <c:pt idx="408">
                  <c:v>4.7636744114385203E-3</c:v>
                </c:pt>
                <c:pt idx="409">
                  <c:v>4.6744208906136162E-3</c:v>
                </c:pt>
                <c:pt idx="410">
                  <c:v>4.9796014465718162E-3</c:v>
                </c:pt>
                <c:pt idx="411">
                  <c:v>5.0140638230036019E-3</c:v>
                </c:pt>
                <c:pt idx="412">
                  <c:v>5.011628013323023E-3</c:v>
                </c:pt>
                <c:pt idx="413">
                  <c:v>4.9847106391737806E-3</c:v>
                </c:pt>
                <c:pt idx="414">
                  <c:v>4.7055143992164802E-3</c:v>
                </c:pt>
                <c:pt idx="415">
                  <c:v>4.7346564031213491E-3</c:v>
                </c:pt>
                <c:pt idx="416">
                  <c:v>4.664033630457364E-3</c:v>
                </c:pt>
                <c:pt idx="417">
                  <c:v>4.6263102933018635E-3</c:v>
                </c:pt>
                <c:pt idx="418">
                  <c:v>4.5973872890622226E-3</c:v>
                </c:pt>
                <c:pt idx="419">
                  <c:v>4.6339010603721189E-3</c:v>
                </c:pt>
                <c:pt idx="420">
                  <c:v>4.6133886575450006E-3</c:v>
                </c:pt>
                <c:pt idx="421">
                  <c:v>4.6029621807115173E-3</c:v>
                </c:pt>
                <c:pt idx="422">
                  <c:v>4.6074350332733355E-3</c:v>
                </c:pt>
                <c:pt idx="423">
                  <c:v>4.8310559238665465E-3</c:v>
                </c:pt>
                <c:pt idx="424">
                  <c:v>4.8085713989746174E-3</c:v>
                </c:pt>
                <c:pt idx="425">
                  <c:v>4.6709117428679553E-3</c:v>
                </c:pt>
                <c:pt idx="426">
                  <c:v>4.9144578269885398E-3</c:v>
                </c:pt>
                <c:pt idx="427">
                  <c:v>4.9375464986250554E-3</c:v>
                </c:pt>
                <c:pt idx="428">
                  <c:v>4.950944445609771E-3</c:v>
                </c:pt>
                <c:pt idx="429">
                  <c:v>4.9066914148874095E-3</c:v>
                </c:pt>
                <c:pt idx="430">
                  <c:v>5.0007004161341179E-3</c:v>
                </c:pt>
                <c:pt idx="431">
                  <c:v>4.9916663138667309E-3</c:v>
                </c:pt>
                <c:pt idx="432">
                  <c:v>4.841825481076702E-3</c:v>
                </c:pt>
                <c:pt idx="433">
                  <c:v>4.7764789592708926E-3</c:v>
                </c:pt>
                <c:pt idx="434">
                  <c:v>4.7762066267552092E-3</c:v>
                </c:pt>
                <c:pt idx="435">
                  <c:v>4.7014504052388349E-3</c:v>
                </c:pt>
                <c:pt idx="436">
                  <c:v>4.7205258249691179E-3</c:v>
                </c:pt>
                <c:pt idx="437">
                  <c:v>4.6780934113612484E-3</c:v>
                </c:pt>
                <c:pt idx="438">
                  <c:v>4.7196125210324331E-3</c:v>
                </c:pt>
                <c:pt idx="439">
                  <c:v>4.4502536592520396E-3</c:v>
                </c:pt>
                <c:pt idx="440">
                  <c:v>4.4595480824824434E-3</c:v>
                </c:pt>
                <c:pt idx="441">
                  <c:v>4.4487351663954622E-3</c:v>
                </c:pt>
                <c:pt idx="442">
                  <c:v>4.5346917688935361E-3</c:v>
                </c:pt>
                <c:pt idx="443">
                  <c:v>4.4709483484879423E-3</c:v>
                </c:pt>
                <c:pt idx="444">
                  <c:v>4.1663803352305793E-3</c:v>
                </c:pt>
                <c:pt idx="445">
                  <c:v>4.1849410134844871E-3</c:v>
                </c:pt>
                <c:pt idx="446">
                  <c:v>4.2185073118310729E-3</c:v>
                </c:pt>
                <c:pt idx="447">
                  <c:v>4.2375351985083787E-3</c:v>
                </c:pt>
                <c:pt idx="448">
                  <c:v>4.2896854710188443E-3</c:v>
                </c:pt>
                <c:pt idx="449">
                  <c:v>4.2962404290475655E-3</c:v>
                </c:pt>
                <c:pt idx="450">
                  <c:v>4.0708898080844737E-3</c:v>
                </c:pt>
                <c:pt idx="451">
                  <c:v>4.0297541606836504E-3</c:v>
                </c:pt>
                <c:pt idx="452">
                  <c:v>3.8787339462155661E-3</c:v>
                </c:pt>
                <c:pt idx="453">
                  <c:v>3.8518158514759546E-3</c:v>
                </c:pt>
                <c:pt idx="454">
                  <c:v>3.7780025774373483E-3</c:v>
                </c:pt>
                <c:pt idx="455">
                  <c:v>3.7794428584094443E-3</c:v>
                </c:pt>
                <c:pt idx="456">
                  <c:v>3.7656236517272733E-3</c:v>
                </c:pt>
                <c:pt idx="457">
                  <c:v>4.0152737199091963E-3</c:v>
                </c:pt>
                <c:pt idx="458">
                  <c:v>3.6187203643737228E-3</c:v>
                </c:pt>
                <c:pt idx="459">
                  <c:v>3.8345871419026003E-3</c:v>
                </c:pt>
                <c:pt idx="460">
                  <c:v>3.6921450938045088E-3</c:v>
                </c:pt>
                <c:pt idx="461">
                  <c:v>3.6332726887246137E-3</c:v>
                </c:pt>
                <c:pt idx="462">
                  <c:v>3.8471737973277565E-3</c:v>
                </c:pt>
                <c:pt idx="463">
                  <c:v>3.808347923798229E-3</c:v>
                </c:pt>
                <c:pt idx="464">
                  <c:v>3.7775990641687575E-3</c:v>
                </c:pt>
                <c:pt idx="465">
                  <c:v>3.6445386911851583E-3</c:v>
                </c:pt>
                <c:pt idx="466">
                  <c:v>3.5423941453365314E-3</c:v>
                </c:pt>
                <c:pt idx="467">
                  <c:v>3.2988572636001531E-3</c:v>
                </c:pt>
                <c:pt idx="468">
                  <c:v>3.270750945797781E-3</c:v>
                </c:pt>
                <c:pt idx="469">
                  <c:v>3.2119565219099764E-3</c:v>
                </c:pt>
                <c:pt idx="470">
                  <c:v>3.250302992788617E-3</c:v>
                </c:pt>
                <c:pt idx="471">
                  <c:v>3.1976830860381404E-3</c:v>
                </c:pt>
                <c:pt idx="472">
                  <c:v>3.2660241050403126E-3</c:v>
                </c:pt>
                <c:pt idx="473">
                  <c:v>3.4046217823544746E-3</c:v>
                </c:pt>
                <c:pt idx="474">
                  <c:v>3.381220257769811E-3</c:v>
                </c:pt>
                <c:pt idx="475">
                  <c:v>3.2085060909989682E-3</c:v>
                </c:pt>
                <c:pt idx="476">
                  <c:v>3.1866639400975564E-3</c:v>
                </c:pt>
                <c:pt idx="477">
                  <c:v>3.1471091156062541E-3</c:v>
                </c:pt>
                <c:pt idx="478">
                  <c:v>3.2758130781059048E-3</c:v>
                </c:pt>
                <c:pt idx="479">
                  <c:v>3.2517430502758036E-3</c:v>
                </c:pt>
                <c:pt idx="480">
                  <c:v>3.4272168789669546E-3</c:v>
                </c:pt>
                <c:pt idx="481">
                  <c:v>3.3794344502946017E-3</c:v>
                </c:pt>
                <c:pt idx="482">
                  <c:v>3.3551324584814423E-3</c:v>
                </c:pt>
                <c:pt idx="483">
                  <c:v>3.357968277648506E-3</c:v>
                </c:pt>
                <c:pt idx="484">
                  <c:v>3.2911406945232741E-3</c:v>
                </c:pt>
                <c:pt idx="485">
                  <c:v>3.3018492535596975E-3</c:v>
                </c:pt>
                <c:pt idx="486">
                  <c:v>2.8864666161743514E-3</c:v>
                </c:pt>
                <c:pt idx="487">
                  <c:v>2.8926027601849564E-3</c:v>
                </c:pt>
                <c:pt idx="488">
                  <c:v>2.7624314152292456E-3</c:v>
                </c:pt>
                <c:pt idx="489">
                  <c:v>2.7434935659690529E-3</c:v>
                </c:pt>
                <c:pt idx="490">
                  <c:v>2.8058993306372994E-3</c:v>
                </c:pt>
                <c:pt idx="491">
                  <c:v>2.8311200298727092E-3</c:v>
                </c:pt>
                <c:pt idx="492">
                  <c:v>2.8463418367328857E-3</c:v>
                </c:pt>
                <c:pt idx="493">
                  <c:v>2.9048288813288223E-3</c:v>
                </c:pt>
                <c:pt idx="494">
                  <c:v>2.8943487061857454E-3</c:v>
                </c:pt>
                <c:pt idx="495">
                  <c:v>2.925144609866558E-3</c:v>
                </c:pt>
                <c:pt idx="496">
                  <c:v>2.9199170504222022E-3</c:v>
                </c:pt>
                <c:pt idx="497">
                  <c:v>2.9514087711441394E-3</c:v>
                </c:pt>
                <c:pt idx="498">
                  <c:v>2.9942760782351936E-3</c:v>
                </c:pt>
                <c:pt idx="499">
                  <c:v>2.9790201280373626E-3</c:v>
                </c:pt>
                <c:pt idx="500">
                  <c:v>2.7302162511054469E-3</c:v>
                </c:pt>
                <c:pt idx="501">
                  <c:v>2.7429301402704673E-3</c:v>
                </c:pt>
                <c:pt idx="502">
                  <c:v>2.7332227488051277E-3</c:v>
                </c:pt>
                <c:pt idx="503">
                  <c:v>2.7345667153073671E-3</c:v>
                </c:pt>
                <c:pt idx="504">
                  <c:v>2.6323725686707607E-3</c:v>
                </c:pt>
                <c:pt idx="505">
                  <c:v>2.5920857089146328E-3</c:v>
                </c:pt>
                <c:pt idx="506">
                  <c:v>2.5091724517549104E-3</c:v>
                </c:pt>
                <c:pt idx="507">
                  <c:v>2.5034532947974361E-3</c:v>
                </c:pt>
                <c:pt idx="508">
                  <c:v>2.4437685670574147E-3</c:v>
                </c:pt>
                <c:pt idx="509">
                  <c:v>2.3926869551179853E-3</c:v>
                </c:pt>
                <c:pt idx="510">
                  <c:v>2.3751487671394827E-3</c:v>
                </c:pt>
                <c:pt idx="511">
                  <c:v>2.2685265979753085E-3</c:v>
                </c:pt>
                <c:pt idx="512">
                  <c:v>2.2248418057509707E-3</c:v>
                </c:pt>
                <c:pt idx="513">
                  <c:v>2.1723548991781508E-3</c:v>
                </c:pt>
                <c:pt idx="514">
                  <c:v>2.1580516454473898E-3</c:v>
                </c:pt>
                <c:pt idx="515">
                  <c:v>2.1484623657211884E-3</c:v>
                </c:pt>
                <c:pt idx="516">
                  <c:v>1.9370737722443528E-3</c:v>
                </c:pt>
                <c:pt idx="517">
                  <c:v>1.8742767157709978E-3</c:v>
                </c:pt>
                <c:pt idx="518">
                  <c:v>1.9668717123455964E-3</c:v>
                </c:pt>
                <c:pt idx="519">
                  <c:v>1.9351784770144135E-3</c:v>
                </c:pt>
                <c:pt idx="520">
                  <c:v>1.9321829502311409E-3</c:v>
                </c:pt>
                <c:pt idx="521">
                  <c:v>1.909683442489294E-3</c:v>
                </c:pt>
                <c:pt idx="522">
                  <c:v>1.9007060252335662E-3</c:v>
                </c:pt>
                <c:pt idx="523">
                  <c:v>1.8838091827670011E-3</c:v>
                </c:pt>
                <c:pt idx="524">
                  <c:v>1.8520596459651877E-3</c:v>
                </c:pt>
                <c:pt idx="525">
                  <c:v>1.8808401607065578E-3</c:v>
                </c:pt>
                <c:pt idx="526">
                  <c:v>1.8736865678198971E-3</c:v>
                </c:pt>
                <c:pt idx="527">
                  <c:v>1.870942203940099E-3</c:v>
                </c:pt>
                <c:pt idx="528">
                  <c:v>1.8471515738749057E-3</c:v>
                </c:pt>
                <c:pt idx="529">
                  <c:v>1.9357521671454253E-3</c:v>
                </c:pt>
                <c:pt idx="530">
                  <c:v>1.9369364912357719E-3</c:v>
                </c:pt>
                <c:pt idx="531">
                  <c:v>1.9573810495408434E-3</c:v>
                </c:pt>
                <c:pt idx="532">
                  <c:v>1.9075537919189744E-3</c:v>
                </c:pt>
                <c:pt idx="533">
                  <c:v>1.9254162655466143E-3</c:v>
                </c:pt>
                <c:pt idx="534">
                  <c:v>1.9275257543713573E-3</c:v>
                </c:pt>
                <c:pt idx="535">
                  <c:v>1.8984587753522303E-3</c:v>
                </c:pt>
                <c:pt idx="536">
                  <c:v>1.8602988550265583E-3</c:v>
                </c:pt>
                <c:pt idx="537">
                  <c:v>1.8490200583454971E-3</c:v>
                </c:pt>
                <c:pt idx="538">
                  <c:v>1.90355462608895E-3</c:v>
                </c:pt>
                <c:pt idx="539">
                  <c:v>1.9949977904559144E-3</c:v>
                </c:pt>
                <c:pt idx="540">
                  <c:v>2.0309485555933962E-3</c:v>
                </c:pt>
                <c:pt idx="541">
                  <c:v>2.0293988116323728E-3</c:v>
                </c:pt>
                <c:pt idx="542">
                  <c:v>2.0597153698826013E-3</c:v>
                </c:pt>
                <c:pt idx="543">
                  <c:v>2.0378465639135585E-3</c:v>
                </c:pt>
                <c:pt idx="544">
                  <c:v>1.9965132139893454E-3</c:v>
                </c:pt>
                <c:pt idx="545">
                  <c:v>2.3278042112362743E-3</c:v>
                </c:pt>
                <c:pt idx="546">
                  <c:v>2.4053944361310605E-3</c:v>
                </c:pt>
                <c:pt idx="547">
                  <c:v>2.4618358834534782E-3</c:v>
                </c:pt>
                <c:pt idx="548">
                  <c:v>2.4418081146142601E-3</c:v>
                </c:pt>
                <c:pt idx="549">
                  <c:v>2.488610518849427E-3</c:v>
                </c:pt>
                <c:pt idx="550">
                  <c:v>2.4766283676132526E-3</c:v>
                </c:pt>
                <c:pt idx="551">
                  <c:v>2.4754949383874814E-3</c:v>
                </c:pt>
                <c:pt idx="552">
                  <c:v>2.4778590669092986E-3</c:v>
                </c:pt>
                <c:pt idx="553">
                  <c:v>2.4009781133938111E-3</c:v>
                </c:pt>
                <c:pt idx="554">
                  <c:v>2.3488753338775999E-3</c:v>
                </c:pt>
                <c:pt idx="555">
                  <c:v>2.2017745905416985E-3</c:v>
                </c:pt>
                <c:pt idx="556">
                  <c:v>2.2033170582260817E-3</c:v>
                </c:pt>
                <c:pt idx="557">
                  <c:v>2.1782056478195475E-3</c:v>
                </c:pt>
                <c:pt idx="558">
                  <c:v>2.1955974522430777E-3</c:v>
                </c:pt>
                <c:pt idx="559">
                  <c:v>2.196233680364949E-3</c:v>
                </c:pt>
                <c:pt idx="560">
                  <c:v>2.2431507218014473E-3</c:v>
                </c:pt>
                <c:pt idx="561">
                  <c:v>2.2371869804651023E-3</c:v>
                </c:pt>
                <c:pt idx="562">
                  <c:v>2.0786881187948394E-3</c:v>
                </c:pt>
                <c:pt idx="563">
                  <c:v>2.0601983355574781E-3</c:v>
                </c:pt>
                <c:pt idx="564">
                  <c:v>2.0948080526448651E-3</c:v>
                </c:pt>
                <c:pt idx="565">
                  <c:v>2.0934374363660584E-3</c:v>
                </c:pt>
                <c:pt idx="566">
                  <c:v>2.070735886925662E-3</c:v>
                </c:pt>
                <c:pt idx="567">
                  <c:v>2.2184895225264233E-3</c:v>
                </c:pt>
                <c:pt idx="568">
                  <c:v>2.235578878818624E-3</c:v>
                </c:pt>
                <c:pt idx="569">
                  <c:v>2.3165917639862469E-3</c:v>
                </c:pt>
                <c:pt idx="570">
                  <c:v>2.4030731829304017E-3</c:v>
                </c:pt>
                <c:pt idx="571">
                  <c:v>2.3273188273339883E-3</c:v>
                </c:pt>
                <c:pt idx="572">
                  <c:v>2.3726343899731169E-3</c:v>
                </c:pt>
                <c:pt idx="573">
                  <c:v>2.3622250377657934E-3</c:v>
                </c:pt>
                <c:pt idx="574">
                  <c:v>2.6035975136932204E-3</c:v>
                </c:pt>
                <c:pt idx="575">
                  <c:v>2.6365766824168924E-3</c:v>
                </c:pt>
                <c:pt idx="576">
                  <c:v>2.5854616522197516E-3</c:v>
                </c:pt>
                <c:pt idx="577">
                  <c:v>2.5625432448509546E-3</c:v>
                </c:pt>
                <c:pt idx="578">
                  <c:v>2.183759217195914E-3</c:v>
                </c:pt>
                <c:pt idx="579">
                  <c:v>2.2153938716675979E-3</c:v>
                </c:pt>
                <c:pt idx="580">
                  <c:v>2.1957068737555939E-3</c:v>
                </c:pt>
                <c:pt idx="581">
                  <c:v>2.2425941280255746E-3</c:v>
                </c:pt>
                <c:pt idx="582">
                  <c:v>2.0514393231482234E-3</c:v>
                </c:pt>
                <c:pt idx="583">
                  <c:v>2.208807822010975E-3</c:v>
                </c:pt>
                <c:pt idx="584">
                  <c:v>2.1989329291782949E-3</c:v>
                </c:pt>
                <c:pt idx="585">
                  <c:v>2.005494011452346E-3</c:v>
                </c:pt>
                <c:pt idx="586">
                  <c:v>1.9751637867728255E-3</c:v>
                </c:pt>
                <c:pt idx="587">
                  <c:v>2.0104284026931148E-3</c:v>
                </c:pt>
                <c:pt idx="588">
                  <c:v>2.1730283577446738E-3</c:v>
                </c:pt>
                <c:pt idx="589">
                  <c:v>2.1602617542158305E-3</c:v>
                </c:pt>
                <c:pt idx="590">
                  <c:v>2.2752150288554507E-3</c:v>
                </c:pt>
                <c:pt idx="591">
                  <c:v>2.3396271054961708E-3</c:v>
                </c:pt>
                <c:pt idx="592">
                  <c:v>2.4240267086666285E-3</c:v>
                </c:pt>
                <c:pt idx="593">
                  <c:v>2.4115201971836378E-3</c:v>
                </c:pt>
                <c:pt idx="594">
                  <c:v>2.419391527510415E-3</c:v>
                </c:pt>
                <c:pt idx="595">
                  <c:v>2.5440942252214845E-3</c:v>
                </c:pt>
                <c:pt idx="596">
                  <c:v>2.431088067659252E-3</c:v>
                </c:pt>
                <c:pt idx="597">
                  <c:v>2.4106703995938404E-3</c:v>
                </c:pt>
                <c:pt idx="598">
                  <c:v>2.3788242175736929E-3</c:v>
                </c:pt>
                <c:pt idx="599">
                  <c:v>2.4338827040770753E-3</c:v>
                </c:pt>
                <c:pt idx="600">
                  <c:v>2.4224791805629651E-3</c:v>
                </c:pt>
                <c:pt idx="601">
                  <c:v>2.2025833854232811E-3</c:v>
                </c:pt>
                <c:pt idx="602">
                  <c:v>2.2159493896969275E-3</c:v>
                </c:pt>
                <c:pt idx="603">
                  <c:v>2.1153152086188102E-3</c:v>
                </c:pt>
                <c:pt idx="604">
                  <c:v>2.0542513461566979E-3</c:v>
                </c:pt>
                <c:pt idx="605">
                  <c:v>2.2145025505508312E-3</c:v>
                </c:pt>
                <c:pt idx="606">
                  <c:v>2.222211122159686E-3</c:v>
                </c:pt>
                <c:pt idx="607">
                  <c:v>2.193434014747303E-3</c:v>
                </c:pt>
                <c:pt idx="608">
                  <c:v>2.1994022624352251E-3</c:v>
                </c:pt>
                <c:pt idx="609">
                  <c:v>2.1647800520549314E-3</c:v>
                </c:pt>
                <c:pt idx="610">
                  <c:v>2.1483877587343569E-3</c:v>
                </c:pt>
                <c:pt idx="611">
                  <c:v>2.0174591972802543E-3</c:v>
                </c:pt>
                <c:pt idx="612">
                  <c:v>2.0062538089610665E-3</c:v>
                </c:pt>
                <c:pt idx="613">
                  <c:v>1.9923905467395544E-3</c:v>
                </c:pt>
                <c:pt idx="614">
                  <c:v>1.9950252016431146E-3</c:v>
                </c:pt>
                <c:pt idx="615">
                  <c:v>1.9341900668826302E-3</c:v>
                </c:pt>
                <c:pt idx="616">
                  <c:v>1.92711263490682E-3</c:v>
                </c:pt>
                <c:pt idx="617">
                  <c:v>1.9399331814046641E-3</c:v>
                </c:pt>
                <c:pt idx="618">
                  <c:v>1.8407911471022352E-3</c:v>
                </c:pt>
                <c:pt idx="619">
                  <c:v>1.8403500716341506E-3</c:v>
                </c:pt>
                <c:pt idx="620">
                  <c:v>1.7154014458473615E-3</c:v>
                </c:pt>
                <c:pt idx="621">
                  <c:v>1.7358212073397983E-3</c:v>
                </c:pt>
                <c:pt idx="622">
                  <c:v>1.7332461460774983E-3</c:v>
                </c:pt>
                <c:pt idx="623">
                  <c:v>1.7487858879877013E-3</c:v>
                </c:pt>
                <c:pt idx="624">
                  <c:v>1.676559365711298E-3</c:v>
                </c:pt>
                <c:pt idx="625">
                  <c:v>1.5404397544359146E-3</c:v>
                </c:pt>
                <c:pt idx="626">
                  <c:v>1.6533917693197647E-3</c:v>
                </c:pt>
                <c:pt idx="627">
                  <c:v>1.6562807091416764E-3</c:v>
                </c:pt>
                <c:pt idx="628">
                  <c:v>1.6635840782087254E-3</c:v>
                </c:pt>
                <c:pt idx="629">
                  <c:v>1.6255078551686648E-3</c:v>
                </c:pt>
                <c:pt idx="630">
                  <c:v>1.5504947187946936E-3</c:v>
                </c:pt>
                <c:pt idx="631">
                  <c:v>1.4998030849418089E-3</c:v>
                </c:pt>
                <c:pt idx="632">
                  <c:v>1.5010262822595824E-3</c:v>
                </c:pt>
                <c:pt idx="633">
                  <c:v>1.5998336375263177E-3</c:v>
                </c:pt>
                <c:pt idx="634">
                  <c:v>1.7214764417871318E-3</c:v>
                </c:pt>
                <c:pt idx="635">
                  <c:v>1.74724259516071E-3</c:v>
                </c:pt>
                <c:pt idx="636">
                  <c:v>1.7390351945376832E-3</c:v>
                </c:pt>
                <c:pt idx="637">
                  <c:v>1.779405654011121E-3</c:v>
                </c:pt>
                <c:pt idx="638">
                  <c:v>1.7927632718049743E-3</c:v>
                </c:pt>
                <c:pt idx="639">
                  <c:v>1.8304655434491046E-3</c:v>
                </c:pt>
                <c:pt idx="640">
                  <c:v>1.812687440469207E-3</c:v>
                </c:pt>
                <c:pt idx="641">
                  <c:v>1.7679737671183278E-3</c:v>
                </c:pt>
                <c:pt idx="642">
                  <c:v>1.7929170273378689E-3</c:v>
                </c:pt>
                <c:pt idx="643">
                  <c:v>1.6732091737557476E-3</c:v>
                </c:pt>
                <c:pt idx="644">
                  <c:v>1.6028098196477286E-3</c:v>
                </c:pt>
                <c:pt idx="645">
                  <c:v>1.5580952469386436E-3</c:v>
                </c:pt>
                <c:pt idx="646">
                  <c:v>1.5407089978015829E-3</c:v>
                </c:pt>
                <c:pt idx="647">
                  <c:v>1.53759307117875E-3</c:v>
                </c:pt>
                <c:pt idx="648">
                  <c:v>1.5597467443651274E-3</c:v>
                </c:pt>
                <c:pt idx="649">
                  <c:v>1.5095235607342605E-3</c:v>
                </c:pt>
                <c:pt idx="650">
                  <c:v>1.5161038883711496E-3</c:v>
                </c:pt>
                <c:pt idx="651">
                  <c:v>1.4958772062157182E-3</c:v>
                </c:pt>
                <c:pt idx="652">
                  <c:v>1.5452077861485855E-3</c:v>
                </c:pt>
                <c:pt idx="653">
                  <c:v>1.4085581673473836E-3</c:v>
                </c:pt>
                <c:pt idx="654">
                  <c:v>1.3352906476040793E-3</c:v>
                </c:pt>
                <c:pt idx="655">
                  <c:v>1.3519096125889436E-3</c:v>
                </c:pt>
                <c:pt idx="656">
                  <c:v>1.3108344694349619E-3</c:v>
                </c:pt>
                <c:pt idx="657">
                  <c:v>1.3031301227788231E-3</c:v>
                </c:pt>
                <c:pt idx="658">
                  <c:v>1.300203463452772E-3</c:v>
                </c:pt>
                <c:pt idx="659">
                  <c:v>1.3066168410996858E-3</c:v>
                </c:pt>
                <c:pt idx="660">
                  <c:v>1.2969109865847066E-3</c:v>
                </c:pt>
                <c:pt idx="661">
                  <c:v>1.1948980702746043E-3</c:v>
                </c:pt>
                <c:pt idx="662">
                  <c:v>1.1828674331176836E-3</c:v>
                </c:pt>
                <c:pt idx="663">
                  <c:v>1.1952326584477677E-3</c:v>
                </c:pt>
                <c:pt idx="664">
                  <c:v>1.1934820889803084E-3</c:v>
                </c:pt>
                <c:pt idx="665">
                  <c:v>1.1469928552781689E-3</c:v>
                </c:pt>
                <c:pt idx="666">
                  <c:v>1.1282123130364726E-3</c:v>
                </c:pt>
                <c:pt idx="667">
                  <c:v>1.0770026049978546E-3</c:v>
                </c:pt>
                <c:pt idx="668">
                  <c:v>1.0849424092239253E-3</c:v>
                </c:pt>
                <c:pt idx="669">
                  <c:v>1.1494072913529525E-3</c:v>
                </c:pt>
                <c:pt idx="670">
                  <c:v>1.1627482602346855E-3</c:v>
                </c:pt>
                <c:pt idx="671">
                  <c:v>1.4509928740741689E-3</c:v>
                </c:pt>
                <c:pt idx="672">
                  <c:v>1.497677868925753E-3</c:v>
                </c:pt>
                <c:pt idx="673">
                  <c:v>1.5061293832406846E-3</c:v>
                </c:pt>
                <c:pt idx="674">
                  <c:v>1.4424280665680815E-3</c:v>
                </c:pt>
                <c:pt idx="675">
                  <c:v>1.4401248796676955E-3</c:v>
                </c:pt>
                <c:pt idx="676">
                  <c:v>1.4453164211988394E-3</c:v>
                </c:pt>
                <c:pt idx="677">
                  <c:v>1.3533806928615127E-3</c:v>
                </c:pt>
                <c:pt idx="678">
                  <c:v>1.3232628630870037E-3</c:v>
                </c:pt>
                <c:pt idx="679">
                  <c:v>1.29152377339973E-3</c:v>
                </c:pt>
                <c:pt idx="680">
                  <c:v>1.3114588552631166E-3</c:v>
                </c:pt>
                <c:pt idx="681">
                  <c:v>1.2461092265489435E-3</c:v>
                </c:pt>
                <c:pt idx="682">
                  <c:v>1.2211615693847658E-3</c:v>
                </c:pt>
                <c:pt idx="683">
                  <c:v>1.2155246823205104E-3</c:v>
                </c:pt>
                <c:pt idx="684">
                  <c:v>1.1843619351373255E-3</c:v>
                </c:pt>
                <c:pt idx="685">
                  <c:v>1.1586608896435729E-3</c:v>
                </c:pt>
                <c:pt idx="686">
                  <c:v>1.1508324982021851E-3</c:v>
                </c:pt>
                <c:pt idx="687">
                  <c:v>1.0868269577705844E-3</c:v>
                </c:pt>
                <c:pt idx="688">
                  <c:v>1.074434501823721E-3</c:v>
                </c:pt>
                <c:pt idx="689">
                  <c:v>1.0707431899792499E-3</c:v>
                </c:pt>
                <c:pt idx="690">
                  <c:v>1.0579602553061371E-3</c:v>
                </c:pt>
                <c:pt idx="691">
                  <c:v>1.0408198881153383E-3</c:v>
                </c:pt>
                <c:pt idx="692">
                  <c:v>1.037641102709061E-3</c:v>
                </c:pt>
                <c:pt idx="693">
                  <c:v>1.0142933690849081E-3</c:v>
                </c:pt>
                <c:pt idx="694">
                  <c:v>1.0249912680885883E-3</c:v>
                </c:pt>
                <c:pt idx="695">
                  <c:v>1.0231083841969848E-3</c:v>
                </c:pt>
                <c:pt idx="696">
                  <c:v>1.0164305298583603E-3</c:v>
                </c:pt>
                <c:pt idx="697">
                  <c:v>1.0112042241507007E-3</c:v>
                </c:pt>
                <c:pt idx="698">
                  <c:v>9.683193008417193E-4</c:v>
                </c:pt>
                <c:pt idx="699">
                  <c:v>9.6981939518987358E-4</c:v>
                </c:pt>
                <c:pt idx="700">
                  <c:v>9.6320801102506325E-4</c:v>
                </c:pt>
                <c:pt idx="701">
                  <c:v>9.8960302686049531E-4</c:v>
                </c:pt>
                <c:pt idx="702">
                  <c:v>1.0216015418553093E-3</c:v>
                </c:pt>
                <c:pt idx="703">
                  <c:v>1.0208321118499229E-3</c:v>
                </c:pt>
                <c:pt idx="704">
                  <c:v>1.0163234341174835E-3</c:v>
                </c:pt>
                <c:pt idx="705">
                  <c:v>9.7977001126845365E-4</c:v>
                </c:pt>
                <c:pt idx="706">
                  <c:v>9.7391212814771939E-4</c:v>
                </c:pt>
                <c:pt idx="707">
                  <c:v>9.7396244659779443E-4</c:v>
                </c:pt>
                <c:pt idx="708">
                  <c:v>8.4664278369797738E-4</c:v>
                </c:pt>
                <c:pt idx="709">
                  <c:v>8.6390101031763946E-4</c:v>
                </c:pt>
                <c:pt idx="710">
                  <c:v>7.9707209131878068E-4</c:v>
                </c:pt>
                <c:pt idx="711">
                  <c:v>7.9572546352333327E-4</c:v>
                </c:pt>
                <c:pt idx="712">
                  <c:v>8.0277732957882719E-4</c:v>
                </c:pt>
                <c:pt idx="713">
                  <c:v>7.4694667997259837E-4</c:v>
                </c:pt>
                <c:pt idx="714">
                  <c:v>7.4742852755065514E-4</c:v>
                </c:pt>
                <c:pt idx="715">
                  <c:v>7.6708504603426237E-4</c:v>
                </c:pt>
                <c:pt idx="716">
                  <c:v>7.8679961159894719E-4</c:v>
                </c:pt>
                <c:pt idx="717">
                  <c:v>7.7241108178126012E-4</c:v>
                </c:pt>
                <c:pt idx="718">
                  <c:v>7.7029422972973592E-4</c:v>
                </c:pt>
                <c:pt idx="719">
                  <c:v>7.6822486214372541E-4</c:v>
                </c:pt>
                <c:pt idx="720">
                  <c:v>8.5944550796055407E-4</c:v>
                </c:pt>
                <c:pt idx="721">
                  <c:v>8.5144146861392542E-4</c:v>
                </c:pt>
                <c:pt idx="722">
                  <c:v>8.4927363261058111E-4</c:v>
                </c:pt>
                <c:pt idx="723">
                  <c:v>7.9896317839485529E-4</c:v>
                </c:pt>
                <c:pt idx="724">
                  <c:v>6.9674961050198586E-4</c:v>
                </c:pt>
                <c:pt idx="725">
                  <c:v>6.9795844526788695E-4</c:v>
                </c:pt>
                <c:pt idx="726">
                  <c:v>6.5604775282657667E-4</c:v>
                </c:pt>
                <c:pt idx="727">
                  <c:v>6.5344552767811995E-4</c:v>
                </c:pt>
                <c:pt idx="728">
                  <c:v>6.5930069151093947E-4</c:v>
                </c:pt>
                <c:pt idx="729">
                  <c:v>6.2633923364186633E-4</c:v>
                </c:pt>
                <c:pt idx="730">
                  <c:v>6.3558395732234163E-4</c:v>
                </c:pt>
                <c:pt idx="731">
                  <c:v>6.3348152211780936E-4</c:v>
                </c:pt>
                <c:pt idx="732">
                  <c:v>6.2888857405494992E-4</c:v>
                </c:pt>
                <c:pt idx="733">
                  <c:v>6.2495308682500436E-4</c:v>
                </c:pt>
                <c:pt idx="734">
                  <c:v>6.0717533593780009E-4</c:v>
                </c:pt>
                <c:pt idx="735">
                  <c:v>5.9056264971871458E-4</c:v>
                </c:pt>
                <c:pt idx="736">
                  <c:v>5.5877110084415953E-4</c:v>
                </c:pt>
                <c:pt idx="737">
                  <c:v>5.5771415897315827E-4</c:v>
                </c:pt>
                <c:pt idx="738">
                  <c:v>5.5565451159976889E-4</c:v>
                </c:pt>
                <c:pt idx="739">
                  <c:v>5.5664108168934016E-4</c:v>
                </c:pt>
                <c:pt idx="740">
                  <c:v>5.5517146213104136E-4</c:v>
                </c:pt>
                <c:pt idx="741">
                  <c:v>5.3707125405583471E-4</c:v>
                </c:pt>
                <c:pt idx="742">
                  <c:v>5.4340626444419665E-4</c:v>
                </c:pt>
                <c:pt idx="743">
                  <c:v>5.7845182850306271E-4</c:v>
                </c:pt>
                <c:pt idx="744">
                  <c:v>5.7431002437951422E-4</c:v>
                </c:pt>
                <c:pt idx="745">
                  <c:v>5.6794710089880533E-4</c:v>
                </c:pt>
                <c:pt idx="746">
                  <c:v>5.6234000093820832E-4</c:v>
                </c:pt>
                <c:pt idx="747">
                  <c:v>5.8463934764989756E-4</c:v>
                </c:pt>
                <c:pt idx="748">
                  <c:v>5.7840501428659073E-4</c:v>
                </c:pt>
                <c:pt idx="749">
                  <c:v>5.6616603061359684E-4</c:v>
                </c:pt>
                <c:pt idx="750">
                  <c:v>5.58003162558452E-4</c:v>
                </c:pt>
                <c:pt idx="751">
                  <c:v>5.5375798145863603E-4</c:v>
                </c:pt>
                <c:pt idx="752">
                  <c:v>5.6728042287369502E-4</c:v>
                </c:pt>
                <c:pt idx="753">
                  <c:v>5.6705248859115513E-4</c:v>
                </c:pt>
                <c:pt idx="754">
                  <c:v>5.5830333135443186E-4</c:v>
                </c:pt>
                <c:pt idx="755">
                  <c:v>5.6493750287910853E-4</c:v>
                </c:pt>
                <c:pt idx="756">
                  <c:v>5.658692077104583E-4</c:v>
                </c:pt>
                <c:pt idx="757">
                  <c:v>5.5795559661311802E-4</c:v>
                </c:pt>
                <c:pt idx="758">
                  <c:v>5.4844082422842453E-4</c:v>
                </c:pt>
                <c:pt idx="759">
                  <c:v>5.420284034007109E-4</c:v>
                </c:pt>
                <c:pt idx="760">
                  <c:v>5.4205243058468413E-4</c:v>
                </c:pt>
                <c:pt idx="761">
                  <c:v>5.6566834240281668E-4</c:v>
                </c:pt>
                <c:pt idx="762">
                  <c:v>5.664346838722841E-4</c:v>
                </c:pt>
                <c:pt idx="763">
                  <c:v>5.6326881428553214E-4</c:v>
                </c:pt>
                <c:pt idx="764">
                  <c:v>5.7237075838627381E-4</c:v>
                </c:pt>
                <c:pt idx="765">
                  <c:v>5.7127303114489457E-4</c:v>
                </c:pt>
                <c:pt idx="766">
                  <c:v>5.7169611329640851E-4</c:v>
                </c:pt>
                <c:pt idx="767">
                  <c:v>5.9794963598014015E-4</c:v>
                </c:pt>
                <c:pt idx="768">
                  <c:v>5.6121641286723553E-4</c:v>
                </c:pt>
                <c:pt idx="769">
                  <c:v>5.3026565851562932E-4</c:v>
                </c:pt>
                <c:pt idx="770">
                  <c:v>5.5003815657799762E-4</c:v>
                </c:pt>
                <c:pt idx="771">
                  <c:v>5.4634270791823652E-4</c:v>
                </c:pt>
                <c:pt idx="772">
                  <c:v>5.0568087146930991E-4</c:v>
                </c:pt>
                <c:pt idx="773">
                  <c:v>4.6741999632774704E-4</c:v>
                </c:pt>
                <c:pt idx="774">
                  <c:v>4.8051366242984086E-4</c:v>
                </c:pt>
                <c:pt idx="775">
                  <c:v>4.4927627543170476E-4</c:v>
                </c:pt>
                <c:pt idx="776">
                  <c:v>4.5960440681646069E-4</c:v>
                </c:pt>
                <c:pt idx="777">
                  <c:v>4.7366255421224128E-4</c:v>
                </c:pt>
                <c:pt idx="778">
                  <c:v>4.715185407074353E-4</c:v>
                </c:pt>
                <c:pt idx="779">
                  <c:v>5.3429675973274825E-4</c:v>
                </c:pt>
                <c:pt idx="780">
                  <c:v>5.0305616346288373E-4</c:v>
                </c:pt>
                <c:pt idx="781">
                  <c:v>5.0454733458765309E-4</c:v>
                </c:pt>
                <c:pt idx="782">
                  <c:v>4.9916399768643548E-4</c:v>
                </c:pt>
                <c:pt idx="783">
                  <c:v>4.9882037070322688E-4</c:v>
                </c:pt>
                <c:pt idx="784">
                  <c:v>4.9936992095506313E-4</c:v>
                </c:pt>
                <c:pt idx="785">
                  <c:v>4.820809762579121E-4</c:v>
                </c:pt>
                <c:pt idx="786">
                  <c:v>4.8020485559250095E-4</c:v>
                </c:pt>
                <c:pt idx="787">
                  <c:v>4.7217684981608934E-4</c:v>
                </c:pt>
                <c:pt idx="788">
                  <c:v>4.6781249028396399E-4</c:v>
                </c:pt>
                <c:pt idx="789">
                  <c:v>4.5806296594652727E-4</c:v>
                </c:pt>
                <c:pt idx="790">
                  <c:v>4.4297218196719037E-4</c:v>
                </c:pt>
                <c:pt idx="791">
                  <c:v>4.3492780532527862E-4</c:v>
                </c:pt>
                <c:pt idx="792">
                  <c:v>4.4489566219179175E-4</c:v>
                </c:pt>
                <c:pt idx="793">
                  <c:v>4.8115755342228756E-4</c:v>
                </c:pt>
                <c:pt idx="794">
                  <c:v>4.9268272652170124E-4</c:v>
                </c:pt>
                <c:pt idx="795">
                  <c:v>4.8050777715723204E-4</c:v>
                </c:pt>
                <c:pt idx="796">
                  <c:v>3.8274876642877594E-4</c:v>
                </c:pt>
                <c:pt idx="797">
                  <c:v>3.7117500131137777E-4</c:v>
                </c:pt>
                <c:pt idx="798">
                  <c:v>3.3784066581217954E-4</c:v>
                </c:pt>
                <c:pt idx="799">
                  <c:v>3.2224024672133006E-4</c:v>
                </c:pt>
                <c:pt idx="800">
                  <c:v>3.2970984116945979E-4</c:v>
                </c:pt>
                <c:pt idx="801">
                  <c:v>3.3068047261449043E-4</c:v>
                </c:pt>
                <c:pt idx="802">
                  <c:v>3.0627225001136058E-4</c:v>
                </c:pt>
                <c:pt idx="803">
                  <c:v>3.0970775061997806E-4</c:v>
                </c:pt>
                <c:pt idx="804">
                  <c:v>2.9851019618719766E-4</c:v>
                </c:pt>
                <c:pt idx="805">
                  <c:v>3.357774490860819E-4</c:v>
                </c:pt>
                <c:pt idx="806">
                  <c:v>3.3597297876180899E-4</c:v>
                </c:pt>
                <c:pt idx="807">
                  <c:v>3.6224997002661468E-4</c:v>
                </c:pt>
                <c:pt idx="808">
                  <c:v>3.6660388758387338E-4</c:v>
                </c:pt>
                <c:pt idx="809">
                  <c:v>3.699580246694106E-4</c:v>
                </c:pt>
                <c:pt idx="810">
                  <c:v>3.630994768082786E-4</c:v>
                </c:pt>
                <c:pt idx="811">
                  <c:v>3.5472885373795556E-4</c:v>
                </c:pt>
                <c:pt idx="812">
                  <c:v>3.4949083285108995E-4</c:v>
                </c:pt>
                <c:pt idx="813">
                  <c:v>3.481338726910881E-4</c:v>
                </c:pt>
                <c:pt idx="814">
                  <c:v>3.4681771618207011E-4</c:v>
                </c:pt>
                <c:pt idx="815">
                  <c:v>3.4267221050233526E-4</c:v>
                </c:pt>
                <c:pt idx="816">
                  <c:v>3.4194057558109043E-4</c:v>
                </c:pt>
                <c:pt idx="817">
                  <c:v>3.4183966361143981E-4</c:v>
                </c:pt>
                <c:pt idx="818">
                  <c:v>4.259707719275255E-4</c:v>
                </c:pt>
                <c:pt idx="819">
                  <c:v>4.5868741191381159E-4</c:v>
                </c:pt>
                <c:pt idx="820">
                  <c:v>4.1102748936982126E-4</c:v>
                </c:pt>
                <c:pt idx="821">
                  <c:v>3.8722638960206281E-4</c:v>
                </c:pt>
                <c:pt idx="822">
                  <c:v>3.9176308471601426E-4</c:v>
                </c:pt>
                <c:pt idx="823">
                  <c:v>4.0060644669216451E-4</c:v>
                </c:pt>
                <c:pt idx="824">
                  <c:v>4.1470840884410756E-4</c:v>
                </c:pt>
                <c:pt idx="825">
                  <c:v>3.8972644457864697E-4</c:v>
                </c:pt>
                <c:pt idx="826">
                  <c:v>3.8149819299256721E-4</c:v>
                </c:pt>
                <c:pt idx="827">
                  <c:v>3.7987616525667886E-4</c:v>
                </c:pt>
                <c:pt idx="828">
                  <c:v>3.7895905186668971E-4</c:v>
                </c:pt>
                <c:pt idx="829">
                  <c:v>3.7178512990669442E-4</c:v>
                </c:pt>
                <c:pt idx="830">
                  <c:v>3.7203348809444634E-4</c:v>
                </c:pt>
                <c:pt idx="831">
                  <c:v>3.7187884030125704E-4</c:v>
                </c:pt>
                <c:pt idx="832">
                  <c:v>3.6481070193173623E-4</c:v>
                </c:pt>
                <c:pt idx="833">
                  <c:v>3.7362798512366501E-4</c:v>
                </c:pt>
                <c:pt idx="834">
                  <c:v>3.3569440751073923E-4</c:v>
                </c:pt>
                <c:pt idx="835">
                  <c:v>3.7095654412428787E-4</c:v>
                </c:pt>
                <c:pt idx="836">
                  <c:v>3.6805690985299109E-4</c:v>
                </c:pt>
                <c:pt idx="837">
                  <c:v>3.8011603766691039E-4</c:v>
                </c:pt>
                <c:pt idx="838">
                  <c:v>3.7721690050014899E-4</c:v>
                </c:pt>
                <c:pt idx="839">
                  <c:v>3.3857901383727235E-4</c:v>
                </c:pt>
                <c:pt idx="840">
                  <c:v>3.3753088729855397E-4</c:v>
                </c:pt>
                <c:pt idx="841">
                  <c:v>3.1331411635269416E-4</c:v>
                </c:pt>
                <c:pt idx="842">
                  <c:v>3.2773186978151547E-4</c:v>
                </c:pt>
                <c:pt idx="843">
                  <c:v>3.2006339772411958E-4</c:v>
                </c:pt>
                <c:pt idx="844">
                  <c:v>3.1780189016824433E-4</c:v>
                </c:pt>
                <c:pt idx="845">
                  <c:v>3.1666596742268449E-4</c:v>
                </c:pt>
                <c:pt idx="846">
                  <c:v>2.9229218373547653E-4</c:v>
                </c:pt>
                <c:pt idx="847">
                  <c:v>2.6613588196688323E-4</c:v>
                </c:pt>
                <c:pt idx="848">
                  <c:v>2.6753671818800442E-4</c:v>
                </c:pt>
                <c:pt idx="849">
                  <c:v>2.713722217842421E-4</c:v>
                </c:pt>
                <c:pt idx="850">
                  <c:v>2.5656428656281501E-4</c:v>
                </c:pt>
                <c:pt idx="851">
                  <c:v>2.5258433648576691E-4</c:v>
                </c:pt>
                <c:pt idx="852">
                  <c:v>2.4768693925372162E-4</c:v>
                </c:pt>
                <c:pt idx="853">
                  <c:v>2.4263872167573579E-4</c:v>
                </c:pt>
                <c:pt idx="854">
                  <c:v>2.5644712336549472E-4</c:v>
                </c:pt>
                <c:pt idx="855">
                  <c:v>2.7534917387889515E-4</c:v>
                </c:pt>
                <c:pt idx="856">
                  <c:v>2.4446088851286756E-4</c:v>
                </c:pt>
                <c:pt idx="857">
                  <c:v>2.4068572291990905E-4</c:v>
                </c:pt>
                <c:pt idx="858">
                  <c:v>2.4124767245905796E-4</c:v>
                </c:pt>
                <c:pt idx="859">
                  <c:v>2.4038228636809664E-4</c:v>
                </c:pt>
                <c:pt idx="860">
                  <c:v>2.463871875155107E-4</c:v>
                </c:pt>
                <c:pt idx="861">
                  <c:v>2.466805271142194E-4</c:v>
                </c:pt>
                <c:pt idx="862">
                  <c:v>2.4406241263961984E-4</c:v>
                </c:pt>
                <c:pt idx="863">
                  <c:v>2.3812209652267051E-4</c:v>
                </c:pt>
                <c:pt idx="864">
                  <c:v>2.3400089003097551E-4</c:v>
                </c:pt>
                <c:pt idx="865">
                  <c:v>2.7199216015542569E-4</c:v>
                </c:pt>
                <c:pt idx="866">
                  <c:v>3.0860748166740672E-4</c:v>
                </c:pt>
                <c:pt idx="867">
                  <c:v>3.0729322079980724E-4</c:v>
                </c:pt>
                <c:pt idx="868">
                  <c:v>2.4755903341924942E-4</c:v>
                </c:pt>
                <c:pt idx="869">
                  <c:v>2.5397350678900665E-4</c:v>
                </c:pt>
                <c:pt idx="870">
                  <c:v>2.5466815838495413E-4</c:v>
                </c:pt>
                <c:pt idx="871">
                  <c:v>2.5284368053287695E-4</c:v>
                </c:pt>
                <c:pt idx="872">
                  <c:v>2.4752697035731623E-4</c:v>
                </c:pt>
                <c:pt idx="873">
                  <c:v>2.7712295463799082E-4</c:v>
                </c:pt>
                <c:pt idx="874">
                  <c:v>2.7511665127245898E-4</c:v>
                </c:pt>
                <c:pt idx="875">
                  <c:v>2.7465139922776873E-4</c:v>
                </c:pt>
                <c:pt idx="876">
                  <c:v>2.7424686023521365E-4</c:v>
                </c:pt>
                <c:pt idx="877">
                  <c:v>2.2976759590676856E-4</c:v>
                </c:pt>
                <c:pt idx="878">
                  <c:v>2.4546015063023422E-4</c:v>
                </c:pt>
                <c:pt idx="879">
                  <c:v>2.437302165369401E-4</c:v>
                </c:pt>
                <c:pt idx="880">
                  <c:v>2.4543665764786035E-4</c:v>
                </c:pt>
                <c:pt idx="881">
                  <c:v>2.4634225604542703E-4</c:v>
                </c:pt>
                <c:pt idx="882">
                  <c:v>2.4380856751204014E-4</c:v>
                </c:pt>
                <c:pt idx="883">
                  <c:v>2.3900314177216129E-4</c:v>
                </c:pt>
                <c:pt idx="884">
                  <c:v>2.1583787162317696E-4</c:v>
                </c:pt>
                <c:pt idx="885">
                  <c:v>1.7695723946075322E-4</c:v>
                </c:pt>
                <c:pt idx="886">
                  <c:v>1.7428477157562644E-4</c:v>
                </c:pt>
                <c:pt idx="887">
                  <c:v>1.7434809863572118E-4</c:v>
                </c:pt>
                <c:pt idx="888">
                  <c:v>1.9548000378077451E-4</c:v>
                </c:pt>
                <c:pt idx="889">
                  <c:v>1.908410945387856E-4</c:v>
                </c:pt>
                <c:pt idx="890">
                  <c:v>1.8609842091492208E-4</c:v>
                </c:pt>
                <c:pt idx="891">
                  <c:v>1.9767487805011198E-4</c:v>
                </c:pt>
                <c:pt idx="892">
                  <c:v>1.9902588321090613E-4</c:v>
                </c:pt>
                <c:pt idx="893">
                  <c:v>1.9960055790448181E-4</c:v>
                </c:pt>
                <c:pt idx="894">
                  <c:v>2.0056303945943958E-4</c:v>
                </c:pt>
                <c:pt idx="895">
                  <c:v>1.996762240930297E-4</c:v>
                </c:pt>
                <c:pt idx="896">
                  <c:v>1.9672861730850289E-4</c:v>
                </c:pt>
                <c:pt idx="897">
                  <c:v>2.0173122624764879E-4</c:v>
                </c:pt>
                <c:pt idx="898">
                  <c:v>2.0172485037397718E-4</c:v>
                </c:pt>
                <c:pt idx="899">
                  <c:v>1.956828531518139E-4</c:v>
                </c:pt>
                <c:pt idx="900">
                  <c:v>1.9431942646389193E-4</c:v>
                </c:pt>
                <c:pt idx="901">
                  <c:v>1.8689665666755267E-4</c:v>
                </c:pt>
                <c:pt idx="902">
                  <c:v>1.8975185554375283E-4</c:v>
                </c:pt>
                <c:pt idx="903">
                  <c:v>1.7894309708502436E-4</c:v>
                </c:pt>
                <c:pt idx="904">
                  <c:v>2.39290719697228E-4</c:v>
                </c:pt>
                <c:pt idx="905">
                  <c:v>2.4405309093887927E-4</c:v>
                </c:pt>
                <c:pt idx="906">
                  <c:v>2.4298026854218337E-4</c:v>
                </c:pt>
                <c:pt idx="907">
                  <c:v>2.3988949115576132E-4</c:v>
                </c:pt>
                <c:pt idx="908">
                  <c:v>2.5109194649456751E-4</c:v>
                </c:pt>
                <c:pt idx="909">
                  <c:v>2.5179539503740277E-4</c:v>
                </c:pt>
                <c:pt idx="910">
                  <c:v>2.5806756622626109E-4</c:v>
                </c:pt>
                <c:pt idx="911">
                  <c:v>2.6330617576673568E-4</c:v>
                </c:pt>
                <c:pt idx="912">
                  <c:v>2.6201787076328268E-4</c:v>
                </c:pt>
                <c:pt idx="913">
                  <c:v>2.7260352229178573E-4</c:v>
                </c:pt>
                <c:pt idx="914">
                  <c:v>2.8670613151195548E-4</c:v>
                </c:pt>
                <c:pt idx="915">
                  <c:v>2.867765835568009E-4</c:v>
                </c:pt>
                <c:pt idx="916">
                  <c:v>2.8724009070477493E-4</c:v>
                </c:pt>
                <c:pt idx="917">
                  <c:v>2.8862387038437981E-4</c:v>
                </c:pt>
                <c:pt idx="918">
                  <c:v>2.787745044110834E-4</c:v>
                </c:pt>
                <c:pt idx="919">
                  <c:v>2.772978002972913E-4</c:v>
                </c:pt>
                <c:pt idx="920">
                  <c:v>2.5007025266212773E-4</c:v>
                </c:pt>
                <c:pt idx="921">
                  <c:v>2.4722330632004585E-4</c:v>
                </c:pt>
                <c:pt idx="922">
                  <c:v>1.5535741572049011E-4</c:v>
                </c:pt>
                <c:pt idx="923">
                  <c:v>1.426506263343069E-4</c:v>
                </c:pt>
                <c:pt idx="924">
                  <c:v>1.4257339406651047E-4</c:v>
                </c:pt>
                <c:pt idx="925">
                  <c:v>1.3580783711117307E-4</c:v>
                </c:pt>
                <c:pt idx="926">
                  <c:v>1.3377197311322697E-4</c:v>
                </c:pt>
                <c:pt idx="927">
                  <c:v>1.3408699570255584E-4</c:v>
                </c:pt>
                <c:pt idx="928">
                  <c:v>1.2790603812428946E-4</c:v>
                </c:pt>
                <c:pt idx="929">
                  <c:v>1.3301805836372086E-4</c:v>
                </c:pt>
                <c:pt idx="930">
                  <c:v>1.332473548016807E-4</c:v>
                </c:pt>
                <c:pt idx="931">
                  <c:v>1.3011356244742824E-4</c:v>
                </c:pt>
                <c:pt idx="932">
                  <c:v>1.2216995901629272E-4</c:v>
                </c:pt>
                <c:pt idx="933">
                  <c:v>1.2958853743237175E-4</c:v>
                </c:pt>
                <c:pt idx="934">
                  <c:v>1.2998262293208683E-4</c:v>
                </c:pt>
                <c:pt idx="935">
                  <c:v>1.2673880527151656E-4</c:v>
                </c:pt>
                <c:pt idx="936">
                  <c:v>1.2419969843203711E-4</c:v>
                </c:pt>
                <c:pt idx="937">
                  <c:v>1.292525455494388E-4</c:v>
                </c:pt>
                <c:pt idx="938">
                  <c:v>1.3297767908427771E-4</c:v>
                </c:pt>
                <c:pt idx="939">
                  <c:v>1.3261195163605295E-4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696-964C-AB67-4C74DA5C364A}"/>
            </c:ext>
          </c:extLst>
        </c:ser>
        <c:ser>
          <c:idx val="9"/>
          <c:order val="9"/>
          <c:tx>
            <c:strRef>
              <c:f>PD!$BC$1</c:f>
              <c:strCache>
                <c:ptCount val="1"/>
                <c:pt idx="0">
                  <c:v>НЛМК</c:v>
                </c:pt>
              </c:strCache>
            </c:strRef>
          </c:tx>
          <c:spPr>
            <a:ln w="222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PD!$AS$2:$AS$941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PD!$BC$2:$BC$941</c:f>
              <c:numCache>
                <c:formatCode>0.00%</c:formatCode>
                <c:ptCount val="940"/>
                <c:pt idx="0">
                  <c:v>4.278498321409527E-3</c:v>
                </c:pt>
                <c:pt idx="1">
                  <c:v>4.0669271802249458E-3</c:v>
                </c:pt>
                <c:pt idx="2">
                  <c:v>4.1871240463758445E-3</c:v>
                </c:pt>
                <c:pt idx="3">
                  <c:v>4.1532552907552599E-3</c:v>
                </c:pt>
                <c:pt idx="4">
                  <c:v>4.887952770293965E-3</c:v>
                </c:pt>
                <c:pt idx="5">
                  <c:v>5.2851488896944231E-3</c:v>
                </c:pt>
                <c:pt idx="6">
                  <c:v>4.9836124286722931E-3</c:v>
                </c:pt>
                <c:pt idx="7">
                  <c:v>4.758570667794562E-3</c:v>
                </c:pt>
                <c:pt idx="8">
                  <c:v>4.6707923359983038E-3</c:v>
                </c:pt>
                <c:pt idx="9">
                  <c:v>4.6467795786325379E-3</c:v>
                </c:pt>
                <c:pt idx="10">
                  <c:v>4.8681211390840598E-3</c:v>
                </c:pt>
                <c:pt idx="11">
                  <c:v>4.8172150519649147E-3</c:v>
                </c:pt>
                <c:pt idx="12">
                  <c:v>4.9745874495026711E-3</c:v>
                </c:pt>
                <c:pt idx="13">
                  <c:v>4.9697328436365071E-3</c:v>
                </c:pt>
                <c:pt idx="14">
                  <c:v>5.2839845313875713E-3</c:v>
                </c:pt>
                <c:pt idx="15">
                  <c:v>5.401063352333633E-3</c:v>
                </c:pt>
                <c:pt idx="16">
                  <c:v>5.4006760922120835E-3</c:v>
                </c:pt>
                <c:pt idx="17">
                  <c:v>5.5049292487793682E-3</c:v>
                </c:pt>
                <c:pt idx="18">
                  <c:v>5.3597829588922395E-3</c:v>
                </c:pt>
                <c:pt idx="19">
                  <c:v>5.4274017504416404E-3</c:v>
                </c:pt>
                <c:pt idx="20">
                  <c:v>5.283699567559E-3</c:v>
                </c:pt>
                <c:pt idx="21">
                  <c:v>5.2893335272520504E-3</c:v>
                </c:pt>
                <c:pt idx="22">
                  <c:v>5.1479069450117154E-3</c:v>
                </c:pt>
                <c:pt idx="23">
                  <c:v>5.1042882215539438E-3</c:v>
                </c:pt>
                <c:pt idx="24">
                  <c:v>5.0516084828646154E-3</c:v>
                </c:pt>
                <c:pt idx="25">
                  <c:v>5.0439353119670063E-3</c:v>
                </c:pt>
                <c:pt idx="26">
                  <c:v>5.0503121637932155E-3</c:v>
                </c:pt>
                <c:pt idx="27">
                  <c:v>5.0072760322242898E-3</c:v>
                </c:pt>
                <c:pt idx="28">
                  <c:v>4.9044949467642492E-3</c:v>
                </c:pt>
                <c:pt idx="29">
                  <c:v>5.0891143368157572E-3</c:v>
                </c:pt>
                <c:pt idx="30">
                  <c:v>5.0094578384290113E-3</c:v>
                </c:pt>
                <c:pt idx="31">
                  <c:v>4.8964383209656789E-3</c:v>
                </c:pt>
                <c:pt idx="32">
                  <c:v>4.976509405173561E-3</c:v>
                </c:pt>
                <c:pt idx="33">
                  <c:v>4.9528059428929029E-3</c:v>
                </c:pt>
                <c:pt idx="34">
                  <c:v>5.3391577870865502E-3</c:v>
                </c:pt>
                <c:pt idx="35">
                  <c:v>5.443419362865365E-3</c:v>
                </c:pt>
                <c:pt idx="36">
                  <c:v>5.4436961824136168E-3</c:v>
                </c:pt>
                <c:pt idx="37">
                  <c:v>5.4319716936796223E-3</c:v>
                </c:pt>
                <c:pt idx="38">
                  <c:v>5.3562490088458377E-3</c:v>
                </c:pt>
                <c:pt idx="39">
                  <c:v>5.1839885828472926E-3</c:v>
                </c:pt>
                <c:pt idx="40">
                  <c:v>4.0816485266813645E-3</c:v>
                </c:pt>
                <c:pt idx="41">
                  <c:v>3.7630571056618228E-3</c:v>
                </c:pt>
                <c:pt idx="42">
                  <c:v>3.6519274689303387E-3</c:v>
                </c:pt>
                <c:pt idx="43">
                  <c:v>4.1198769842515802E-3</c:v>
                </c:pt>
                <c:pt idx="44">
                  <c:v>4.2165219862808218E-3</c:v>
                </c:pt>
                <c:pt idx="45">
                  <c:v>4.1276676968577302E-3</c:v>
                </c:pt>
                <c:pt idx="46">
                  <c:v>3.9434122906629827E-3</c:v>
                </c:pt>
                <c:pt idx="47">
                  <c:v>3.804563403122593E-3</c:v>
                </c:pt>
                <c:pt idx="48">
                  <c:v>3.545319001320683E-3</c:v>
                </c:pt>
                <c:pt idx="49">
                  <c:v>3.4198049028082364E-3</c:v>
                </c:pt>
                <c:pt idx="50">
                  <c:v>3.2466084513620161E-3</c:v>
                </c:pt>
                <c:pt idx="51">
                  <c:v>3.1913291482210974E-3</c:v>
                </c:pt>
                <c:pt idx="52">
                  <c:v>3.3163970474498696E-3</c:v>
                </c:pt>
                <c:pt idx="53">
                  <c:v>3.2211666414488443E-3</c:v>
                </c:pt>
                <c:pt idx="54">
                  <c:v>3.1671519674292643E-3</c:v>
                </c:pt>
                <c:pt idx="55">
                  <c:v>3.1486979943194963E-3</c:v>
                </c:pt>
                <c:pt idx="56">
                  <c:v>3.0308775391824153E-3</c:v>
                </c:pt>
                <c:pt idx="57">
                  <c:v>3.3514434863750981E-3</c:v>
                </c:pt>
                <c:pt idx="58">
                  <c:v>3.3761406688771105E-3</c:v>
                </c:pt>
                <c:pt idx="59">
                  <c:v>3.3572477034794716E-3</c:v>
                </c:pt>
                <c:pt idx="60">
                  <c:v>3.347586435256583E-3</c:v>
                </c:pt>
                <c:pt idx="61">
                  <c:v>3.307944665872808E-3</c:v>
                </c:pt>
                <c:pt idx="62">
                  <c:v>3.3326661602563435E-3</c:v>
                </c:pt>
                <c:pt idx="63">
                  <c:v>3.3525148412940128E-3</c:v>
                </c:pt>
                <c:pt idx="64">
                  <c:v>3.3668914373676051E-3</c:v>
                </c:pt>
                <c:pt idx="65">
                  <c:v>3.4253059570879272E-3</c:v>
                </c:pt>
                <c:pt idx="66">
                  <c:v>3.3467802015813091E-3</c:v>
                </c:pt>
                <c:pt idx="67">
                  <c:v>3.3459003435914866E-3</c:v>
                </c:pt>
                <c:pt idx="68">
                  <c:v>3.6592321147276021E-3</c:v>
                </c:pt>
                <c:pt idx="69">
                  <c:v>3.6089104386968058E-3</c:v>
                </c:pt>
                <c:pt idx="70">
                  <c:v>3.5346257971258406E-3</c:v>
                </c:pt>
                <c:pt idx="71">
                  <c:v>3.7814575720203545E-3</c:v>
                </c:pt>
                <c:pt idx="72">
                  <c:v>3.810412310225976E-3</c:v>
                </c:pt>
                <c:pt idx="73">
                  <c:v>4.0243326178966725E-3</c:v>
                </c:pt>
                <c:pt idx="74">
                  <c:v>4.0010892439001433E-3</c:v>
                </c:pt>
                <c:pt idx="75">
                  <c:v>4.0449546896764305E-3</c:v>
                </c:pt>
                <c:pt idx="76">
                  <c:v>4.0486273386745198E-3</c:v>
                </c:pt>
                <c:pt idx="77">
                  <c:v>3.9508182155641065E-3</c:v>
                </c:pt>
                <c:pt idx="78">
                  <c:v>3.8436052729291926E-3</c:v>
                </c:pt>
                <c:pt idx="79">
                  <c:v>3.8268077135282129E-3</c:v>
                </c:pt>
                <c:pt idx="80">
                  <c:v>3.64597457412922E-3</c:v>
                </c:pt>
                <c:pt idx="81">
                  <c:v>3.572794372716293E-3</c:v>
                </c:pt>
                <c:pt idx="82">
                  <c:v>3.5683148605332115E-3</c:v>
                </c:pt>
                <c:pt idx="83">
                  <c:v>3.5294974562846415E-3</c:v>
                </c:pt>
                <c:pt idx="84">
                  <c:v>3.3730337558221901E-3</c:v>
                </c:pt>
                <c:pt idx="85">
                  <c:v>3.5664061554937856E-3</c:v>
                </c:pt>
                <c:pt idx="86">
                  <c:v>3.7118081800824121E-3</c:v>
                </c:pt>
                <c:pt idx="87">
                  <c:v>3.7960833189770319E-3</c:v>
                </c:pt>
                <c:pt idx="88">
                  <c:v>3.6651919217776303E-3</c:v>
                </c:pt>
                <c:pt idx="89">
                  <c:v>3.6412203699110277E-3</c:v>
                </c:pt>
                <c:pt idx="90">
                  <c:v>3.7284842782279648E-3</c:v>
                </c:pt>
                <c:pt idx="91">
                  <c:v>3.7857745166986626E-3</c:v>
                </c:pt>
                <c:pt idx="92">
                  <c:v>3.9579759310980241E-3</c:v>
                </c:pt>
                <c:pt idx="93">
                  <c:v>3.9962015068307202E-3</c:v>
                </c:pt>
                <c:pt idx="94">
                  <c:v>3.9856490374059767E-3</c:v>
                </c:pt>
                <c:pt idx="95">
                  <c:v>4.0673059417963286E-3</c:v>
                </c:pt>
                <c:pt idx="96">
                  <c:v>3.9560986135663721E-3</c:v>
                </c:pt>
                <c:pt idx="97">
                  <c:v>4.0514784247503337E-3</c:v>
                </c:pt>
                <c:pt idx="98">
                  <c:v>3.7204425190382126E-3</c:v>
                </c:pt>
                <c:pt idx="99">
                  <c:v>3.7440255121550742E-3</c:v>
                </c:pt>
                <c:pt idx="100">
                  <c:v>3.696806972730394E-3</c:v>
                </c:pt>
                <c:pt idx="101">
                  <c:v>3.6472853077729999E-3</c:v>
                </c:pt>
                <c:pt idx="102">
                  <c:v>3.7578568867595403E-3</c:v>
                </c:pt>
                <c:pt idx="103">
                  <c:v>3.721287269554003E-3</c:v>
                </c:pt>
                <c:pt idx="104">
                  <c:v>3.6952836323804346E-3</c:v>
                </c:pt>
                <c:pt idx="105">
                  <c:v>3.6643306449923429E-3</c:v>
                </c:pt>
                <c:pt idx="106">
                  <c:v>3.6083164337595819E-3</c:v>
                </c:pt>
                <c:pt idx="107">
                  <c:v>3.6086849612186993E-3</c:v>
                </c:pt>
                <c:pt idx="108">
                  <c:v>3.6314278577706245E-3</c:v>
                </c:pt>
                <c:pt idx="109">
                  <c:v>3.6660223811507192E-3</c:v>
                </c:pt>
                <c:pt idx="110">
                  <c:v>3.66368897366045E-3</c:v>
                </c:pt>
                <c:pt idx="111">
                  <c:v>3.5820869703568166E-3</c:v>
                </c:pt>
                <c:pt idx="112">
                  <c:v>3.6179831097346827E-3</c:v>
                </c:pt>
                <c:pt idx="113">
                  <c:v>3.6174956267464808E-3</c:v>
                </c:pt>
                <c:pt idx="114">
                  <c:v>3.5779838925247194E-3</c:v>
                </c:pt>
                <c:pt idx="115">
                  <c:v>3.5235081977732486E-3</c:v>
                </c:pt>
                <c:pt idx="116">
                  <c:v>3.4985200505257695E-3</c:v>
                </c:pt>
                <c:pt idx="117">
                  <c:v>3.3424646235618487E-3</c:v>
                </c:pt>
                <c:pt idx="118">
                  <c:v>3.3765928627115037E-3</c:v>
                </c:pt>
                <c:pt idx="119">
                  <c:v>3.2626986622113696E-3</c:v>
                </c:pt>
                <c:pt idx="120">
                  <c:v>3.4183367397776021E-3</c:v>
                </c:pt>
                <c:pt idx="121">
                  <c:v>3.3913396857919794E-3</c:v>
                </c:pt>
                <c:pt idx="122">
                  <c:v>3.3290189477878261E-3</c:v>
                </c:pt>
                <c:pt idx="123">
                  <c:v>3.3048846951310717E-3</c:v>
                </c:pt>
                <c:pt idx="124">
                  <c:v>3.3303636475323995E-3</c:v>
                </c:pt>
                <c:pt idx="125">
                  <c:v>3.2803522446723725E-3</c:v>
                </c:pt>
                <c:pt idx="126">
                  <c:v>3.4423793712910766E-3</c:v>
                </c:pt>
                <c:pt idx="127">
                  <c:v>3.4317607908987322E-3</c:v>
                </c:pt>
                <c:pt idx="128">
                  <c:v>3.4470704464103319E-3</c:v>
                </c:pt>
                <c:pt idx="129">
                  <c:v>3.4168525453296978E-3</c:v>
                </c:pt>
                <c:pt idx="130">
                  <c:v>3.4473195783145806E-3</c:v>
                </c:pt>
                <c:pt idx="131">
                  <c:v>3.3782648259161742E-3</c:v>
                </c:pt>
                <c:pt idx="132">
                  <c:v>3.4229645709436853E-3</c:v>
                </c:pt>
                <c:pt idx="133">
                  <c:v>3.4247999880861624E-3</c:v>
                </c:pt>
                <c:pt idx="134">
                  <c:v>3.34456139023412E-3</c:v>
                </c:pt>
                <c:pt idx="135">
                  <c:v>3.0001247062144566E-3</c:v>
                </c:pt>
                <c:pt idx="136">
                  <c:v>2.9175470015269486E-3</c:v>
                </c:pt>
                <c:pt idx="137">
                  <c:v>2.9593485779828193E-3</c:v>
                </c:pt>
                <c:pt idx="138">
                  <c:v>3.0150691989558275E-3</c:v>
                </c:pt>
                <c:pt idx="139">
                  <c:v>3.001276762578795E-3</c:v>
                </c:pt>
                <c:pt idx="140">
                  <c:v>2.9705835384928299E-3</c:v>
                </c:pt>
                <c:pt idx="141">
                  <c:v>2.9133037456345393E-3</c:v>
                </c:pt>
                <c:pt idx="142">
                  <c:v>2.9370264890454935E-3</c:v>
                </c:pt>
                <c:pt idx="143">
                  <c:v>2.9710465361333658E-3</c:v>
                </c:pt>
                <c:pt idx="144">
                  <c:v>2.9491311090938778E-3</c:v>
                </c:pt>
                <c:pt idx="145">
                  <c:v>2.9618625691391143E-3</c:v>
                </c:pt>
                <c:pt idx="146">
                  <c:v>2.9432541629128479E-3</c:v>
                </c:pt>
                <c:pt idx="147">
                  <c:v>2.937682025260274E-3</c:v>
                </c:pt>
                <c:pt idx="148">
                  <c:v>2.9219085236918277E-3</c:v>
                </c:pt>
                <c:pt idx="149">
                  <c:v>2.9389846677174525E-3</c:v>
                </c:pt>
                <c:pt idx="150">
                  <c:v>2.8918615053947646E-3</c:v>
                </c:pt>
                <c:pt idx="151">
                  <c:v>2.9521560906877473E-3</c:v>
                </c:pt>
                <c:pt idx="152">
                  <c:v>2.7453563244505203E-3</c:v>
                </c:pt>
                <c:pt idx="153">
                  <c:v>2.7764887413857546E-3</c:v>
                </c:pt>
                <c:pt idx="154">
                  <c:v>2.7696453830940572E-3</c:v>
                </c:pt>
                <c:pt idx="155">
                  <c:v>2.7971644978604911E-3</c:v>
                </c:pt>
                <c:pt idx="156">
                  <c:v>2.7717215580014684E-3</c:v>
                </c:pt>
                <c:pt idx="157">
                  <c:v>2.8251187181297282E-3</c:v>
                </c:pt>
                <c:pt idx="158">
                  <c:v>2.8840086888487987E-3</c:v>
                </c:pt>
                <c:pt idx="159">
                  <c:v>2.9731903138799955E-3</c:v>
                </c:pt>
                <c:pt idx="160">
                  <c:v>2.9457358138703597E-3</c:v>
                </c:pt>
                <c:pt idx="161">
                  <c:v>2.9574584307474716E-3</c:v>
                </c:pt>
                <c:pt idx="162">
                  <c:v>2.977043206484533E-3</c:v>
                </c:pt>
                <c:pt idx="163">
                  <c:v>3.0382658418988745E-3</c:v>
                </c:pt>
                <c:pt idx="164">
                  <c:v>3.0855965000219153E-3</c:v>
                </c:pt>
                <c:pt idx="165">
                  <c:v>3.0644572155135766E-3</c:v>
                </c:pt>
                <c:pt idx="166">
                  <c:v>3.0679481327880319E-3</c:v>
                </c:pt>
                <c:pt idx="167">
                  <c:v>2.9775988063737136E-3</c:v>
                </c:pt>
                <c:pt idx="168">
                  <c:v>3.0091980928445266E-3</c:v>
                </c:pt>
                <c:pt idx="169">
                  <c:v>3.0244145630692319E-3</c:v>
                </c:pt>
                <c:pt idx="170">
                  <c:v>2.9949671974161076E-3</c:v>
                </c:pt>
                <c:pt idx="171">
                  <c:v>2.9792779625567676E-3</c:v>
                </c:pt>
                <c:pt idx="172">
                  <c:v>2.9768342503714413E-3</c:v>
                </c:pt>
                <c:pt idx="173">
                  <c:v>2.9597563496388066E-3</c:v>
                </c:pt>
                <c:pt idx="174">
                  <c:v>2.9219772851115846E-3</c:v>
                </c:pt>
                <c:pt idx="175">
                  <c:v>2.9116845549697146E-3</c:v>
                </c:pt>
                <c:pt idx="176">
                  <c:v>2.7958018540000982E-3</c:v>
                </c:pt>
                <c:pt idx="177">
                  <c:v>2.8266014667481902E-3</c:v>
                </c:pt>
                <c:pt idx="178">
                  <c:v>2.8473777886815501E-3</c:v>
                </c:pt>
                <c:pt idx="179">
                  <c:v>3.0289929153543074E-3</c:v>
                </c:pt>
                <c:pt idx="180">
                  <c:v>3.1890119035940015E-3</c:v>
                </c:pt>
                <c:pt idx="181">
                  <c:v>3.197897851671017E-3</c:v>
                </c:pt>
                <c:pt idx="182">
                  <c:v>3.2516072045748433E-3</c:v>
                </c:pt>
                <c:pt idx="183">
                  <c:v>3.5431675383108788E-3</c:v>
                </c:pt>
                <c:pt idx="184">
                  <c:v>3.6042384378459965E-3</c:v>
                </c:pt>
                <c:pt idx="185">
                  <c:v>3.6758574823701393E-3</c:v>
                </c:pt>
                <c:pt idx="186">
                  <c:v>4.0005884242536116E-3</c:v>
                </c:pt>
                <c:pt idx="187">
                  <c:v>4.3246126577508107E-3</c:v>
                </c:pt>
                <c:pt idx="188">
                  <c:v>4.1871119320787539E-3</c:v>
                </c:pt>
                <c:pt idx="189">
                  <c:v>4.1309429239589713E-3</c:v>
                </c:pt>
                <c:pt idx="190">
                  <c:v>4.0805190232428411E-3</c:v>
                </c:pt>
                <c:pt idx="191">
                  <c:v>4.2252608850955496E-3</c:v>
                </c:pt>
                <c:pt idx="192">
                  <c:v>4.1490142160720946E-3</c:v>
                </c:pt>
                <c:pt idx="193">
                  <c:v>4.1617706145818389E-3</c:v>
                </c:pt>
                <c:pt idx="194">
                  <c:v>4.1737186648484956E-3</c:v>
                </c:pt>
                <c:pt idx="195">
                  <c:v>4.1745169889528741E-3</c:v>
                </c:pt>
                <c:pt idx="196">
                  <c:v>4.227072379409111E-3</c:v>
                </c:pt>
                <c:pt idx="197">
                  <c:v>4.1818255882126367E-3</c:v>
                </c:pt>
                <c:pt idx="198">
                  <c:v>4.3032630051680169E-3</c:v>
                </c:pt>
                <c:pt idx="199">
                  <c:v>4.1845614010844424E-3</c:v>
                </c:pt>
                <c:pt idx="200">
                  <c:v>4.1513293315240691E-3</c:v>
                </c:pt>
                <c:pt idx="201">
                  <c:v>4.1433245438839495E-3</c:v>
                </c:pt>
                <c:pt idx="202">
                  <c:v>4.133293317395848E-3</c:v>
                </c:pt>
                <c:pt idx="203">
                  <c:v>4.256669028716212E-3</c:v>
                </c:pt>
                <c:pt idx="204">
                  <c:v>4.3340140214158844E-3</c:v>
                </c:pt>
                <c:pt idx="205">
                  <c:v>4.1794761135545457E-3</c:v>
                </c:pt>
                <c:pt idx="206">
                  <c:v>4.2276207702644326E-3</c:v>
                </c:pt>
                <c:pt idx="207">
                  <c:v>4.0209843476529039E-3</c:v>
                </c:pt>
                <c:pt idx="208">
                  <c:v>4.0176771379872665E-3</c:v>
                </c:pt>
                <c:pt idx="209">
                  <c:v>3.9539382993551073E-3</c:v>
                </c:pt>
                <c:pt idx="210">
                  <c:v>4.0854654498545199E-3</c:v>
                </c:pt>
                <c:pt idx="211">
                  <c:v>3.9835678009778226E-3</c:v>
                </c:pt>
                <c:pt idx="212">
                  <c:v>4.2011860870430134E-3</c:v>
                </c:pt>
                <c:pt idx="213">
                  <c:v>4.398368403859417E-3</c:v>
                </c:pt>
                <c:pt idx="214">
                  <c:v>4.3051470866682026E-3</c:v>
                </c:pt>
                <c:pt idx="215">
                  <c:v>4.3267567753403824E-3</c:v>
                </c:pt>
                <c:pt idx="216">
                  <c:v>4.2788172589971656E-3</c:v>
                </c:pt>
                <c:pt idx="217">
                  <c:v>4.2611716496517259E-3</c:v>
                </c:pt>
                <c:pt idx="218">
                  <c:v>4.227623873317877E-3</c:v>
                </c:pt>
                <c:pt idx="219">
                  <c:v>4.3037629316088439E-3</c:v>
                </c:pt>
                <c:pt idx="220">
                  <c:v>4.3114689479111946E-3</c:v>
                </c:pt>
                <c:pt idx="221">
                  <c:v>4.3043599270305832E-3</c:v>
                </c:pt>
                <c:pt idx="222">
                  <c:v>4.2574611085298454E-3</c:v>
                </c:pt>
                <c:pt idx="223">
                  <c:v>4.4945783552290414E-3</c:v>
                </c:pt>
                <c:pt idx="224">
                  <c:v>4.3986022323661529E-3</c:v>
                </c:pt>
                <c:pt idx="225">
                  <c:v>4.2562454218639263E-3</c:v>
                </c:pt>
                <c:pt idx="226">
                  <c:v>4.3382456824149476E-3</c:v>
                </c:pt>
                <c:pt idx="227">
                  <c:v>4.2369103931689878E-3</c:v>
                </c:pt>
                <c:pt idx="228">
                  <c:v>4.1585191739678725E-3</c:v>
                </c:pt>
                <c:pt idx="229">
                  <c:v>3.8770338185011265E-3</c:v>
                </c:pt>
                <c:pt idx="230">
                  <c:v>3.8722558864295823E-3</c:v>
                </c:pt>
                <c:pt idx="231">
                  <c:v>3.9924590838458325E-3</c:v>
                </c:pt>
                <c:pt idx="232">
                  <c:v>3.8029142666042418E-3</c:v>
                </c:pt>
                <c:pt idx="233">
                  <c:v>3.8402166922532205E-3</c:v>
                </c:pt>
                <c:pt idx="234">
                  <c:v>3.6623822139967878E-3</c:v>
                </c:pt>
                <c:pt idx="235">
                  <c:v>3.6792343898786315E-3</c:v>
                </c:pt>
                <c:pt idx="236">
                  <c:v>3.7320766656337516E-3</c:v>
                </c:pt>
                <c:pt idx="237">
                  <c:v>3.8744569399880714E-3</c:v>
                </c:pt>
                <c:pt idx="238">
                  <c:v>3.9029394470646733E-3</c:v>
                </c:pt>
                <c:pt idx="239">
                  <c:v>3.5994166060604087E-3</c:v>
                </c:pt>
                <c:pt idx="240">
                  <c:v>2.9731547179530126E-3</c:v>
                </c:pt>
                <c:pt idx="241">
                  <c:v>3.0672567252798938E-3</c:v>
                </c:pt>
                <c:pt idx="242">
                  <c:v>2.9504196891203742E-3</c:v>
                </c:pt>
                <c:pt idx="243">
                  <c:v>2.8549811022642139E-3</c:v>
                </c:pt>
                <c:pt idx="244">
                  <c:v>2.8413500646357467E-3</c:v>
                </c:pt>
                <c:pt idx="245">
                  <c:v>2.81857457531671E-3</c:v>
                </c:pt>
                <c:pt idx="246">
                  <c:v>2.729688401628661E-3</c:v>
                </c:pt>
                <c:pt idx="247">
                  <c:v>2.6205649328193748E-3</c:v>
                </c:pt>
                <c:pt idx="248">
                  <c:v>2.6599716153894093E-3</c:v>
                </c:pt>
                <c:pt idx="249">
                  <c:v>2.5651433640928797E-3</c:v>
                </c:pt>
                <c:pt idx="250">
                  <c:v>2.3914226408824862E-3</c:v>
                </c:pt>
                <c:pt idx="251">
                  <c:v>2.3785380423910008E-3</c:v>
                </c:pt>
                <c:pt idx="252">
                  <c:v>2.3805368932650886E-3</c:v>
                </c:pt>
                <c:pt idx="253">
                  <c:v>2.5950652433954029E-3</c:v>
                </c:pt>
                <c:pt idx="254">
                  <c:v>2.6880347701825368E-3</c:v>
                </c:pt>
                <c:pt idx="255">
                  <c:v>2.5447288234016919E-3</c:v>
                </c:pt>
                <c:pt idx="256">
                  <c:v>2.428767791934656E-3</c:v>
                </c:pt>
                <c:pt idx="257">
                  <c:v>2.6417169711925076E-3</c:v>
                </c:pt>
                <c:pt idx="258">
                  <c:v>2.4903501729896045E-3</c:v>
                </c:pt>
                <c:pt idx="259">
                  <c:v>2.4670842939943111E-3</c:v>
                </c:pt>
                <c:pt idx="260">
                  <c:v>2.5229667288849452E-3</c:v>
                </c:pt>
                <c:pt idx="261">
                  <c:v>2.745521525817589E-3</c:v>
                </c:pt>
                <c:pt idx="262">
                  <c:v>2.7823038245198065E-3</c:v>
                </c:pt>
                <c:pt idx="263">
                  <c:v>2.5889057875025769E-3</c:v>
                </c:pt>
                <c:pt idx="264">
                  <c:v>2.5993308919837954E-3</c:v>
                </c:pt>
                <c:pt idx="265">
                  <c:v>2.5701301406262206E-3</c:v>
                </c:pt>
                <c:pt idx="266">
                  <c:v>2.3682519983988003E-3</c:v>
                </c:pt>
                <c:pt idx="267">
                  <c:v>2.4006895321459151E-3</c:v>
                </c:pt>
                <c:pt idx="268">
                  <c:v>2.2875309534747547E-3</c:v>
                </c:pt>
                <c:pt idx="269">
                  <c:v>2.250774323130293E-3</c:v>
                </c:pt>
                <c:pt idx="270">
                  <c:v>2.1071508072210816E-3</c:v>
                </c:pt>
                <c:pt idx="271">
                  <c:v>2.1175571571755486E-3</c:v>
                </c:pt>
                <c:pt idx="272">
                  <c:v>2.2076680881486619E-3</c:v>
                </c:pt>
                <c:pt idx="273">
                  <c:v>2.2217409624745495E-3</c:v>
                </c:pt>
                <c:pt idx="274">
                  <c:v>2.1432100523827401E-3</c:v>
                </c:pt>
                <c:pt idx="275">
                  <c:v>2.1481385695300745E-3</c:v>
                </c:pt>
                <c:pt idx="276">
                  <c:v>2.1740100663179759E-3</c:v>
                </c:pt>
                <c:pt idx="277">
                  <c:v>2.1866321761820251E-3</c:v>
                </c:pt>
                <c:pt idx="278">
                  <c:v>2.25292104841931E-3</c:v>
                </c:pt>
                <c:pt idx="279">
                  <c:v>2.3270493761892693E-3</c:v>
                </c:pt>
                <c:pt idx="280">
                  <c:v>2.1979674716496858E-3</c:v>
                </c:pt>
                <c:pt idx="281">
                  <c:v>2.2056530859530404E-3</c:v>
                </c:pt>
                <c:pt idx="282">
                  <c:v>2.2114003229027459E-3</c:v>
                </c:pt>
                <c:pt idx="283">
                  <c:v>2.2087792706015985E-3</c:v>
                </c:pt>
                <c:pt idx="284">
                  <c:v>2.2506079415285482E-3</c:v>
                </c:pt>
                <c:pt idx="285">
                  <c:v>2.2177804212811692E-3</c:v>
                </c:pt>
                <c:pt idx="286">
                  <c:v>2.192153488492284E-3</c:v>
                </c:pt>
                <c:pt idx="287">
                  <c:v>2.1517847777755518E-3</c:v>
                </c:pt>
                <c:pt idx="288">
                  <c:v>2.1165625845523412E-3</c:v>
                </c:pt>
                <c:pt idx="289">
                  <c:v>2.0887728205502406E-3</c:v>
                </c:pt>
                <c:pt idx="290">
                  <c:v>2.0037106143753944E-3</c:v>
                </c:pt>
                <c:pt idx="291">
                  <c:v>1.8813169484485311E-3</c:v>
                </c:pt>
                <c:pt idx="292">
                  <c:v>1.915479161791891E-3</c:v>
                </c:pt>
                <c:pt idx="293">
                  <c:v>1.9159276000106341E-3</c:v>
                </c:pt>
                <c:pt idx="294">
                  <c:v>1.7118362724606946E-3</c:v>
                </c:pt>
                <c:pt idx="295">
                  <c:v>1.6641710647418214E-3</c:v>
                </c:pt>
                <c:pt idx="296">
                  <c:v>1.6694140859459493E-3</c:v>
                </c:pt>
                <c:pt idx="297">
                  <c:v>1.7123496320262707E-3</c:v>
                </c:pt>
                <c:pt idx="298">
                  <c:v>1.7012414533262663E-3</c:v>
                </c:pt>
                <c:pt idx="299">
                  <c:v>1.687994268677826E-3</c:v>
                </c:pt>
                <c:pt idx="300">
                  <c:v>1.7597892347349169E-3</c:v>
                </c:pt>
                <c:pt idx="301">
                  <c:v>1.7791629572249217E-3</c:v>
                </c:pt>
                <c:pt idx="302">
                  <c:v>1.8052460052703167E-3</c:v>
                </c:pt>
                <c:pt idx="303">
                  <c:v>1.7830385049094446E-3</c:v>
                </c:pt>
                <c:pt idx="304">
                  <c:v>1.7831180617096836E-3</c:v>
                </c:pt>
                <c:pt idx="305">
                  <c:v>1.726886485213333E-3</c:v>
                </c:pt>
                <c:pt idx="306">
                  <c:v>1.7125069419643613E-3</c:v>
                </c:pt>
                <c:pt idx="307">
                  <c:v>1.7144057913077658E-3</c:v>
                </c:pt>
                <c:pt idx="308">
                  <c:v>1.5809214204170732E-3</c:v>
                </c:pt>
                <c:pt idx="309">
                  <c:v>1.6139883320226102E-3</c:v>
                </c:pt>
                <c:pt idx="310">
                  <c:v>1.7206218143926322E-3</c:v>
                </c:pt>
                <c:pt idx="311">
                  <c:v>1.8101426164464393E-3</c:v>
                </c:pt>
                <c:pt idx="312">
                  <c:v>1.804001629267868E-3</c:v>
                </c:pt>
                <c:pt idx="313">
                  <c:v>1.7874952219560187E-3</c:v>
                </c:pt>
                <c:pt idx="314">
                  <c:v>1.7363424825562574E-3</c:v>
                </c:pt>
                <c:pt idx="315">
                  <c:v>1.651976798116244E-3</c:v>
                </c:pt>
                <c:pt idx="316">
                  <c:v>1.5503513765782917E-3</c:v>
                </c:pt>
                <c:pt idx="317">
                  <c:v>1.6142608278342074E-3</c:v>
                </c:pt>
                <c:pt idx="318">
                  <c:v>1.6012081373762861E-3</c:v>
                </c:pt>
                <c:pt idx="319">
                  <c:v>1.4238606955164778E-3</c:v>
                </c:pt>
                <c:pt idx="320">
                  <c:v>1.4356051780197742E-3</c:v>
                </c:pt>
                <c:pt idx="321">
                  <c:v>1.3473594087722652E-3</c:v>
                </c:pt>
                <c:pt idx="322">
                  <c:v>1.3144057792694856E-3</c:v>
                </c:pt>
                <c:pt idx="323">
                  <c:v>1.425293417460838E-3</c:v>
                </c:pt>
                <c:pt idx="324">
                  <c:v>1.2902032902656609E-3</c:v>
                </c:pt>
                <c:pt idx="325">
                  <c:v>1.2896446765130487E-3</c:v>
                </c:pt>
                <c:pt idx="326">
                  <c:v>1.2519579027467829E-3</c:v>
                </c:pt>
                <c:pt idx="327">
                  <c:v>1.2583410927365136E-3</c:v>
                </c:pt>
                <c:pt idx="328">
                  <c:v>1.2564797336863122E-3</c:v>
                </c:pt>
                <c:pt idx="329">
                  <c:v>1.2720325525456598E-3</c:v>
                </c:pt>
                <c:pt idx="330">
                  <c:v>1.2750345976239416E-3</c:v>
                </c:pt>
                <c:pt idx="331">
                  <c:v>1.6093366189816076E-3</c:v>
                </c:pt>
                <c:pt idx="332">
                  <c:v>1.5991567824711788E-3</c:v>
                </c:pt>
                <c:pt idx="333">
                  <c:v>1.6719134444475778E-3</c:v>
                </c:pt>
                <c:pt idx="334">
                  <c:v>1.8298762027285174E-3</c:v>
                </c:pt>
                <c:pt idx="335">
                  <c:v>1.8467734119472399E-3</c:v>
                </c:pt>
                <c:pt idx="336">
                  <c:v>1.6289714525756919E-3</c:v>
                </c:pt>
                <c:pt idx="337">
                  <c:v>1.5168019396567031E-3</c:v>
                </c:pt>
                <c:pt idx="338">
                  <c:v>1.530702077549182E-3</c:v>
                </c:pt>
                <c:pt idx="339">
                  <c:v>1.5414517317886001E-3</c:v>
                </c:pt>
                <c:pt idx="340">
                  <c:v>1.5238599595647486E-3</c:v>
                </c:pt>
                <c:pt idx="341">
                  <c:v>1.5567776852254359E-3</c:v>
                </c:pt>
                <c:pt idx="342">
                  <c:v>1.5531238998818882E-3</c:v>
                </c:pt>
                <c:pt idx="343">
                  <c:v>1.4471300862590082E-3</c:v>
                </c:pt>
                <c:pt idx="344">
                  <c:v>1.4151867400767773E-3</c:v>
                </c:pt>
                <c:pt idx="345">
                  <c:v>1.4402745216295359E-3</c:v>
                </c:pt>
                <c:pt idx="346">
                  <c:v>1.4231256969158854E-3</c:v>
                </c:pt>
                <c:pt idx="347">
                  <c:v>1.4314166058138115E-3</c:v>
                </c:pt>
                <c:pt idx="348">
                  <c:v>1.3878670503876492E-3</c:v>
                </c:pt>
                <c:pt idx="349">
                  <c:v>1.3645202369448504E-3</c:v>
                </c:pt>
                <c:pt idx="350">
                  <c:v>1.4149054981890472E-3</c:v>
                </c:pt>
                <c:pt idx="351">
                  <c:v>1.5014121593726927E-3</c:v>
                </c:pt>
                <c:pt idx="352">
                  <c:v>1.5098921102601965E-3</c:v>
                </c:pt>
                <c:pt idx="353">
                  <c:v>1.4402376495211808E-3</c:v>
                </c:pt>
                <c:pt idx="354">
                  <c:v>1.4435506802054458E-3</c:v>
                </c:pt>
                <c:pt idx="355">
                  <c:v>1.4553151063176953E-3</c:v>
                </c:pt>
                <c:pt idx="356">
                  <c:v>1.4469309511392864E-3</c:v>
                </c:pt>
                <c:pt idx="357">
                  <c:v>1.4883665401443744E-3</c:v>
                </c:pt>
                <c:pt idx="358">
                  <c:v>1.5189810856883871E-3</c:v>
                </c:pt>
                <c:pt idx="359">
                  <c:v>1.5226516723030354E-3</c:v>
                </c:pt>
                <c:pt idx="360">
                  <c:v>1.51941069175891E-3</c:v>
                </c:pt>
                <c:pt idx="361">
                  <c:v>1.5477618105268619E-3</c:v>
                </c:pt>
                <c:pt idx="362">
                  <c:v>1.5369992412531455E-3</c:v>
                </c:pt>
                <c:pt idx="363">
                  <c:v>1.5143071324055675E-3</c:v>
                </c:pt>
                <c:pt idx="364">
                  <c:v>1.5293162617115313E-3</c:v>
                </c:pt>
                <c:pt idx="365">
                  <c:v>1.4900888518785366E-3</c:v>
                </c:pt>
                <c:pt idx="366">
                  <c:v>1.5005172967977737E-3</c:v>
                </c:pt>
                <c:pt idx="367">
                  <c:v>1.5349612414062319E-3</c:v>
                </c:pt>
                <c:pt idx="368">
                  <c:v>1.690612331301787E-3</c:v>
                </c:pt>
                <c:pt idx="369">
                  <c:v>1.6853759301447223E-3</c:v>
                </c:pt>
                <c:pt idx="370">
                  <c:v>1.6833949137946406E-3</c:v>
                </c:pt>
                <c:pt idx="371">
                  <c:v>1.6302346516576111E-3</c:v>
                </c:pt>
                <c:pt idx="372">
                  <c:v>1.6316853514783231E-3</c:v>
                </c:pt>
                <c:pt idx="373">
                  <c:v>1.68359773401613E-3</c:v>
                </c:pt>
                <c:pt idx="374">
                  <c:v>1.7247364541785001E-3</c:v>
                </c:pt>
                <c:pt idx="375">
                  <c:v>1.8010099771372627E-3</c:v>
                </c:pt>
                <c:pt idx="376">
                  <c:v>1.9421522194042373E-3</c:v>
                </c:pt>
                <c:pt idx="377">
                  <c:v>1.7803989267074227E-3</c:v>
                </c:pt>
                <c:pt idx="378">
                  <c:v>1.8362095791329314E-3</c:v>
                </c:pt>
                <c:pt idx="379">
                  <c:v>1.7708720915684932E-3</c:v>
                </c:pt>
                <c:pt idx="380">
                  <c:v>1.7761571749951345E-3</c:v>
                </c:pt>
                <c:pt idx="381">
                  <c:v>1.7792808793976596E-3</c:v>
                </c:pt>
                <c:pt idx="382">
                  <c:v>1.785881879129094E-3</c:v>
                </c:pt>
                <c:pt idx="383">
                  <c:v>1.8646483672179611E-3</c:v>
                </c:pt>
                <c:pt idx="384">
                  <c:v>1.8669581606339108E-3</c:v>
                </c:pt>
                <c:pt idx="385">
                  <c:v>1.8873939491522755E-3</c:v>
                </c:pt>
                <c:pt idx="386">
                  <c:v>1.9175784137256647E-3</c:v>
                </c:pt>
                <c:pt idx="387">
                  <c:v>1.9141014026705129E-3</c:v>
                </c:pt>
                <c:pt idx="388">
                  <c:v>2.0104885535070041E-3</c:v>
                </c:pt>
                <c:pt idx="389">
                  <c:v>2.0552572408309949E-3</c:v>
                </c:pt>
                <c:pt idx="390">
                  <c:v>2.0596140680540853E-3</c:v>
                </c:pt>
                <c:pt idx="391">
                  <c:v>2.0497351983338932E-3</c:v>
                </c:pt>
                <c:pt idx="392">
                  <c:v>2.0581421164663155E-3</c:v>
                </c:pt>
                <c:pt idx="393">
                  <c:v>2.0603018279692987E-3</c:v>
                </c:pt>
                <c:pt idx="394">
                  <c:v>2.036377915927277E-3</c:v>
                </c:pt>
                <c:pt idx="395">
                  <c:v>2.0193745060579434E-3</c:v>
                </c:pt>
                <c:pt idx="396">
                  <c:v>2.0038264029100731E-3</c:v>
                </c:pt>
                <c:pt idx="397">
                  <c:v>1.9941109380869392E-3</c:v>
                </c:pt>
                <c:pt idx="398">
                  <c:v>2.0030232132000948E-3</c:v>
                </c:pt>
                <c:pt idx="399">
                  <c:v>2.0677118958783037E-3</c:v>
                </c:pt>
                <c:pt idx="400">
                  <c:v>1.969424979854589E-3</c:v>
                </c:pt>
                <c:pt idx="401">
                  <c:v>1.9632496392547509E-3</c:v>
                </c:pt>
                <c:pt idx="402">
                  <c:v>1.8894244421925775E-3</c:v>
                </c:pt>
                <c:pt idx="403">
                  <c:v>1.8891237172869813E-3</c:v>
                </c:pt>
                <c:pt idx="404">
                  <c:v>1.8832170669262928E-3</c:v>
                </c:pt>
                <c:pt idx="405">
                  <c:v>1.889801557631735E-3</c:v>
                </c:pt>
                <c:pt idx="406">
                  <c:v>1.8812613528180323E-3</c:v>
                </c:pt>
                <c:pt idx="407">
                  <c:v>1.8684917621758887E-3</c:v>
                </c:pt>
                <c:pt idx="408">
                  <c:v>1.8694417848371914E-3</c:v>
                </c:pt>
                <c:pt idx="409">
                  <c:v>1.847649916649417E-3</c:v>
                </c:pt>
                <c:pt idx="410">
                  <c:v>1.7475494309302335E-3</c:v>
                </c:pt>
                <c:pt idx="411">
                  <c:v>1.7511653745081567E-3</c:v>
                </c:pt>
                <c:pt idx="412">
                  <c:v>1.7515288379491329E-3</c:v>
                </c:pt>
                <c:pt idx="413">
                  <c:v>1.7524107420454015E-3</c:v>
                </c:pt>
                <c:pt idx="414">
                  <c:v>1.7062059885773206E-3</c:v>
                </c:pt>
                <c:pt idx="415">
                  <c:v>1.645490387963675E-3</c:v>
                </c:pt>
                <c:pt idx="416">
                  <c:v>1.6598312798515602E-3</c:v>
                </c:pt>
                <c:pt idx="417">
                  <c:v>1.6552257405001267E-3</c:v>
                </c:pt>
                <c:pt idx="418">
                  <c:v>1.6349183926058731E-3</c:v>
                </c:pt>
                <c:pt idx="419">
                  <c:v>1.6308038511437081E-3</c:v>
                </c:pt>
                <c:pt idx="420">
                  <c:v>1.6256323012686195E-3</c:v>
                </c:pt>
                <c:pt idx="421">
                  <c:v>1.6175664986989103E-3</c:v>
                </c:pt>
                <c:pt idx="422">
                  <c:v>1.7093553668632313E-3</c:v>
                </c:pt>
                <c:pt idx="423">
                  <c:v>1.6999579691360719E-3</c:v>
                </c:pt>
                <c:pt idx="424">
                  <c:v>1.7461034885630643E-3</c:v>
                </c:pt>
                <c:pt idx="425">
                  <c:v>1.7465087181804684E-3</c:v>
                </c:pt>
                <c:pt idx="426">
                  <c:v>1.8783080904309249E-3</c:v>
                </c:pt>
                <c:pt idx="427">
                  <c:v>1.8867983589879011E-3</c:v>
                </c:pt>
                <c:pt idx="428">
                  <c:v>2.0236981666741558E-3</c:v>
                </c:pt>
                <c:pt idx="429">
                  <c:v>2.0517286951132899E-3</c:v>
                </c:pt>
                <c:pt idx="430">
                  <c:v>1.9308621722382718E-3</c:v>
                </c:pt>
                <c:pt idx="431">
                  <c:v>1.8465564708298071E-3</c:v>
                </c:pt>
                <c:pt idx="432">
                  <c:v>1.8712505776179006E-3</c:v>
                </c:pt>
                <c:pt idx="433">
                  <c:v>1.8403120622836025E-3</c:v>
                </c:pt>
                <c:pt idx="434">
                  <c:v>1.6423658731134771E-3</c:v>
                </c:pt>
                <c:pt idx="435">
                  <c:v>1.577670837620553E-3</c:v>
                </c:pt>
                <c:pt idx="436">
                  <c:v>1.5655459811768581E-3</c:v>
                </c:pt>
                <c:pt idx="437">
                  <c:v>1.5318518685050872E-3</c:v>
                </c:pt>
                <c:pt idx="438">
                  <c:v>1.3999232973965373E-3</c:v>
                </c:pt>
                <c:pt idx="439">
                  <c:v>1.4025530988623803E-3</c:v>
                </c:pt>
                <c:pt idx="440">
                  <c:v>1.441526768358805E-3</c:v>
                </c:pt>
                <c:pt idx="441">
                  <c:v>1.4365261475080134E-3</c:v>
                </c:pt>
                <c:pt idx="442">
                  <c:v>1.3754078140667983E-3</c:v>
                </c:pt>
                <c:pt idx="443">
                  <c:v>1.4190165771031933E-3</c:v>
                </c:pt>
                <c:pt idx="444">
                  <c:v>1.4212709469553038E-3</c:v>
                </c:pt>
                <c:pt idx="445">
                  <c:v>1.430057673598138E-3</c:v>
                </c:pt>
                <c:pt idx="446">
                  <c:v>1.4378031819687331E-3</c:v>
                </c:pt>
                <c:pt idx="447">
                  <c:v>1.4728370105042273E-3</c:v>
                </c:pt>
                <c:pt idx="448">
                  <c:v>1.4110616024013596E-3</c:v>
                </c:pt>
                <c:pt idx="449">
                  <c:v>1.3602418585528929E-3</c:v>
                </c:pt>
                <c:pt idx="450">
                  <c:v>1.3601441440083139E-3</c:v>
                </c:pt>
                <c:pt idx="451">
                  <c:v>1.4116668108922507E-3</c:v>
                </c:pt>
                <c:pt idx="452">
                  <c:v>1.4095696746632153E-3</c:v>
                </c:pt>
                <c:pt idx="453">
                  <c:v>1.4517741704117594E-3</c:v>
                </c:pt>
                <c:pt idx="454">
                  <c:v>1.4471184941770821E-3</c:v>
                </c:pt>
                <c:pt idx="455">
                  <c:v>1.3942532302878236E-3</c:v>
                </c:pt>
                <c:pt idx="456">
                  <c:v>1.3950524015167985E-3</c:v>
                </c:pt>
                <c:pt idx="457">
                  <c:v>1.722582459450708E-3</c:v>
                </c:pt>
                <c:pt idx="458">
                  <c:v>1.7144563004169921E-3</c:v>
                </c:pt>
                <c:pt idx="459">
                  <c:v>1.7237365676492881E-3</c:v>
                </c:pt>
                <c:pt idx="460">
                  <c:v>1.7379084259461959E-3</c:v>
                </c:pt>
                <c:pt idx="461">
                  <c:v>1.8731708267589423E-3</c:v>
                </c:pt>
                <c:pt idx="462">
                  <c:v>1.9157110923273889E-3</c:v>
                </c:pt>
                <c:pt idx="463">
                  <c:v>1.7797288653040384E-3</c:v>
                </c:pt>
                <c:pt idx="464">
                  <c:v>2.1900094008041574E-3</c:v>
                </c:pt>
                <c:pt idx="465">
                  <c:v>2.2196464886616706E-3</c:v>
                </c:pt>
                <c:pt idx="466">
                  <c:v>2.207684072774622E-3</c:v>
                </c:pt>
                <c:pt idx="467">
                  <c:v>2.2104288458658933E-3</c:v>
                </c:pt>
                <c:pt idx="468">
                  <c:v>2.2119728469052881E-3</c:v>
                </c:pt>
                <c:pt idx="469">
                  <c:v>2.1911518166395768E-3</c:v>
                </c:pt>
                <c:pt idx="470">
                  <c:v>2.1831767398543594E-3</c:v>
                </c:pt>
                <c:pt idx="471">
                  <c:v>2.1409848924169371E-3</c:v>
                </c:pt>
                <c:pt idx="472">
                  <c:v>2.1655651321350294E-3</c:v>
                </c:pt>
                <c:pt idx="473">
                  <c:v>2.1607579433234585E-3</c:v>
                </c:pt>
                <c:pt idx="474">
                  <c:v>2.075859980443569E-3</c:v>
                </c:pt>
                <c:pt idx="475">
                  <c:v>2.0977175116936014E-3</c:v>
                </c:pt>
                <c:pt idx="476">
                  <c:v>2.1687622449966465E-3</c:v>
                </c:pt>
                <c:pt idx="477">
                  <c:v>2.1688173569243937E-3</c:v>
                </c:pt>
                <c:pt idx="478">
                  <c:v>2.3411417562872838E-3</c:v>
                </c:pt>
                <c:pt idx="479">
                  <c:v>2.3570387322293732E-3</c:v>
                </c:pt>
                <c:pt idx="480">
                  <c:v>2.3830997490285341E-3</c:v>
                </c:pt>
                <c:pt idx="481">
                  <c:v>2.4221237361638278E-3</c:v>
                </c:pt>
                <c:pt idx="482">
                  <c:v>2.2791035318098867E-3</c:v>
                </c:pt>
                <c:pt idx="483">
                  <c:v>2.2694876978978352E-3</c:v>
                </c:pt>
                <c:pt idx="484">
                  <c:v>2.264603980976341E-3</c:v>
                </c:pt>
                <c:pt idx="485">
                  <c:v>2.4978040762243811E-3</c:v>
                </c:pt>
                <c:pt idx="486">
                  <c:v>2.5549632867321527E-3</c:v>
                </c:pt>
                <c:pt idx="487">
                  <c:v>2.6298100892909325E-3</c:v>
                </c:pt>
                <c:pt idx="488">
                  <c:v>2.5253441871285224E-3</c:v>
                </c:pt>
                <c:pt idx="489">
                  <c:v>2.6098386144082926E-3</c:v>
                </c:pt>
                <c:pt idx="490">
                  <c:v>2.5911261934272651E-3</c:v>
                </c:pt>
                <c:pt idx="491">
                  <c:v>2.5923196292659523E-3</c:v>
                </c:pt>
                <c:pt idx="492">
                  <c:v>2.4925946687655472E-3</c:v>
                </c:pt>
                <c:pt idx="493">
                  <c:v>2.482824342832317E-3</c:v>
                </c:pt>
                <c:pt idx="494">
                  <c:v>2.4916555885651746E-3</c:v>
                </c:pt>
                <c:pt idx="495">
                  <c:v>2.4922509415062082E-3</c:v>
                </c:pt>
                <c:pt idx="496">
                  <c:v>2.4322297058464565E-3</c:v>
                </c:pt>
                <c:pt idx="497">
                  <c:v>2.4286980721277824E-3</c:v>
                </c:pt>
                <c:pt idx="498">
                  <c:v>2.4144147460289436E-3</c:v>
                </c:pt>
                <c:pt idx="499">
                  <c:v>2.3627881607268275E-3</c:v>
                </c:pt>
                <c:pt idx="500">
                  <c:v>2.3530996322571628E-3</c:v>
                </c:pt>
                <c:pt idx="501">
                  <c:v>2.1815228553079364E-3</c:v>
                </c:pt>
                <c:pt idx="502">
                  <c:v>2.1600995820488934E-3</c:v>
                </c:pt>
                <c:pt idx="503">
                  <c:v>2.1558601271687208E-3</c:v>
                </c:pt>
                <c:pt idx="504">
                  <c:v>2.2104381832040465E-3</c:v>
                </c:pt>
                <c:pt idx="505">
                  <c:v>2.1849373369038942E-3</c:v>
                </c:pt>
                <c:pt idx="506">
                  <c:v>2.2253689150684001E-3</c:v>
                </c:pt>
                <c:pt idx="507">
                  <c:v>2.2027356767069283E-3</c:v>
                </c:pt>
                <c:pt idx="508">
                  <c:v>1.9888375984162747E-3</c:v>
                </c:pt>
                <c:pt idx="509">
                  <c:v>2.0326452264876789E-3</c:v>
                </c:pt>
                <c:pt idx="510">
                  <c:v>2.0285152970511873E-3</c:v>
                </c:pt>
                <c:pt idx="511">
                  <c:v>1.9810566453871644E-3</c:v>
                </c:pt>
                <c:pt idx="512">
                  <c:v>1.7966442696308034E-3</c:v>
                </c:pt>
                <c:pt idx="513">
                  <c:v>1.7438818724761912E-3</c:v>
                </c:pt>
                <c:pt idx="514">
                  <c:v>1.7852140737818784E-3</c:v>
                </c:pt>
                <c:pt idx="515">
                  <c:v>1.7656983398308163E-3</c:v>
                </c:pt>
                <c:pt idx="516">
                  <c:v>1.7285706310546014E-3</c:v>
                </c:pt>
                <c:pt idx="517">
                  <c:v>1.6852109866889735E-3</c:v>
                </c:pt>
                <c:pt idx="518">
                  <c:v>1.7969520915157339E-3</c:v>
                </c:pt>
                <c:pt idx="519">
                  <c:v>1.7784439553140156E-3</c:v>
                </c:pt>
                <c:pt idx="520">
                  <c:v>1.734092199583537E-3</c:v>
                </c:pt>
                <c:pt idx="521">
                  <c:v>1.7625637693447081E-3</c:v>
                </c:pt>
                <c:pt idx="522">
                  <c:v>1.779215415035612E-3</c:v>
                </c:pt>
                <c:pt idx="523">
                  <c:v>1.691588017789492E-3</c:v>
                </c:pt>
                <c:pt idx="524">
                  <c:v>1.6810543676216798E-3</c:v>
                </c:pt>
                <c:pt idx="525">
                  <c:v>1.6926412948648399E-3</c:v>
                </c:pt>
                <c:pt idx="526">
                  <c:v>1.6846202163405294E-3</c:v>
                </c:pt>
                <c:pt idx="527">
                  <c:v>1.7153477768015158E-3</c:v>
                </c:pt>
                <c:pt idx="528">
                  <c:v>1.7082376212725794E-3</c:v>
                </c:pt>
                <c:pt idx="529">
                  <c:v>1.6609625176962979E-3</c:v>
                </c:pt>
                <c:pt idx="530">
                  <c:v>1.6133649878770707E-3</c:v>
                </c:pt>
                <c:pt idx="531">
                  <c:v>1.5796339931211823E-3</c:v>
                </c:pt>
                <c:pt idx="532">
                  <c:v>1.5548460970270469E-3</c:v>
                </c:pt>
                <c:pt idx="533">
                  <c:v>1.553057338325721E-3</c:v>
                </c:pt>
                <c:pt idx="534">
                  <c:v>1.5381172535930696E-3</c:v>
                </c:pt>
                <c:pt idx="535">
                  <c:v>1.5485989840937407E-3</c:v>
                </c:pt>
                <c:pt idx="536">
                  <c:v>1.5618059134176127E-3</c:v>
                </c:pt>
                <c:pt idx="537">
                  <c:v>1.5527287731764462E-3</c:v>
                </c:pt>
                <c:pt idx="538">
                  <c:v>1.5735907153951398E-3</c:v>
                </c:pt>
                <c:pt idx="539">
                  <c:v>1.6249421399196706E-3</c:v>
                </c:pt>
                <c:pt idx="540">
                  <c:v>1.6465328834278437E-3</c:v>
                </c:pt>
                <c:pt idx="541">
                  <c:v>1.6443230377468417E-3</c:v>
                </c:pt>
                <c:pt idx="542">
                  <c:v>1.6870370570170436E-3</c:v>
                </c:pt>
                <c:pt idx="543">
                  <c:v>1.668793557189765E-3</c:v>
                </c:pt>
                <c:pt idx="544">
                  <c:v>1.6662639842609354E-3</c:v>
                </c:pt>
                <c:pt idx="545">
                  <c:v>1.6691622620740524E-3</c:v>
                </c:pt>
                <c:pt idx="546">
                  <c:v>1.6535304017211226E-3</c:v>
                </c:pt>
                <c:pt idx="547">
                  <c:v>1.6093334661130983E-3</c:v>
                </c:pt>
                <c:pt idx="548">
                  <c:v>1.5652281836027535E-3</c:v>
                </c:pt>
                <c:pt idx="549">
                  <c:v>1.6026813152123945E-3</c:v>
                </c:pt>
                <c:pt idx="550">
                  <c:v>1.6018984289160529E-3</c:v>
                </c:pt>
                <c:pt idx="551">
                  <c:v>1.5278905966129436E-3</c:v>
                </c:pt>
                <c:pt idx="552">
                  <c:v>1.5578977707688879E-3</c:v>
                </c:pt>
                <c:pt idx="553">
                  <c:v>1.5341310640919652E-3</c:v>
                </c:pt>
                <c:pt idx="554">
                  <c:v>1.504377779805943E-3</c:v>
                </c:pt>
                <c:pt idx="555">
                  <c:v>1.5191532143720317E-3</c:v>
                </c:pt>
                <c:pt idx="556">
                  <c:v>1.5417396618018007E-3</c:v>
                </c:pt>
                <c:pt idx="557">
                  <c:v>1.5338449400439779E-3</c:v>
                </c:pt>
                <c:pt idx="558">
                  <c:v>1.5351346986726346E-3</c:v>
                </c:pt>
                <c:pt idx="559">
                  <c:v>1.5053639510238751E-3</c:v>
                </c:pt>
                <c:pt idx="560">
                  <c:v>1.4946627734836609E-3</c:v>
                </c:pt>
                <c:pt idx="561">
                  <c:v>1.4017453082964943E-3</c:v>
                </c:pt>
                <c:pt idx="562">
                  <c:v>1.3297193873291863E-3</c:v>
                </c:pt>
                <c:pt idx="563">
                  <c:v>1.3922602517809186E-3</c:v>
                </c:pt>
                <c:pt idx="564">
                  <c:v>1.3957643235094754E-3</c:v>
                </c:pt>
                <c:pt idx="565">
                  <c:v>1.3705683233453999E-3</c:v>
                </c:pt>
                <c:pt idx="566">
                  <c:v>1.3833911392789246E-3</c:v>
                </c:pt>
                <c:pt idx="567">
                  <c:v>1.3769353761012456E-3</c:v>
                </c:pt>
                <c:pt idx="568">
                  <c:v>1.4187368435352452E-3</c:v>
                </c:pt>
                <c:pt idx="569">
                  <c:v>1.3876484556872236E-3</c:v>
                </c:pt>
                <c:pt idx="570">
                  <c:v>1.3874502278844398E-3</c:v>
                </c:pt>
                <c:pt idx="571">
                  <c:v>1.3748299487972759E-3</c:v>
                </c:pt>
                <c:pt idx="572">
                  <c:v>1.3828627772499366E-3</c:v>
                </c:pt>
                <c:pt idx="573">
                  <c:v>1.3028252148833866E-3</c:v>
                </c:pt>
                <c:pt idx="574">
                  <c:v>1.2715868713178869E-3</c:v>
                </c:pt>
                <c:pt idx="575">
                  <c:v>1.2521277842617467E-3</c:v>
                </c:pt>
                <c:pt idx="576">
                  <c:v>1.221042826162507E-3</c:v>
                </c:pt>
                <c:pt idx="577">
                  <c:v>1.2003946710417172E-3</c:v>
                </c:pt>
                <c:pt idx="578">
                  <c:v>1.19510288380683E-3</c:v>
                </c:pt>
                <c:pt idx="579">
                  <c:v>1.2186282418153629E-3</c:v>
                </c:pt>
                <c:pt idx="580">
                  <c:v>1.1971997263614486E-3</c:v>
                </c:pt>
                <c:pt idx="581">
                  <c:v>1.1945055936790562E-3</c:v>
                </c:pt>
                <c:pt idx="582">
                  <c:v>9.3687407407865692E-4</c:v>
                </c:pt>
                <c:pt idx="583">
                  <c:v>9.4391975380436137E-4</c:v>
                </c:pt>
                <c:pt idx="584">
                  <c:v>9.1143043050210648E-4</c:v>
                </c:pt>
                <c:pt idx="585">
                  <c:v>8.1235208572709016E-4</c:v>
                </c:pt>
                <c:pt idx="586">
                  <c:v>8.0993738100357412E-4</c:v>
                </c:pt>
                <c:pt idx="587">
                  <c:v>8.0524146256646858E-4</c:v>
                </c:pt>
                <c:pt idx="588">
                  <c:v>8.4622872173330439E-4</c:v>
                </c:pt>
                <c:pt idx="589">
                  <c:v>8.134442861058651E-4</c:v>
                </c:pt>
                <c:pt idx="590">
                  <c:v>8.2119872490309142E-4</c:v>
                </c:pt>
                <c:pt idx="591">
                  <c:v>9.2586291074726944E-4</c:v>
                </c:pt>
                <c:pt idx="592">
                  <c:v>8.9080226416055671E-4</c:v>
                </c:pt>
                <c:pt idx="593">
                  <c:v>9.0335189480955441E-4</c:v>
                </c:pt>
                <c:pt idx="594">
                  <c:v>8.6637229513782772E-4</c:v>
                </c:pt>
                <c:pt idx="595">
                  <c:v>8.7489153504440519E-4</c:v>
                </c:pt>
                <c:pt idx="596">
                  <c:v>8.6490285333117652E-4</c:v>
                </c:pt>
                <c:pt idx="597">
                  <c:v>8.647148428703983E-4</c:v>
                </c:pt>
                <c:pt idx="598">
                  <c:v>8.709150023158516E-4</c:v>
                </c:pt>
                <c:pt idx="599">
                  <c:v>8.7936378185698733E-4</c:v>
                </c:pt>
                <c:pt idx="600">
                  <c:v>8.953464298122485E-4</c:v>
                </c:pt>
                <c:pt idx="601">
                  <c:v>8.9065712938053341E-4</c:v>
                </c:pt>
                <c:pt idx="602">
                  <c:v>1.0286914089954753E-3</c:v>
                </c:pt>
                <c:pt idx="603">
                  <c:v>1.2289273230335048E-3</c:v>
                </c:pt>
                <c:pt idx="604">
                  <c:v>1.227413632061783E-3</c:v>
                </c:pt>
                <c:pt idx="605">
                  <c:v>1.230176676066284E-3</c:v>
                </c:pt>
                <c:pt idx="606">
                  <c:v>1.2073241244717173E-3</c:v>
                </c:pt>
                <c:pt idx="607">
                  <c:v>1.2082353144690055E-3</c:v>
                </c:pt>
                <c:pt idx="608">
                  <c:v>1.1201893460133785E-3</c:v>
                </c:pt>
                <c:pt idx="609">
                  <c:v>1.099855362108627E-3</c:v>
                </c:pt>
                <c:pt idx="610">
                  <c:v>1.2029958829630528E-3</c:v>
                </c:pt>
                <c:pt idx="611">
                  <c:v>1.1974363279918414E-3</c:v>
                </c:pt>
                <c:pt idx="612">
                  <c:v>1.2656367162977437E-3</c:v>
                </c:pt>
                <c:pt idx="613">
                  <c:v>1.2764736150951445E-3</c:v>
                </c:pt>
                <c:pt idx="614">
                  <c:v>1.2852001272512488E-3</c:v>
                </c:pt>
                <c:pt idx="615">
                  <c:v>1.267028920335845E-3</c:v>
                </c:pt>
                <c:pt idx="616">
                  <c:v>1.2656492714620473E-3</c:v>
                </c:pt>
                <c:pt idx="617">
                  <c:v>1.2706193362813647E-3</c:v>
                </c:pt>
                <c:pt idx="618">
                  <c:v>1.2225141231859209E-3</c:v>
                </c:pt>
                <c:pt idx="619">
                  <c:v>1.1548095611435909E-3</c:v>
                </c:pt>
                <c:pt idx="620">
                  <c:v>1.1610198534206717E-3</c:v>
                </c:pt>
                <c:pt idx="621">
                  <c:v>1.1714802501694801E-3</c:v>
                </c:pt>
                <c:pt idx="622">
                  <c:v>1.1932916857987548E-3</c:v>
                </c:pt>
                <c:pt idx="623">
                  <c:v>1.2052816525865236E-3</c:v>
                </c:pt>
                <c:pt idx="624">
                  <c:v>1.2227103635134671E-3</c:v>
                </c:pt>
                <c:pt idx="625">
                  <c:v>1.1925218604771344E-3</c:v>
                </c:pt>
                <c:pt idx="626">
                  <c:v>1.1221880381611855E-3</c:v>
                </c:pt>
                <c:pt idx="627">
                  <c:v>1.0334275918285547E-3</c:v>
                </c:pt>
                <c:pt idx="628">
                  <c:v>1.0341650078015551E-3</c:v>
                </c:pt>
                <c:pt idx="629">
                  <c:v>9.8124983002534664E-4</c:v>
                </c:pt>
                <c:pt idx="630">
                  <c:v>9.9465006179818346E-4</c:v>
                </c:pt>
                <c:pt idx="631">
                  <c:v>9.9250649736946765E-4</c:v>
                </c:pt>
                <c:pt idx="632">
                  <c:v>9.7216541916227725E-4</c:v>
                </c:pt>
                <c:pt idx="633">
                  <c:v>9.6629861748211707E-4</c:v>
                </c:pt>
                <c:pt idx="634">
                  <c:v>9.0011314469729171E-4</c:v>
                </c:pt>
                <c:pt idx="635">
                  <c:v>9.1269409920912532E-4</c:v>
                </c:pt>
                <c:pt idx="636">
                  <c:v>8.8952998223598148E-4</c:v>
                </c:pt>
                <c:pt idx="637">
                  <c:v>9.0634183290537744E-4</c:v>
                </c:pt>
                <c:pt idx="638">
                  <c:v>9.0078302795410826E-4</c:v>
                </c:pt>
                <c:pt idx="639">
                  <c:v>8.2911849948353656E-4</c:v>
                </c:pt>
                <c:pt idx="640">
                  <c:v>7.8782385961795667E-4</c:v>
                </c:pt>
                <c:pt idx="641">
                  <c:v>8.1635739284048332E-4</c:v>
                </c:pt>
                <c:pt idx="642">
                  <c:v>7.7928748649799275E-4</c:v>
                </c:pt>
                <c:pt idx="643">
                  <c:v>7.7452540757812379E-4</c:v>
                </c:pt>
                <c:pt idx="644">
                  <c:v>7.8010068494398406E-4</c:v>
                </c:pt>
                <c:pt idx="645">
                  <c:v>7.7878326796977876E-4</c:v>
                </c:pt>
                <c:pt idx="646">
                  <c:v>7.8804935731410406E-4</c:v>
                </c:pt>
                <c:pt idx="647">
                  <c:v>7.9080540673927594E-4</c:v>
                </c:pt>
                <c:pt idx="648">
                  <c:v>7.8758504095928137E-4</c:v>
                </c:pt>
                <c:pt idx="649">
                  <c:v>8.4372568509500268E-4</c:v>
                </c:pt>
                <c:pt idx="650">
                  <c:v>8.0571814954737988E-4</c:v>
                </c:pt>
                <c:pt idx="651">
                  <c:v>8.0685991335562761E-4</c:v>
                </c:pt>
                <c:pt idx="652">
                  <c:v>8.0736756178582405E-4</c:v>
                </c:pt>
                <c:pt idx="653">
                  <c:v>8.0530069146998208E-4</c:v>
                </c:pt>
                <c:pt idx="654">
                  <c:v>8.1075899725840755E-4</c:v>
                </c:pt>
                <c:pt idx="655">
                  <c:v>8.2140581479432683E-4</c:v>
                </c:pt>
                <c:pt idx="656">
                  <c:v>8.2213069071057447E-4</c:v>
                </c:pt>
                <c:pt idx="657">
                  <c:v>8.4433386915218009E-4</c:v>
                </c:pt>
                <c:pt idx="658">
                  <c:v>8.4920760140710439E-4</c:v>
                </c:pt>
                <c:pt idx="659">
                  <c:v>8.4277208309355275E-4</c:v>
                </c:pt>
                <c:pt idx="660">
                  <c:v>8.3857792423338803E-4</c:v>
                </c:pt>
                <c:pt idx="661">
                  <c:v>8.5692776315786172E-4</c:v>
                </c:pt>
                <c:pt idx="662">
                  <c:v>8.4639562092885456E-4</c:v>
                </c:pt>
                <c:pt idx="663">
                  <c:v>8.3382173286358806E-4</c:v>
                </c:pt>
                <c:pt idx="664">
                  <c:v>8.3084336997629293E-4</c:v>
                </c:pt>
                <c:pt idx="665">
                  <c:v>8.2295349507873763E-4</c:v>
                </c:pt>
                <c:pt idx="666">
                  <c:v>9.3789014213286248E-4</c:v>
                </c:pt>
                <c:pt idx="667">
                  <c:v>1.0106019454318451E-3</c:v>
                </c:pt>
                <c:pt idx="668">
                  <c:v>1.0422129455155585E-3</c:v>
                </c:pt>
                <c:pt idx="669">
                  <c:v>1.1060392249801262E-3</c:v>
                </c:pt>
                <c:pt idx="670">
                  <c:v>1.0957572920506729E-3</c:v>
                </c:pt>
                <c:pt idx="671">
                  <c:v>1.0903682283405795E-3</c:v>
                </c:pt>
                <c:pt idx="672">
                  <c:v>1.1444043117216783E-3</c:v>
                </c:pt>
                <c:pt idx="673">
                  <c:v>1.0895416833825952E-3</c:v>
                </c:pt>
                <c:pt idx="674">
                  <c:v>1.0889263046398423E-3</c:v>
                </c:pt>
                <c:pt idx="675">
                  <c:v>1.0887741854260847E-3</c:v>
                </c:pt>
                <c:pt idx="676">
                  <c:v>1.0894207623887765E-3</c:v>
                </c:pt>
                <c:pt idx="677">
                  <c:v>1.0186797837654781E-3</c:v>
                </c:pt>
                <c:pt idx="678">
                  <c:v>1.0107718489419846E-3</c:v>
                </c:pt>
                <c:pt idx="679">
                  <c:v>9.4127925418051848E-4</c:v>
                </c:pt>
                <c:pt idx="680">
                  <c:v>9.1599734027830585E-4</c:v>
                </c:pt>
                <c:pt idx="681">
                  <c:v>9.0425199767108595E-4</c:v>
                </c:pt>
                <c:pt idx="682">
                  <c:v>8.9605640010476757E-4</c:v>
                </c:pt>
                <c:pt idx="683">
                  <c:v>8.7127212241905826E-4</c:v>
                </c:pt>
                <c:pt idx="684">
                  <c:v>8.724924538392535E-4</c:v>
                </c:pt>
                <c:pt idx="685">
                  <c:v>9.095661563549174E-4</c:v>
                </c:pt>
                <c:pt idx="686">
                  <c:v>9.1149927109675515E-4</c:v>
                </c:pt>
                <c:pt idx="687">
                  <c:v>8.6046616424601094E-4</c:v>
                </c:pt>
                <c:pt idx="688">
                  <c:v>8.3777991853302013E-4</c:v>
                </c:pt>
                <c:pt idx="689">
                  <c:v>8.5845700867993142E-4</c:v>
                </c:pt>
                <c:pt idx="690">
                  <c:v>8.6099918618452839E-4</c:v>
                </c:pt>
                <c:pt idx="691">
                  <c:v>8.3948860835315864E-4</c:v>
                </c:pt>
                <c:pt idx="692">
                  <c:v>8.4009230926068072E-4</c:v>
                </c:pt>
                <c:pt idx="693">
                  <c:v>8.3853178571322668E-4</c:v>
                </c:pt>
                <c:pt idx="694">
                  <c:v>8.0741009797356486E-4</c:v>
                </c:pt>
                <c:pt idx="695">
                  <c:v>8.0892192534783426E-4</c:v>
                </c:pt>
                <c:pt idx="696">
                  <c:v>8.1031288093217366E-4</c:v>
                </c:pt>
                <c:pt idx="697">
                  <c:v>8.4255929047048761E-4</c:v>
                </c:pt>
                <c:pt idx="698">
                  <c:v>7.8361916121147304E-4</c:v>
                </c:pt>
                <c:pt idx="699">
                  <c:v>8.0903314850176895E-4</c:v>
                </c:pt>
                <c:pt idx="700">
                  <c:v>8.0888866586340956E-4</c:v>
                </c:pt>
                <c:pt idx="701">
                  <c:v>8.240287611560248E-4</c:v>
                </c:pt>
                <c:pt idx="702">
                  <c:v>8.0585728568636995E-4</c:v>
                </c:pt>
                <c:pt idx="703">
                  <c:v>7.9292792322159164E-4</c:v>
                </c:pt>
                <c:pt idx="704">
                  <c:v>7.896104257454395E-4</c:v>
                </c:pt>
                <c:pt idx="705">
                  <c:v>7.8357261272607968E-4</c:v>
                </c:pt>
                <c:pt idx="706">
                  <c:v>8.0885759218263145E-4</c:v>
                </c:pt>
                <c:pt idx="707">
                  <c:v>8.1280835628856889E-4</c:v>
                </c:pt>
                <c:pt idx="708">
                  <c:v>6.0892129978689237E-4</c:v>
                </c:pt>
                <c:pt idx="709">
                  <c:v>5.9255787378127873E-4</c:v>
                </c:pt>
                <c:pt idx="710">
                  <c:v>5.902609089178545E-4</c:v>
                </c:pt>
                <c:pt idx="711">
                  <c:v>5.8564011713144648E-4</c:v>
                </c:pt>
                <c:pt idx="712">
                  <c:v>5.0385083804750414E-4</c:v>
                </c:pt>
                <c:pt idx="713">
                  <c:v>4.882764454967815E-4</c:v>
                </c:pt>
                <c:pt idx="714">
                  <c:v>4.8264825626821413E-4</c:v>
                </c:pt>
                <c:pt idx="715">
                  <c:v>2.9431911961589897E-4</c:v>
                </c:pt>
                <c:pt idx="716">
                  <c:v>2.5849130716511449E-4</c:v>
                </c:pt>
                <c:pt idx="717">
                  <c:v>2.6020633267187152E-4</c:v>
                </c:pt>
                <c:pt idx="718">
                  <c:v>2.4591841259530517E-4</c:v>
                </c:pt>
                <c:pt idx="719">
                  <c:v>2.5131249202833041E-4</c:v>
                </c:pt>
                <c:pt idx="720">
                  <c:v>2.5162292576586654E-4</c:v>
                </c:pt>
                <c:pt idx="721">
                  <c:v>2.4444377472571962E-4</c:v>
                </c:pt>
                <c:pt idx="722">
                  <c:v>2.4470457459309082E-4</c:v>
                </c:pt>
                <c:pt idx="723">
                  <c:v>2.4000188277873186E-4</c:v>
                </c:pt>
                <c:pt idx="724">
                  <c:v>2.5167087907554143E-4</c:v>
                </c:pt>
                <c:pt idx="725">
                  <c:v>2.5598899467111274E-4</c:v>
                </c:pt>
                <c:pt idx="726">
                  <c:v>2.5220278994882308E-4</c:v>
                </c:pt>
                <c:pt idx="727">
                  <c:v>2.3253742893621855E-4</c:v>
                </c:pt>
                <c:pt idx="728">
                  <c:v>2.4570830876253851E-4</c:v>
                </c:pt>
                <c:pt idx="729">
                  <c:v>2.1225460293809259E-4</c:v>
                </c:pt>
                <c:pt idx="730">
                  <c:v>2.1015187927957057E-4</c:v>
                </c:pt>
                <c:pt idx="731">
                  <c:v>2.1413514671196875E-4</c:v>
                </c:pt>
                <c:pt idx="732">
                  <c:v>2.0930089870434984E-4</c:v>
                </c:pt>
                <c:pt idx="733">
                  <c:v>2.2775139137189631E-4</c:v>
                </c:pt>
                <c:pt idx="734">
                  <c:v>2.0741230504105456E-4</c:v>
                </c:pt>
                <c:pt idx="735">
                  <c:v>2.2557036992255488E-4</c:v>
                </c:pt>
                <c:pt idx="736">
                  <c:v>1.8036281474992179E-4</c:v>
                </c:pt>
                <c:pt idx="737">
                  <c:v>1.6111744377384421E-4</c:v>
                </c:pt>
                <c:pt idx="738">
                  <c:v>2.0306365735437958E-4</c:v>
                </c:pt>
                <c:pt idx="739">
                  <c:v>2.030824651440548E-4</c:v>
                </c:pt>
                <c:pt idx="740">
                  <c:v>1.8935634064485689E-4</c:v>
                </c:pt>
                <c:pt idx="741">
                  <c:v>1.9157209479311193E-4</c:v>
                </c:pt>
                <c:pt idx="742">
                  <c:v>1.8020306665115284E-4</c:v>
                </c:pt>
                <c:pt idx="743">
                  <c:v>1.8069061660469366E-4</c:v>
                </c:pt>
                <c:pt idx="744">
                  <c:v>1.7790095599569828E-4</c:v>
                </c:pt>
                <c:pt idx="745">
                  <c:v>1.7551458281692443E-4</c:v>
                </c:pt>
                <c:pt idx="746">
                  <c:v>1.8613883561761704E-4</c:v>
                </c:pt>
                <c:pt idx="747">
                  <c:v>1.7794673188609893E-4</c:v>
                </c:pt>
                <c:pt idx="748">
                  <c:v>1.78023553948236E-4</c:v>
                </c:pt>
                <c:pt idx="749">
                  <c:v>1.7964545218211904E-4</c:v>
                </c:pt>
                <c:pt idx="750">
                  <c:v>1.7529120204438987E-4</c:v>
                </c:pt>
                <c:pt idx="751">
                  <c:v>1.7119514089133255E-4</c:v>
                </c:pt>
                <c:pt idx="752">
                  <c:v>1.7192830664061645E-4</c:v>
                </c:pt>
                <c:pt idx="753">
                  <c:v>1.6228587600613484E-4</c:v>
                </c:pt>
                <c:pt idx="754">
                  <c:v>1.6949942492781067E-4</c:v>
                </c:pt>
                <c:pt idx="755">
                  <c:v>1.8718368956901045E-4</c:v>
                </c:pt>
                <c:pt idx="756">
                  <c:v>1.9202169072195515E-4</c:v>
                </c:pt>
                <c:pt idx="757">
                  <c:v>1.7982912935471997E-4</c:v>
                </c:pt>
                <c:pt idx="758">
                  <c:v>1.8144023850567642E-4</c:v>
                </c:pt>
                <c:pt idx="759">
                  <c:v>1.8844237190160609E-4</c:v>
                </c:pt>
                <c:pt idx="760">
                  <c:v>1.8031095903900033E-4</c:v>
                </c:pt>
                <c:pt idx="761">
                  <c:v>1.8184338681642129E-4</c:v>
                </c:pt>
                <c:pt idx="762">
                  <c:v>1.8264438809272835E-4</c:v>
                </c:pt>
                <c:pt idx="763">
                  <c:v>1.8017600288607922E-4</c:v>
                </c:pt>
                <c:pt idx="764">
                  <c:v>1.8007866401091582E-4</c:v>
                </c:pt>
                <c:pt idx="765">
                  <c:v>1.751658511586189E-4</c:v>
                </c:pt>
                <c:pt idx="766">
                  <c:v>1.8279013619252216E-4</c:v>
                </c:pt>
                <c:pt idx="767">
                  <c:v>1.7439411593687319E-4</c:v>
                </c:pt>
                <c:pt idx="768">
                  <c:v>1.8100131435287915E-4</c:v>
                </c:pt>
                <c:pt idx="769">
                  <c:v>1.6350220290294617E-4</c:v>
                </c:pt>
                <c:pt idx="770">
                  <c:v>1.6517191354327074E-4</c:v>
                </c:pt>
                <c:pt idx="771">
                  <c:v>1.6705875196117192E-4</c:v>
                </c:pt>
                <c:pt idx="772">
                  <c:v>1.7576711491674218E-4</c:v>
                </c:pt>
                <c:pt idx="773">
                  <c:v>1.7862128684227856E-4</c:v>
                </c:pt>
                <c:pt idx="774">
                  <c:v>1.9312206736436834E-4</c:v>
                </c:pt>
                <c:pt idx="775">
                  <c:v>1.9385538220553154E-4</c:v>
                </c:pt>
                <c:pt idx="776">
                  <c:v>1.9714452015692755E-4</c:v>
                </c:pt>
                <c:pt idx="777">
                  <c:v>1.9712544997945686E-4</c:v>
                </c:pt>
                <c:pt idx="778">
                  <c:v>1.9253201482916798E-4</c:v>
                </c:pt>
                <c:pt idx="779">
                  <c:v>2.1714863288711651E-4</c:v>
                </c:pt>
                <c:pt idx="780">
                  <c:v>2.4938575545765729E-4</c:v>
                </c:pt>
                <c:pt idx="781">
                  <c:v>2.7313428461567008E-4</c:v>
                </c:pt>
                <c:pt idx="782">
                  <c:v>2.7010132335193715E-4</c:v>
                </c:pt>
                <c:pt idx="783">
                  <c:v>2.6884260519721378E-4</c:v>
                </c:pt>
                <c:pt idx="784">
                  <c:v>2.6904977678238933E-4</c:v>
                </c:pt>
                <c:pt idx="785">
                  <c:v>2.8134721960962458E-4</c:v>
                </c:pt>
                <c:pt idx="786">
                  <c:v>2.7082045253546875E-4</c:v>
                </c:pt>
                <c:pt idx="787">
                  <c:v>2.9049353347410025E-4</c:v>
                </c:pt>
                <c:pt idx="788">
                  <c:v>2.8943164324344694E-4</c:v>
                </c:pt>
                <c:pt idx="789">
                  <c:v>2.7531538945249514E-4</c:v>
                </c:pt>
                <c:pt idx="790">
                  <c:v>2.7104635516792691E-4</c:v>
                </c:pt>
                <c:pt idx="791">
                  <c:v>2.6590409437029182E-4</c:v>
                </c:pt>
                <c:pt idx="792">
                  <c:v>2.6577100937824264E-4</c:v>
                </c:pt>
                <c:pt idx="793">
                  <c:v>2.5363924245876167E-4</c:v>
                </c:pt>
                <c:pt idx="794">
                  <c:v>2.5799823662434794E-4</c:v>
                </c:pt>
                <c:pt idx="795">
                  <c:v>2.5658003084305512E-4</c:v>
                </c:pt>
                <c:pt idx="796">
                  <c:v>2.4981565813227797E-4</c:v>
                </c:pt>
                <c:pt idx="797">
                  <c:v>2.4833541202682073E-4</c:v>
                </c:pt>
                <c:pt idx="798">
                  <c:v>2.6355371378012428E-4</c:v>
                </c:pt>
                <c:pt idx="799">
                  <c:v>2.6403277238947278E-4</c:v>
                </c:pt>
                <c:pt idx="800">
                  <c:v>2.5409547952927645E-4</c:v>
                </c:pt>
                <c:pt idx="801">
                  <c:v>2.5795855785570014E-4</c:v>
                </c:pt>
                <c:pt idx="802">
                  <c:v>2.7749127218050561E-4</c:v>
                </c:pt>
                <c:pt idx="803">
                  <c:v>2.9055442635280663E-4</c:v>
                </c:pt>
                <c:pt idx="804">
                  <c:v>2.8848869696635138E-4</c:v>
                </c:pt>
                <c:pt idx="805">
                  <c:v>2.8753521337693879E-4</c:v>
                </c:pt>
                <c:pt idx="806">
                  <c:v>2.8298330354956878E-4</c:v>
                </c:pt>
                <c:pt idx="807">
                  <c:v>2.7222780713962466E-4</c:v>
                </c:pt>
                <c:pt idx="808">
                  <c:v>2.7512486226412698E-4</c:v>
                </c:pt>
                <c:pt idx="809">
                  <c:v>2.7653920452628389E-4</c:v>
                </c:pt>
                <c:pt idx="810">
                  <c:v>3.0108958868640278E-4</c:v>
                </c:pt>
                <c:pt idx="811">
                  <c:v>3.0257500327519611E-4</c:v>
                </c:pt>
                <c:pt idx="812">
                  <c:v>3.020207003592585E-4</c:v>
                </c:pt>
                <c:pt idx="813">
                  <c:v>3.2467844356426449E-4</c:v>
                </c:pt>
                <c:pt idx="814">
                  <c:v>3.2864737241341516E-4</c:v>
                </c:pt>
                <c:pt idx="815">
                  <c:v>3.2997814066371308E-4</c:v>
                </c:pt>
                <c:pt idx="816">
                  <c:v>3.4800678922522493E-4</c:v>
                </c:pt>
                <c:pt idx="817">
                  <c:v>3.4339308811374899E-4</c:v>
                </c:pt>
                <c:pt idx="818">
                  <c:v>4.3858203118650409E-4</c:v>
                </c:pt>
                <c:pt idx="819">
                  <c:v>5.2645165487158257E-4</c:v>
                </c:pt>
                <c:pt idx="820">
                  <c:v>5.228924708370556E-4</c:v>
                </c:pt>
                <c:pt idx="821">
                  <c:v>5.140972613803009E-4</c:v>
                </c:pt>
                <c:pt idx="822">
                  <c:v>5.2081444606869975E-4</c:v>
                </c:pt>
                <c:pt idx="823">
                  <c:v>5.1853284989153057E-4</c:v>
                </c:pt>
                <c:pt idx="824">
                  <c:v>5.237609172594552E-4</c:v>
                </c:pt>
                <c:pt idx="825">
                  <c:v>4.8838579505640085E-4</c:v>
                </c:pt>
                <c:pt idx="826">
                  <c:v>4.8324653134140181E-4</c:v>
                </c:pt>
                <c:pt idx="827">
                  <c:v>4.8033089668774316E-4</c:v>
                </c:pt>
                <c:pt idx="828">
                  <c:v>4.8313527059119983E-4</c:v>
                </c:pt>
                <c:pt idx="829">
                  <c:v>4.6836824948244478E-4</c:v>
                </c:pt>
                <c:pt idx="830">
                  <c:v>4.6711434754928631E-4</c:v>
                </c:pt>
                <c:pt idx="831">
                  <c:v>4.6501876445381518E-4</c:v>
                </c:pt>
                <c:pt idx="832">
                  <c:v>4.6227534674993037E-4</c:v>
                </c:pt>
                <c:pt idx="833">
                  <c:v>4.5739857368140986E-4</c:v>
                </c:pt>
                <c:pt idx="834">
                  <c:v>4.7728738133863072E-4</c:v>
                </c:pt>
                <c:pt idx="835">
                  <c:v>4.9262064703902504E-4</c:v>
                </c:pt>
                <c:pt idx="836">
                  <c:v>4.8712566778782507E-4</c:v>
                </c:pt>
                <c:pt idx="837">
                  <c:v>4.9925834087001877E-4</c:v>
                </c:pt>
                <c:pt idx="838">
                  <c:v>4.9421994235563792E-4</c:v>
                </c:pt>
                <c:pt idx="839">
                  <c:v>4.7249254708295102E-4</c:v>
                </c:pt>
                <c:pt idx="840">
                  <c:v>4.7478655755584187E-4</c:v>
                </c:pt>
                <c:pt idx="841">
                  <c:v>5.0879051757058693E-4</c:v>
                </c:pt>
                <c:pt idx="842">
                  <c:v>4.7649772529141318E-4</c:v>
                </c:pt>
                <c:pt idx="843">
                  <c:v>4.8216913057982089E-4</c:v>
                </c:pt>
                <c:pt idx="844">
                  <c:v>4.7856460899841843E-4</c:v>
                </c:pt>
                <c:pt idx="845">
                  <c:v>4.8891435752673718E-4</c:v>
                </c:pt>
                <c:pt idx="846">
                  <c:v>4.8060581714476163E-4</c:v>
                </c:pt>
                <c:pt idx="847">
                  <c:v>4.8341218314984209E-4</c:v>
                </c:pt>
                <c:pt idx="848">
                  <c:v>4.8382626794125688E-4</c:v>
                </c:pt>
                <c:pt idx="849">
                  <c:v>4.9384766057631799E-4</c:v>
                </c:pt>
                <c:pt idx="850">
                  <c:v>4.884603134198952E-4</c:v>
                </c:pt>
                <c:pt idx="851">
                  <c:v>4.7560308287356609E-4</c:v>
                </c:pt>
                <c:pt idx="852">
                  <c:v>4.6034800717955124E-4</c:v>
                </c:pt>
                <c:pt idx="853">
                  <c:v>3.4800555668233963E-4</c:v>
                </c:pt>
                <c:pt idx="854">
                  <c:v>2.614540886020402E-4</c:v>
                </c:pt>
                <c:pt idx="855">
                  <c:v>2.6188673695295663E-4</c:v>
                </c:pt>
                <c:pt idx="856">
                  <c:v>2.845587140399774E-4</c:v>
                </c:pt>
                <c:pt idx="857">
                  <c:v>2.942464234910182E-4</c:v>
                </c:pt>
                <c:pt idx="858">
                  <c:v>2.9058140417752341E-4</c:v>
                </c:pt>
                <c:pt idx="859">
                  <c:v>2.9230591052938396E-4</c:v>
                </c:pt>
                <c:pt idx="860">
                  <c:v>3.0256068261090769E-4</c:v>
                </c:pt>
                <c:pt idx="861">
                  <c:v>2.6234336942623711E-4</c:v>
                </c:pt>
                <c:pt idx="862">
                  <c:v>2.6106635797238672E-4</c:v>
                </c:pt>
                <c:pt idx="863">
                  <c:v>2.3906265178781573E-4</c:v>
                </c:pt>
                <c:pt idx="864">
                  <c:v>2.3984738294720252E-4</c:v>
                </c:pt>
                <c:pt idx="865">
                  <c:v>2.4241193333595357E-4</c:v>
                </c:pt>
                <c:pt idx="866">
                  <c:v>4.5654730561070652E-4</c:v>
                </c:pt>
                <c:pt idx="867">
                  <c:v>4.5144146434002928E-4</c:v>
                </c:pt>
                <c:pt idx="868">
                  <c:v>4.5006949686623527E-4</c:v>
                </c:pt>
                <c:pt idx="869">
                  <c:v>4.5121867476376226E-4</c:v>
                </c:pt>
                <c:pt idx="870">
                  <c:v>4.3066191094206894E-4</c:v>
                </c:pt>
                <c:pt idx="871">
                  <c:v>4.279453912797439E-4</c:v>
                </c:pt>
                <c:pt idx="872">
                  <c:v>4.2256213264690347E-4</c:v>
                </c:pt>
                <c:pt idx="873">
                  <c:v>4.5020590858375914E-4</c:v>
                </c:pt>
                <c:pt idx="874">
                  <c:v>4.6057589404042135E-4</c:v>
                </c:pt>
                <c:pt idx="875">
                  <c:v>4.7267186728331355E-4</c:v>
                </c:pt>
                <c:pt idx="876">
                  <c:v>4.7605469339964218E-4</c:v>
                </c:pt>
                <c:pt idx="877">
                  <c:v>4.690785454076535E-4</c:v>
                </c:pt>
                <c:pt idx="878">
                  <c:v>4.7872287647333776E-4</c:v>
                </c:pt>
                <c:pt idx="879">
                  <c:v>4.7789349986881758E-4</c:v>
                </c:pt>
                <c:pt idx="880">
                  <c:v>4.8912420884796731E-4</c:v>
                </c:pt>
                <c:pt idx="881">
                  <c:v>4.9697173746439871E-4</c:v>
                </c:pt>
                <c:pt idx="882">
                  <c:v>5.0391110129090623E-4</c:v>
                </c:pt>
                <c:pt idx="883">
                  <c:v>5.1809585573553429E-4</c:v>
                </c:pt>
                <c:pt idx="884">
                  <c:v>5.2419465526342302E-4</c:v>
                </c:pt>
                <c:pt idx="885">
                  <c:v>5.2774375571459323E-4</c:v>
                </c:pt>
                <c:pt idx="886">
                  <c:v>5.1793839778413767E-4</c:v>
                </c:pt>
                <c:pt idx="887">
                  <c:v>5.4667865211159756E-4</c:v>
                </c:pt>
                <c:pt idx="888">
                  <c:v>5.2990442870826451E-4</c:v>
                </c:pt>
                <c:pt idx="889">
                  <c:v>5.2974387791525281E-4</c:v>
                </c:pt>
                <c:pt idx="890">
                  <c:v>5.3180408152798898E-4</c:v>
                </c:pt>
                <c:pt idx="891">
                  <c:v>5.3677826788879309E-4</c:v>
                </c:pt>
                <c:pt idx="892">
                  <c:v>5.1847111106126213E-4</c:v>
                </c:pt>
                <c:pt idx="893">
                  <c:v>5.1871361188010287E-4</c:v>
                </c:pt>
                <c:pt idx="894">
                  <c:v>5.1035744601017001E-4</c:v>
                </c:pt>
                <c:pt idx="895">
                  <c:v>5.0483126661894054E-4</c:v>
                </c:pt>
                <c:pt idx="896">
                  <c:v>5.0681937415090539E-4</c:v>
                </c:pt>
                <c:pt idx="897">
                  <c:v>5.0520586380552852E-4</c:v>
                </c:pt>
                <c:pt idx="898">
                  <c:v>5.0459153178681053E-4</c:v>
                </c:pt>
                <c:pt idx="899">
                  <c:v>5.1793919679447777E-4</c:v>
                </c:pt>
                <c:pt idx="900">
                  <c:v>4.7612710473465125E-4</c:v>
                </c:pt>
                <c:pt idx="901">
                  <c:v>4.7721924238829268E-4</c:v>
                </c:pt>
                <c:pt idx="902">
                  <c:v>4.8775621145632825E-4</c:v>
                </c:pt>
                <c:pt idx="903">
                  <c:v>4.9633505582530736E-4</c:v>
                </c:pt>
                <c:pt idx="904">
                  <c:v>6.1972563268867891E-4</c:v>
                </c:pt>
                <c:pt idx="905">
                  <c:v>6.4833520025248581E-4</c:v>
                </c:pt>
                <c:pt idx="906">
                  <c:v>6.4148239503417635E-4</c:v>
                </c:pt>
                <c:pt idx="907">
                  <c:v>6.3994407415077681E-4</c:v>
                </c:pt>
                <c:pt idx="908">
                  <c:v>6.2616076107247919E-4</c:v>
                </c:pt>
                <c:pt idx="909">
                  <c:v>6.2897969400687725E-4</c:v>
                </c:pt>
                <c:pt idx="910">
                  <c:v>6.2944168842439638E-4</c:v>
                </c:pt>
                <c:pt idx="911">
                  <c:v>6.2510269312112429E-4</c:v>
                </c:pt>
                <c:pt idx="912">
                  <c:v>6.1413268810372502E-4</c:v>
                </c:pt>
                <c:pt idx="913">
                  <c:v>6.2958608960362727E-4</c:v>
                </c:pt>
                <c:pt idx="914">
                  <c:v>6.3118940655180469E-4</c:v>
                </c:pt>
                <c:pt idx="915">
                  <c:v>6.301280943715416E-4</c:v>
                </c:pt>
                <c:pt idx="916">
                  <c:v>6.6803960536540976E-4</c:v>
                </c:pt>
                <c:pt idx="917">
                  <c:v>5.9019567461263101E-4</c:v>
                </c:pt>
                <c:pt idx="918">
                  <c:v>5.2539575303018108E-4</c:v>
                </c:pt>
                <c:pt idx="919">
                  <c:v>5.1099222769194726E-4</c:v>
                </c:pt>
                <c:pt idx="920">
                  <c:v>4.7893972016119484E-4</c:v>
                </c:pt>
                <c:pt idx="921">
                  <c:v>5.0493109240760752E-4</c:v>
                </c:pt>
                <c:pt idx="922">
                  <c:v>5.0811308227712482E-4</c:v>
                </c:pt>
                <c:pt idx="923">
                  <c:v>4.9030903743913076E-4</c:v>
                </c:pt>
                <c:pt idx="924">
                  <c:v>4.8919045275335382E-4</c:v>
                </c:pt>
                <c:pt idx="925">
                  <c:v>5.0949437575119067E-4</c:v>
                </c:pt>
                <c:pt idx="926">
                  <c:v>4.7029380130296982E-4</c:v>
                </c:pt>
                <c:pt idx="927">
                  <c:v>4.6889159178242968E-4</c:v>
                </c:pt>
                <c:pt idx="928">
                  <c:v>4.6194644734920485E-4</c:v>
                </c:pt>
                <c:pt idx="929">
                  <c:v>4.6106043779274293E-4</c:v>
                </c:pt>
                <c:pt idx="930">
                  <c:v>4.6414861161374164E-4</c:v>
                </c:pt>
                <c:pt idx="931">
                  <c:v>4.5018240171673359E-4</c:v>
                </c:pt>
                <c:pt idx="932">
                  <c:v>4.4886775940912492E-4</c:v>
                </c:pt>
                <c:pt idx="933">
                  <c:v>4.4409374020858838E-4</c:v>
                </c:pt>
                <c:pt idx="934">
                  <c:v>4.4958960029266418E-4</c:v>
                </c:pt>
                <c:pt idx="935">
                  <c:v>4.5013127977287521E-4</c:v>
                </c:pt>
                <c:pt idx="936">
                  <c:v>4.2570765573700251E-4</c:v>
                </c:pt>
                <c:pt idx="937">
                  <c:v>4.6625353437197215E-4</c:v>
                </c:pt>
                <c:pt idx="938">
                  <c:v>5.2073075119662125E-4</c:v>
                </c:pt>
                <c:pt idx="939">
                  <c:v>5.1684977214562554E-4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1696-964C-AB67-4C74DA5C364A}"/>
            </c:ext>
          </c:extLst>
        </c:ser>
        <c:ser>
          <c:idx val="10"/>
          <c:order val="10"/>
          <c:tx>
            <c:strRef>
              <c:f>PD!$BD$1</c:f>
              <c:strCache>
                <c:ptCount val="1"/>
                <c:pt idx="0">
                  <c:v>РусГидро</c:v>
                </c:pt>
              </c:strCache>
            </c:strRef>
          </c:tx>
          <c:spPr>
            <a:ln w="2222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PD!$AS$2:$AS$941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PD!$BD$2:$BD$941</c:f>
              <c:numCache>
                <c:formatCode>0.00%</c:formatCode>
                <c:ptCount val="940"/>
                <c:pt idx="0">
                  <c:v>1.7372229475045485E-2</c:v>
                </c:pt>
                <c:pt idx="1">
                  <c:v>1.6557479310669074E-2</c:v>
                </c:pt>
                <c:pt idx="2">
                  <c:v>1.6770331547887957E-2</c:v>
                </c:pt>
                <c:pt idx="3">
                  <c:v>1.8639715453689764E-2</c:v>
                </c:pt>
                <c:pt idx="4">
                  <c:v>2.1392641137711683E-2</c:v>
                </c:pt>
                <c:pt idx="5">
                  <c:v>2.2494162879731303E-2</c:v>
                </c:pt>
                <c:pt idx="6">
                  <c:v>2.0908812253367864E-2</c:v>
                </c:pt>
                <c:pt idx="7">
                  <c:v>1.9239634023891217E-2</c:v>
                </c:pt>
                <c:pt idx="8">
                  <c:v>1.910670185949076E-2</c:v>
                </c:pt>
                <c:pt idx="9">
                  <c:v>1.9440350524020083E-2</c:v>
                </c:pt>
                <c:pt idx="10">
                  <c:v>2.0057001168285769E-2</c:v>
                </c:pt>
                <c:pt idx="11">
                  <c:v>1.9649832373781356E-2</c:v>
                </c:pt>
                <c:pt idx="12">
                  <c:v>1.8940112354937855E-2</c:v>
                </c:pt>
                <c:pt idx="13">
                  <c:v>1.9283783437522829E-2</c:v>
                </c:pt>
                <c:pt idx="14">
                  <c:v>2.1309101675888203E-2</c:v>
                </c:pt>
                <c:pt idx="15">
                  <c:v>2.1155380599739506E-2</c:v>
                </c:pt>
                <c:pt idx="16">
                  <c:v>2.1732569800330698E-2</c:v>
                </c:pt>
                <c:pt idx="17">
                  <c:v>2.4058511179774974E-2</c:v>
                </c:pt>
                <c:pt idx="18">
                  <c:v>2.2244759815357725E-2</c:v>
                </c:pt>
                <c:pt idx="19">
                  <c:v>2.2366846273572438E-2</c:v>
                </c:pt>
                <c:pt idx="20">
                  <c:v>2.1505769475933256E-2</c:v>
                </c:pt>
                <c:pt idx="21">
                  <c:v>2.1664199959286753E-2</c:v>
                </c:pt>
                <c:pt idx="22">
                  <c:v>2.1300979068560051E-2</c:v>
                </c:pt>
                <c:pt idx="23">
                  <c:v>2.0363994924648968E-2</c:v>
                </c:pt>
                <c:pt idx="24">
                  <c:v>2.0148531934097092E-2</c:v>
                </c:pt>
                <c:pt idx="25">
                  <c:v>2.0040720234272186E-2</c:v>
                </c:pt>
                <c:pt idx="26">
                  <c:v>2.0128284583367347E-2</c:v>
                </c:pt>
                <c:pt idx="27">
                  <c:v>1.9683235543733722E-2</c:v>
                </c:pt>
                <c:pt idx="28">
                  <c:v>2.1766433958652083E-2</c:v>
                </c:pt>
                <c:pt idx="29">
                  <c:v>2.1372313259209439E-2</c:v>
                </c:pt>
                <c:pt idx="30">
                  <c:v>2.3159856335061599E-2</c:v>
                </c:pt>
                <c:pt idx="31">
                  <c:v>2.2532488896892352E-2</c:v>
                </c:pt>
                <c:pt idx="32">
                  <c:v>2.3451567628061352E-2</c:v>
                </c:pt>
                <c:pt idx="33">
                  <c:v>2.3376947170533451E-2</c:v>
                </c:pt>
                <c:pt idx="34">
                  <c:v>2.6387684711131478E-2</c:v>
                </c:pt>
                <c:pt idx="35">
                  <c:v>2.6629261916686384E-2</c:v>
                </c:pt>
                <c:pt idx="36">
                  <c:v>2.6587695769023159E-2</c:v>
                </c:pt>
                <c:pt idx="37">
                  <c:v>2.6767492760590504E-2</c:v>
                </c:pt>
                <c:pt idx="38">
                  <c:v>2.703562765461117E-2</c:v>
                </c:pt>
                <c:pt idx="39">
                  <c:v>2.6230864530915471E-2</c:v>
                </c:pt>
                <c:pt idx="40">
                  <c:v>2.4003453375540742E-2</c:v>
                </c:pt>
                <c:pt idx="41">
                  <c:v>2.3681703305703895E-2</c:v>
                </c:pt>
                <c:pt idx="42">
                  <c:v>2.3363551597568675E-2</c:v>
                </c:pt>
                <c:pt idx="43">
                  <c:v>2.6456135136335865E-2</c:v>
                </c:pt>
                <c:pt idx="44">
                  <c:v>2.6572597203441562E-2</c:v>
                </c:pt>
                <c:pt idx="45">
                  <c:v>2.5959802025058366E-2</c:v>
                </c:pt>
                <c:pt idx="46">
                  <c:v>2.7199824123530541E-2</c:v>
                </c:pt>
                <c:pt idx="47">
                  <c:v>2.9094334028578295E-2</c:v>
                </c:pt>
                <c:pt idx="48">
                  <c:v>2.9510160186990236E-2</c:v>
                </c:pt>
                <c:pt idx="49">
                  <c:v>2.7821053693952623E-2</c:v>
                </c:pt>
                <c:pt idx="50">
                  <c:v>2.6989013561475483E-2</c:v>
                </c:pt>
                <c:pt idx="51">
                  <c:v>2.6211599445348534E-2</c:v>
                </c:pt>
                <c:pt idx="52">
                  <c:v>2.7745148263331888E-2</c:v>
                </c:pt>
                <c:pt idx="53">
                  <c:v>2.680715099669264E-2</c:v>
                </c:pt>
                <c:pt idx="54">
                  <c:v>2.6144742111949094E-2</c:v>
                </c:pt>
                <c:pt idx="55">
                  <c:v>2.5946558878224182E-2</c:v>
                </c:pt>
                <c:pt idx="56">
                  <c:v>2.614653816445299E-2</c:v>
                </c:pt>
                <c:pt idx="57">
                  <c:v>2.6538427396163307E-2</c:v>
                </c:pt>
                <c:pt idx="58">
                  <c:v>2.6523360176486613E-2</c:v>
                </c:pt>
                <c:pt idx="59">
                  <c:v>2.6433143255630273E-2</c:v>
                </c:pt>
                <c:pt idx="60">
                  <c:v>2.6269549559793104E-2</c:v>
                </c:pt>
                <c:pt idx="61">
                  <c:v>2.5805311115496984E-2</c:v>
                </c:pt>
                <c:pt idx="62">
                  <c:v>2.5556494650020689E-2</c:v>
                </c:pt>
                <c:pt idx="63">
                  <c:v>2.5810313569010875E-2</c:v>
                </c:pt>
                <c:pt idx="64">
                  <c:v>2.5141134347353534E-2</c:v>
                </c:pt>
                <c:pt idx="65">
                  <c:v>2.5705145615181179E-2</c:v>
                </c:pt>
                <c:pt idx="66">
                  <c:v>2.5345004954486574E-2</c:v>
                </c:pt>
                <c:pt idx="67">
                  <c:v>2.531699601673389E-2</c:v>
                </c:pt>
                <c:pt idx="68">
                  <c:v>2.5492781554701509E-2</c:v>
                </c:pt>
                <c:pt idx="69">
                  <c:v>2.531762499964765E-2</c:v>
                </c:pt>
                <c:pt idx="70">
                  <c:v>2.3706996543491812E-2</c:v>
                </c:pt>
                <c:pt idx="71">
                  <c:v>2.6098569669914008E-2</c:v>
                </c:pt>
                <c:pt idx="72">
                  <c:v>2.6676505579222538E-2</c:v>
                </c:pt>
                <c:pt idx="73">
                  <c:v>2.5739264896271586E-2</c:v>
                </c:pt>
                <c:pt idx="74">
                  <c:v>2.5657877461734455E-2</c:v>
                </c:pt>
                <c:pt idx="75">
                  <c:v>2.5772686598927525E-2</c:v>
                </c:pt>
                <c:pt idx="76">
                  <c:v>2.5421836210219401E-2</c:v>
                </c:pt>
                <c:pt idx="77">
                  <c:v>2.6332843133142225E-2</c:v>
                </c:pt>
                <c:pt idx="78">
                  <c:v>2.5410227053678555E-2</c:v>
                </c:pt>
                <c:pt idx="79">
                  <c:v>2.5212838414130287E-2</c:v>
                </c:pt>
                <c:pt idx="80">
                  <c:v>2.3908870277851327E-2</c:v>
                </c:pt>
                <c:pt idx="81">
                  <c:v>2.3617004253759521E-2</c:v>
                </c:pt>
                <c:pt idx="82">
                  <c:v>2.3596598895452188E-2</c:v>
                </c:pt>
                <c:pt idx="83">
                  <c:v>2.3878422864310685E-2</c:v>
                </c:pt>
                <c:pt idx="84">
                  <c:v>2.3600337762797283E-2</c:v>
                </c:pt>
                <c:pt idx="85">
                  <c:v>2.3676934270606586E-2</c:v>
                </c:pt>
                <c:pt idx="86">
                  <c:v>2.3860719133801441E-2</c:v>
                </c:pt>
                <c:pt idx="87">
                  <c:v>2.4124645338985777E-2</c:v>
                </c:pt>
                <c:pt idx="88">
                  <c:v>2.4258126693123827E-2</c:v>
                </c:pt>
                <c:pt idx="89">
                  <c:v>2.3955835402733279E-2</c:v>
                </c:pt>
                <c:pt idx="90">
                  <c:v>2.4868387955582313E-2</c:v>
                </c:pt>
                <c:pt idx="91">
                  <c:v>2.5186863480028271E-2</c:v>
                </c:pt>
                <c:pt idx="92">
                  <c:v>2.5174432175003644E-2</c:v>
                </c:pt>
                <c:pt idx="93">
                  <c:v>2.2463269363981679E-2</c:v>
                </c:pt>
                <c:pt idx="94">
                  <c:v>2.2298828187315059E-2</c:v>
                </c:pt>
                <c:pt idx="95">
                  <c:v>2.2281145729754814E-2</c:v>
                </c:pt>
                <c:pt idx="96">
                  <c:v>2.1830743738189877E-2</c:v>
                </c:pt>
                <c:pt idx="97">
                  <c:v>2.2253515340629682E-2</c:v>
                </c:pt>
                <c:pt idx="98">
                  <c:v>2.1459299699993054E-2</c:v>
                </c:pt>
                <c:pt idx="99">
                  <c:v>2.1674113390473447E-2</c:v>
                </c:pt>
                <c:pt idx="100">
                  <c:v>2.1520823646503831E-2</c:v>
                </c:pt>
                <c:pt idx="101">
                  <c:v>2.2138825575513738E-2</c:v>
                </c:pt>
                <c:pt idx="102">
                  <c:v>2.1305943096875408E-2</c:v>
                </c:pt>
                <c:pt idx="103">
                  <c:v>2.0932100402270028E-2</c:v>
                </c:pt>
                <c:pt idx="104">
                  <c:v>2.1192968540482967E-2</c:v>
                </c:pt>
                <c:pt idx="105">
                  <c:v>2.1089942951117793E-2</c:v>
                </c:pt>
                <c:pt idx="106">
                  <c:v>2.0943882481574527E-2</c:v>
                </c:pt>
                <c:pt idx="107">
                  <c:v>2.0746156144327989E-2</c:v>
                </c:pt>
                <c:pt idx="108">
                  <c:v>2.059091600338914E-2</c:v>
                </c:pt>
                <c:pt idx="109">
                  <c:v>2.0347189004337577E-2</c:v>
                </c:pt>
                <c:pt idx="110">
                  <c:v>2.0810335014376163E-2</c:v>
                </c:pt>
                <c:pt idx="111">
                  <c:v>2.0113517826239206E-2</c:v>
                </c:pt>
                <c:pt idx="112">
                  <c:v>2.0311657083595811E-2</c:v>
                </c:pt>
                <c:pt idx="113">
                  <c:v>2.031258974134172E-2</c:v>
                </c:pt>
                <c:pt idx="114">
                  <c:v>1.9537642058477845E-2</c:v>
                </c:pt>
                <c:pt idx="115">
                  <c:v>2.0563726461787845E-2</c:v>
                </c:pt>
                <c:pt idx="116">
                  <c:v>2.084167726132884E-2</c:v>
                </c:pt>
                <c:pt idx="117">
                  <c:v>2.0463373116407512E-2</c:v>
                </c:pt>
                <c:pt idx="118">
                  <c:v>2.0925110231830732E-2</c:v>
                </c:pt>
                <c:pt idx="119">
                  <c:v>2.0306658632482849E-2</c:v>
                </c:pt>
                <c:pt idx="120">
                  <c:v>2.0990259466089598E-2</c:v>
                </c:pt>
                <c:pt idx="121">
                  <c:v>2.1267108516757584E-2</c:v>
                </c:pt>
                <c:pt idx="122">
                  <c:v>2.0780423810984845E-2</c:v>
                </c:pt>
                <c:pt idx="123">
                  <c:v>2.1358928310111797E-2</c:v>
                </c:pt>
                <c:pt idx="124">
                  <c:v>2.1479085551857287E-2</c:v>
                </c:pt>
                <c:pt idx="125">
                  <c:v>2.2151091953648675E-2</c:v>
                </c:pt>
                <c:pt idx="126">
                  <c:v>2.1492278928248509E-2</c:v>
                </c:pt>
                <c:pt idx="127">
                  <c:v>2.1296176403521039E-2</c:v>
                </c:pt>
                <c:pt idx="128">
                  <c:v>2.0941604336092504E-2</c:v>
                </c:pt>
                <c:pt idx="129">
                  <c:v>2.0833283053287171E-2</c:v>
                </c:pt>
                <c:pt idx="130">
                  <c:v>2.0409131023558541E-2</c:v>
                </c:pt>
                <c:pt idx="131">
                  <c:v>1.977885364040215E-2</c:v>
                </c:pt>
                <c:pt idx="132">
                  <c:v>1.9860197831503754E-2</c:v>
                </c:pt>
                <c:pt idx="133">
                  <c:v>2.0025501366947532E-2</c:v>
                </c:pt>
                <c:pt idx="134">
                  <c:v>1.9708819620023358E-2</c:v>
                </c:pt>
                <c:pt idx="135">
                  <c:v>1.9509318455156365E-2</c:v>
                </c:pt>
                <c:pt idx="136">
                  <c:v>1.9660480634695571E-2</c:v>
                </c:pt>
                <c:pt idx="137">
                  <c:v>1.9825560238224179E-2</c:v>
                </c:pt>
                <c:pt idx="138">
                  <c:v>2.0077264117562211E-2</c:v>
                </c:pt>
                <c:pt idx="139">
                  <c:v>2.0119350039408707E-2</c:v>
                </c:pt>
                <c:pt idx="140">
                  <c:v>1.9067686137373065E-2</c:v>
                </c:pt>
                <c:pt idx="141">
                  <c:v>1.8986541680834256E-2</c:v>
                </c:pt>
                <c:pt idx="142">
                  <c:v>1.8771891313554157E-2</c:v>
                </c:pt>
                <c:pt idx="143">
                  <c:v>1.9022136369136706E-2</c:v>
                </c:pt>
                <c:pt idx="144">
                  <c:v>1.8863236679055963E-2</c:v>
                </c:pt>
                <c:pt idx="145">
                  <c:v>1.8771725114106817E-2</c:v>
                </c:pt>
                <c:pt idx="146">
                  <c:v>1.8869028678884139E-2</c:v>
                </c:pt>
                <c:pt idx="147">
                  <c:v>1.8388851421555261E-2</c:v>
                </c:pt>
                <c:pt idx="148">
                  <c:v>1.814396041831776E-2</c:v>
                </c:pt>
                <c:pt idx="149">
                  <c:v>1.8105018795294362E-2</c:v>
                </c:pt>
                <c:pt idx="150">
                  <c:v>1.7959711582898597E-2</c:v>
                </c:pt>
                <c:pt idx="151">
                  <c:v>1.7755077016969538E-2</c:v>
                </c:pt>
                <c:pt idx="152">
                  <c:v>1.7190696627096304E-2</c:v>
                </c:pt>
                <c:pt idx="153">
                  <c:v>1.7864321258414969E-2</c:v>
                </c:pt>
                <c:pt idx="154">
                  <c:v>1.7880243157612379E-2</c:v>
                </c:pt>
                <c:pt idx="155">
                  <c:v>1.7849002074403163E-2</c:v>
                </c:pt>
                <c:pt idx="156">
                  <c:v>1.7983074886661274E-2</c:v>
                </c:pt>
                <c:pt idx="157">
                  <c:v>1.8986899969817457E-2</c:v>
                </c:pt>
                <c:pt idx="158">
                  <c:v>2.0999315967466379E-2</c:v>
                </c:pt>
                <c:pt idx="159">
                  <c:v>2.0313919057329027E-2</c:v>
                </c:pt>
                <c:pt idx="160">
                  <c:v>1.9662814025779431E-2</c:v>
                </c:pt>
                <c:pt idx="161">
                  <c:v>1.9178922428006714E-2</c:v>
                </c:pt>
                <c:pt idx="162">
                  <c:v>1.9173134480442004E-2</c:v>
                </c:pt>
                <c:pt idx="163">
                  <c:v>1.9265229630328253E-2</c:v>
                </c:pt>
                <c:pt idx="164">
                  <c:v>1.8989225665892662E-2</c:v>
                </c:pt>
                <c:pt idx="165">
                  <c:v>1.8898270982969818E-2</c:v>
                </c:pt>
                <c:pt idx="166">
                  <c:v>1.87107736971957E-2</c:v>
                </c:pt>
                <c:pt idx="167">
                  <c:v>1.8084485882757413E-2</c:v>
                </c:pt>
                <c:pt idx="168">
                  <c:v>1.8325291289150111E-2</c:v>
                </c:pt>
                <c:pt idx="169">
                  <c:v>1.8164152764625775E-2</c:v>
                </c:pt>
                <c:pt idx="170">
                  <c:v>1.7951633597808797E-2</c:v>
                </c:pt>
                <c:pt idx="171">
                  <c:v>1.7732659234102562E-2</c:v>
                </c:pt>
                <c:pt idx="172">
                  <c:v>1.7805356560436778E-2</c:v>
                </c:pt>
                <c:pt idx="173">
                  <c:v>1.7684517628118138E-2</c:v>
                </c:pt>
                <c:pt idx="174">
                  <c:v>1.7555983040375266E-2</c:v>
                </c:pt>
                <c:pt idx="175">
                  <c:v>1.739050299701635E-2</c:v>
                </c:pt>
                <c:pt idx="176">
                  <c:v>1.7040188258986431E-2</c:v>
                </c:pt>
                <c:pt idx="177">
                  <c:v>1.6999309482073E-2</c:v>
                </c:pt>
                <c:pt idx="178">
                  <c:v>1.7030034534652263E-2</c:v>
                </c:pt>
                <c:pt idx="179">
                  <c:v>1.7981000916081881E-2</c:v>
                </c:pt>
                <c:pt idx="180">
                  <c:v>1.7940987582237347E-2</c:v>
                </c:pt>
                <c:pt idx="181">
                  <c:v>1.7866245514077197E-2</c:v>
                </c:pt>
                <c:pt idx="182">
                  <c:v>1.7665941118069111E-2</c:v>
                </c:pt>
                <c:pt idx="183">
                  <c:v>1.7836917787230074E-2</c:v>
                </c:pt>
                <c:pt idx="184">
                  <c:v>1.7881373179314246E-2</c:v>
                </c:pt>
                <c:pt idx="185">
                  <c:v>1.7681713116122828E-2</c:v>
                </c:pt>
                <c:pt idx="186">
                  <c:v>1.732390904636931E-2</c:v>
                </c:pt>
                <c:pt idx="187">
                  <c:v>1.8286288126168795E-2</c:v>
                </c:pt>
                <c:pt idx="188">
                  <c:v>1.7476183905180995E-2</c:v>
                </c:pt>
                <c:pt idx="189">
                  <c:v>1.7410827811513079E-2</c:v>
                </c:pt>
                <c:pt idx="190">
                  <c:v>1.725870526553518E-2</c:v>
                </c:pt>
                <c:pt idx="191">
                  <c:v>1.7325407044361661E-2</c:v>
                </c:pt>
                <c:pt idx="192">
                  <c:v>1.6759931987937373E-2</c:v>
                </c:pt>
                <c:pt idx="193">
                  <c:v>1.8063601038678212E-2</c:v>
                </c:pt>
                <c:pt idx="194">
                  <c:v>1.7798934848010099E-2</c:v>
                </c:pt>
                <c:pt idx="195">
                  <c:v>1.7721834825209466E-2</c:v>
                </c:pt>
                <c:pt idx="196">
                  <c:v>1.7857940580823007E-2</c:v>
                </c:pt>
                <c:pt idx="197">
                  <c:v>1.7649398748203385E-2</c:v>
                </c:pt>
                <c:pt idx="198">
                  <c:v>1.7614091901268072E-2</c:v>
                </c:pt>
                <c:pt idx="199">
                  <c:v>1.7475180020236434E-2</c:v>
                </c:pt>
                <c:pt idx="200">
                  <c:v>1.7464556534987883E-2</c:v>
                </c:pt>
                <c:pt idx="201">
                  <c:v>1.7440103221083549E-2</c:v>
                </c:pt>
                <c:pt idx="202">
                  <c:v>1.7280185570532972E-2</c:v>
                </c:pt>
                <c:pt idx="203">
                  <c:v>1.7653866260800184E-2</c:v>
                </c:pt>
                <c:pt idx="204">
                  <c:v>1.7701137212451583E-2</c:v>
                </c:pt>
                <c:pt idx="205">
                  <c:v>1.7603103214584689E-2</c:v>
                </c:pt>
                <c:pt idx="206">
                  <c:v>1.7889475702035754E-2</c:v>
                </c:pt>
                <c:pt idx="207">
                  <c:v>1.7952215019661336E-2</c:v>
                </c:pt>
                <c:pt idx="208">
                  <c:v>1.7842518414157418E-2</c:v>
                </c:pt>
                <c:pt idx="209">
                  <c:v>1.7437423928937986E-2</c:v>
                </c:pt>
                <c:pt idx="210">
                  <c:v>1.7667883778836962E-2</c:v>
                </c:pt>
                <c:pt idx="211">
                  <c:v>1.8554051995102253E-2</c:v>
                </c:pt>
                <c:pt idx="212">
                  <c:v>2.0508393261340251E-2</c:v>
                </c:pt>
                <c:pt idx="213">
                  <c:v>2.0293002638230549E-2</c:v>
                </c:pt>
                <c:pt idx="214">
                  <c:v>2.0458763208518749E-2</c:v>
                </c:pt>
                <c:pt idx="215">
                  <c:v>2.0946107748386074E-2</c:v>
                </c:pt>
                <c:pt idx="216">
                  <c:v>2.2369089839884799E-2</c:v>
                </c:pt>
                <c:pt idx="217">
                  <c:v>2.2450906392728842E-2</c:v>
                </c:pt>
                <c:pt idx="218">
                  <c:v>2.1981759224209838E-2</c:v>
                </c:pt>
                <c:pt idx="219">
                  <c:v>2.1727842779427121E-2</c:v>
                </c:pt>
                <c:pt idx="220">
                  <c:v>2.1669750118023152E-2</c:v>
                </c:pt>
                <c:pt idx="221">
                  <c:v>2.1532581014693169E-2</c:v>
                </c:pt>
                <c:pt idx="222">
                  <c:v>2.1231013828860223E-2</c:v>
                </c:pt>
                <c:pt idx="223">
                  <c:v>2.2786485615342095E-2</c:v>
                </c:pt>
                <c:pt idx="224">
                  <c:v>2.2622771174444389E-2</c:v>
                </c:pt>
                <c:pt idx="225">
                  <c:v>2.2056465226943732E-2</c:v>
                </c:pt>
                <c:pt idx="226">
                  <c:v>2.2438695024053105E-2</c:v>
                </c:pt>
                <c:pt idx="227">
                  <c:v>2.1669767893383679E-2</c:v>
                </c:pt>
                <c:pt idx="228">
                  <c:v>2.127329375215305E-2</c:v>
                </c:pt>
                <c:pt idx="229">
                  <c:v>2.1086438463392684E-2</c:v>
                </c:pt>
                <c:pt idx="230">
                  <c:v>2.1339156600125971E-2</c:v>
                </c:pt>
                <c:pt idx="231">
                  <c:v>2.1184027000298457E-2</c:v>
                </c:pt>
                <c:pt idx="232">
                  <c:v>2.1771207497693859E-2</c:v>
                </c:pt>
                <c:pt idx="233">
                  <c:v>2.1547093999434296E-2</c:v>
                </c:pt>
                <c:pt idx="234">
                  <c:v>2.1192595523128591E-2</c:v>
                </c:pt>
                <c:pt idx="235">
                  <c:v>2.1186668519629553E-2</c:v>
                </c:pt>
                <c:pt idx="236">
                  <c:v>2.1214931112063753E-2</c:v>
                </c:pt>
                <c:pt idx="237">
                  <c:v>2.0281001399158619E-2</c:v>
                </c:pt>
                <c:pt idx="238">
                  <c:v>1.9096592591128003E-2</c:v>
                </c:pt>
                <c:pt idx="239">
                  <c:v>1.8071543916025893E-2</c:v>
                </c:pt>
                <c:pt idx="240">
                  <c:v>1.7932349231146189E-2</c:v>
                </c:pt>
                <c:pt idx="241">
                  <c:v>1.5959951763477514E-2</c:v>
                </c:pt>
                <c:pt idx="242">
                  <c:v>1.3184352574052592E-2</c:v>
                </c:pt>
                <c:pt idx="243">
                  <c:v>1.3072639098483503E-2</c:v>
                </c:pt>
                <c:pt idx="244">
                  <c:v>1.2471235418656182E-2</c:v>
                </c:pt>
                <c:pt idx="245">
                  <c:v>1.2193692529018372E-2</c:v>
                </c:pt>
                <c:pt idx="246">
                  <c:v>1.1828288201156183E-2</c:v>
                </c:pt>
                <c:pt idx="247">
                  <c:v>1.1847384753010566E-2</c:v>
                </c:pt>
                <c:pt idx="248">
                  <c:v>1.1605636695949039E-2</c:v>
                </c:pt>
                <c:pt idx="249">
                  <c:v>1.1372067407431524E-2</c:v>
                </c:pt>
                <c:pt idx="250">
                  <c:v>1.1575335109150046E-2</c:v>
                </c:pt>
                <c:pt idx="251">
                  <c:v>1.1048164223941595E-2</c:v>
                </c:pt>
                <c:pt idx="252">
                  <c:v>1.1214422873258252E-2</c:v>
                </c:pt>
                <c:pt idx="253">
                  <c:v>1.2252136415451424E-2</c:v>
                </c:pt>
                <c:pt idx="254">
                  <c:v>1.1665092858925695E-2</c:v>
                </c:pt>
                <c:pt idx="255">
                  <c:v>1.1687512188795414E-2</c:v>
                </c:pt>
                <c:pt idx="256">
                  <c:v>1.1745487147917412E-2</c:v>
                </c:pt>
                <c:pt idx="257">
                  <c:v>1.3938979521501877E-2</c:v>
                </c:pt>
                <c:pt idx="258">
                  <c:v>1.3859942774138885E-2</c:v>
                </c:pt>
                <c:pt idx="259">
                  <c:v>1.3855011035400686E-2</c:v>
                </c:pt>
                <c:pt idx="260">
                  <c:v>1.3741965724343596E-2</c:v>
                </c:pt>
                <c:pt idx="261">
                  <c:v>1.359127448921018E-2</c:v>
                </c:pt>
                <c:pt idx="262">
                  <c:v>1.2877085025925973E-2</c:v>
                </c:pt>
                <c:pt idx="263">
                  <c:v>1.2958525470922895E-2</c:v>
                </c:pt>
                <c:pt idx="264">
                  <c:v>1.2831768467061152E-2</c:v>
                </c:pt>
                <c:pt idx="265">
                  <c:v>1.2435348848378347E-2</c:v>
                </c:pt>
                <c:pt idx="266">
                  <c:v>1.2244772190210919E-2</c:v>
                </c:pt>
                <c:pt idx="267">
                  <c:v>1.263412151171329E-2</c:v>
                </c:pt>
                <c:pt idx="268">
                  <c:v>1.1883209046156459E-2</c:v>
                </c:pt>
                <c:pt idx="269">
                  <c:v>1.1722758600961348E-2</c:v>
                </c:pt>
                <c:pt idx="270">
                  <c:v>1.1363901636360729E-2</c:v>
                </c:pt>
                <c:pt idx="271">
                  <c:v>1.1265145596641728E-2</c:v>
                </c:pt>
                <c:pt idx="272">
                  <c:v>1.1403994185436965E-2</c:v>
                </c:pt>
                <c:pt idx="273">
                  <c:v>1.1479745265422869E-2</c:v>
                </c:pt>
                <c:pt idx="274">
                  <c:v>1.1352797636583447E-2</c:v>
                </c:pt>
                <c:pt idx="275">
                  <c:v>1.127734684382215E-2</c:v>
                </c:pt>
                <c:pt idx="276">
                  <c:v>1.1475666384337722E-2</c:v>
                </c:pt>
                <c:pt idx="277">
                  <c:v>1.1446935005458436E-2</c:v>
                </c:pt>
                <c:pt idx="278">
                  <c:v>1.1419169240647091E-2</c:v>
                </c:pt>
                <c:pt idx="279">
                  <c:v>8.1501799711410205E-3</c:v>
                </c:pt>
                <c:pt idx="280">
                  <c:v>8.1365942249181887E-3</c:v>
                </c:pt>
                <c:pt idx="281">
                  <c:v>7.6839649788310906E-3</c:v>
                </c:pt>
                <c:pt idx="282">
                  <c:v>7.3722969642484445E-3</c:v>
                </c:pt>
                <c:pt idx="283">
                  <c:v>7.2039470814322685E-3</c:v>
                </c:pt>
                <c:pt idx="284">
                  <c:v>6.9684906129940712E-3</c:v>
                </c:pt>
                <c:pt idx="285">
                  <c:v>6.6562998477947416E-3</c:v>
                </c:pt>
                <c:pt idx="286">
                  <c:v>6.5853702482050643E-3</c:v>
                </c:pt>
                <c:pt idx="287">
                  <c:v>5.9077089157364218E-3</c:v>
                </c:pt>
                <c:pt idx="288">
                  <c:v>5.7794878787472371E-3</c:v>
                </c:pt>
                <c:pt idx="289">
                  <c:v>5.9902869912390085E-3</c:v>
                </c:pt>
                <c:pt idx="290">
                  <c:v>5.9381591621413101E-3</c:v>
                </c:pt>
                <c:pt idx="291">
                  <c:v>5.8053980608199756E-3</c:v>
                </c:pt>
                <c:pt idx="292">
                  <c:v>5.8135454473296315E-3</c:v>
                </c:pt>
                <c:pt idx="293">
                  <c:v>5.7756758879533299E-3</c:v>
                </c:pt>
                <c:pt idx="294">
                  <c:v>5.180865991592753E-3</c:v>
                </c:pt>
                <c:pt idx="295">
                  <c:v>5.1246740379294262E-3</c:v>
                </c:pt>
                <c:pt idx="296">
                  <c:v>5.2833617682914941E-3</c:v>
                </c:pt>
                <c:pt idx="297">
                  <c:v>5.1655361640420994E-3</c:v>
                </c:pt>
                <c:pt idx="298">
                  <c:v>4.7676941437616418E-3</c:v>
                </c:pt>
                <c:pt idx="299">
                  <c:v>4.7949529823888585E-3</c:v>
                </c:pt>
                <c:pt idx="300">
                  <c:v>4.939094977263846E-3</c:v>
                </c:pt>
                <c:pt idx="301">
                  <c:v>5.0769622854327798E-3</c:v>
                </c:pt>
                <c:pt idx="302">
                  <c:v>5.046989618068062E-3</c:v>
                </c:pt>
                <c:pt idx="303">
                  <c:v>4.8187988698289779E-3</c:v>
                </c:pt>
                <c:pt idx="304">
                  <c:v>4.7888485337131623E-3</c:v>
                </c:pt>
                <c:pt idx="305">
                  <c:v>4.7907943065939639E-3</c:v>
                </c:pt>
                <c:pt idx="306">
                  <c:v>4.8405607055621918E-3</c:v>
                </c:pt>
                <c:pt idx="307">
                  <c:v>4.8680638834909399E-3</c:v>
                </c:pt>
                <c:pt idx="308">
                  <c:v>4.6516830919109756E-3</c:v>
                </c:pt>
                <c:pt idx="309">
                  <c:v>4.7868736738874082E-3</c:v>
                </c:pt>
                <c:pt idx="310">
                  <c:v>4.8636666788575882E-3</c:v>
                </c:pt>
                <c:pt idx="311">
                  <c:v>4.8296137447103697E-3</c:v>
                </c:pt>
                <c:pt idx="312">
                  <c:v>4.6860602711397805E-3</c:v>
                </c:pt>
                <c:pt idx="313">
                  <c:v>4.599168899621653E-3</c:v>
                </c:pt>
                <c:pt idx="314">
                  <c:v>4.58259753615006E-3</c:v>
                </c:pt>
                <c:pt idx="315">
                  <c:v>4.587645012826224E-3</c:v>
                </c:pt>
                <c:pt idx="316">
                  <c:v>4.3339811354369297E-3</c:v>
                </c:pt>
                <c:pt idx="317">
                  <c:v>4.3331923492307012E-3</c:v>
                </c:pt>
                <c:pt idx="318">
                  <c:v>3.4914114326797976E-3</c:v>
                </c:pt>
                <c:pt idx="319">
                  <c:v>3.5538227746905585E-3</c:v>
                </c:pt>
                <c:pt idx="320">
                  <c:v>3.6022973264032286E-3</c:v>
                </c:pt>
                <c:pt idx="321">
                  <c:v>3.3586697205973564E-3</c:v>
                </c:pt>
                <c:pt idx="322">
                  <c:v>3.1440472024186913E-3</c:v>
                </c:pt>
                <c:pt idx="323">
                  <c:v>3.0615287241135582E-3</c:v>
                </c:pt>
                <c:pt idx="324">
                  <c:v>3.0131140592154328E-3</c:v>
                </c:pt>
                <c:pt idx="325">
                  <c:v>2.9921718957602577E-3</c:v>
                </c:pt>
                <c:pt idx="326">
                  <c:v>2.9853884245188843E-3</c:v>
                </c:pt>
                <c:pt idx="327">
                  <c:v>2.9255553332582225E-3</c:v>
                </c:pt>
                <c:pt idx="328">
                  <c:v>2.838253802303408E-3</c:v>
                </c:pt>
                <c:pt idx="329">
                  <c:v>2.8128564005462969E-3</c:v>
                </c:pt>
                <c:pt idx="330">
                  <c:v>2.7813336740900945E-3</c:v>
                </c:pt>
                <c:pt idx="331">
                  <c:v>2.6860662134076275E-3</c:v>
                </c:pt>
                <c:pt idx="332">
                  <c:v>2.4842497814018421E-3</c:v>
                </c:pt>
                <c:pt idx="333">
                  <c:v>2.4599188469792161E-3</c:v>
                </c:pt>
                <c:pt idx="334">
                  <c:v>2.4787003925581482E-3</c:v>
                </c:pt>
                <c:pt idx="335">
                  <c:v>2.4459705997862736E-3</c:v>
                </c:pt>
                <c:pt idx="336">
                  <c:v>2.4079554300936155E-3</c:v>
                </c:pt>
                <c:pt idx="337">
                  <c:v>2.3913741995929614E-3</c:v>
                </c:pt>
                <c:pt idx="338">
                  <c:v>2.3616118330490213E-3</c:v>
                </c:pt>
                <c:pt idx="339">
                  <c:v>2.4372275439437045E-3</c:v>
                </c:pt>
                <c:pt idx="340">
                  <c:v>2.425950397793154E-3</c:v>
                </c:pt>
                <c:pt idx="341">
                  <c:v>2.4187621646500788E-3</c:v>
                </c:pt>
                <c:pt idx="342">
                  <c:v>2.4852781628651229E-3</c:v>
                </c:pt>
                <c:pt idx="343">
                  <c:v>2.5922991104104297E-3</c:v>
                </c:pt>
                <c:pt idx="344">
                  <c:v>2.5547535369047384E-3</c:v>
                </c:pt>
                <c:pt idx="345">
                  <c:v>2.5791763898705788E-3</c:v>
                </c:pt>
                <c:pt idx="346">
                  <c:v>2.5725259718239308E-3</c:v>
                </c:pt>
                <c:pt idx="347">
                  <c:v>2.5968707716496216E-3</c:v>
                </c:pt>
                <c:pt idx="348">
                  <c:v>2.5640427052751455E-3</c:v>
                </c:pt>
                <c:pt idx="349">
                  <c:v>3.0625143558674788E-3</c:v>
                </c:pt>
                <c:pt idx="350">
                  <c:v>2.9669075961878183E-3</c:v>
                </c:pt>
                <c:pt idx="351">
                  <c:v>3.0328693679018237E-3</c:v>
                </c:pt>
                <c:pt idx="352">
                  <c:v>2.9434932793088791E-3</c:v>
                </c:pt>
                <c:pt idx="353">
                  <c:v>2.8507123795447073E-3</c:v>
                </c:pt>
                <c:pt idx="354">
                  <c:v>2.8463233931654086E-3</c:v>
                </c:pt>
                <c:pt idx="355">
                  <c:v>2.9663079998574421E-3</c:v>
                </c:pt>
                <c:pt idx="356">
                  <c:v>3.0332929670585152E-3</c:v>
                </c:pt>
                <c:pt idx="357">
                  <c:v>2.9763574828168115E-3</c:v>
                </c:pt>
                <c:pt idx="358">
                  <c:v>3.1013525717437304E-3</c:v>
                </c:pt>
                <c:pt idx="359">
                  <c:v>3.1443948111903454E-3</c:v>
                </c:pt>
                <c:pt idx="360">
                  <c:v>3.1249380911529453E-3</c:v>
                </c:pt>
                <c:pt idx="361">
                  <c:v>3.2730881694894467E-3</c:v>
                </c:pt>
                <c:pt idx="362">
                  <c:v>3.2015501030860983E-3</c:v>
                </c:pt>
                <c:pt idx="363">
                  <c:v>3.1773151642564227E-3</c:v>
                </c:pt>
                <c:pt idx="364">
                  <c:v>3.2380899123580094E-3</c:v>
                </c:pt>
                <c:pt idx="365">
                  <c:v>3.1918562530240252E-3</c:v>
                </c:pt>
                <c:pt idx="366">
                  <c:v>3.0361213464884778E-3</c:v>
                </c:pt>
                <c:pt idx="367">
                  <c:v>2.922403195634529E-3</c:v>
                </c:pt>
                <c:pt idx="368">
                  <c:v>2.8530882343112932E-3</c:v>
                </c:pt>
                <c:pt idx="369">
                  <c:v>2.7923162104459896E-3</c:v>
                </c:pt>
                <c:pt idx="370">
                  <c:v>2.6248104483192498E-3</c:v>
                </c:pt>
                <c:pt idx="371">
                  <c:v>2.5729550382802813E-3</c:v>
                </c:pt>
                <c:pt idx="372">
                  <c:v>2.586319149697295E-3</c:v>
                </c:pt>
                <c:pt idx="373">
                  <c:v>2.6063238070345249E-3</c:v>
                </c:pt>
                <c:pt idx="374">
                  <c:v>2.5654742349329783E-3</c:v>
                </c:pt>
                <c:pt idx="375">
                  <c:v>2.7883375047852497E-3</c:v>
                </c:pt>
                <c:pt idx="376">
                  <c:v>2.7563900716552109E-3</c:v>
                </c:pt>
                <c:pt idx="377">
                  <c:v>2.7359970546925708E-3</c:v>
                </c:pt>
                <c:pt idx="378">
                  <c:v>2.7129333659881407E-3</c:v>
                </c:pt>
                <c:pt idx="379">
                  <c:v>2.6947694856529615E-3</c:v>
                </c:pt>
                <c:pt idx="380">
                  <c:v>2.6785411031854992E-3</c:v>
                </c:pt>
                <c:pt idx="381">
                  <c:v>2.641378136795396E-3</c:v>
                </c:pt>
                <c:pt idx="382">
                  <c:v>2.57541557535668E-3</c:v>
                </c:pt>
                <c:pt idx="383">
                  <c:v>2.5450118065380779E-3</c:v>
                </c:pt>
                <c:pt idx="384">
                  <c:v>2.458687615345958E-3</c:v>
                </c:pt>
                <c:pt idx="385">
                  <c:v>2.4428556784617068E-3</c:v>
                </c:pt>
                <c:pt idx="386">
                  <c:v>2.4214412949164535E-3</c:v>
                </c:pt>
                <c:pt idx="387">
                  <c:v>2.4161826086634142E-3</c:v>
                </c:pt>
                <c:pt idx="388">
                  <c:v>2.4859013582774455E-3</c:v>
                </c:pt>
                <c:pt idx="389">
                  <c:v>2.4634118603779208E-3</c:v>
                </c:pt>
                <c:pt idx="390">
                  <c:v>2.4364334991925896E-3</c:v>
                </c:pt>
                <c:pt idx="391">
                  <c:v>2.542647971759598E-3</c:v>
                </c:pt>
                <c:pt idx="392">
                  <c:v>2.6068453833777093E-3</c:v>
                </c:pt>
                <c:pt idx="393">
                  <c:v>2.5857495813801606E-3</c:v>
                </c:pt>
                <c:pt idx="394">
                  <c:v>2.5680595503760587E-3</c:v>
                </c:pt>
                <c:pt idx="395">
                  <c:v>2.5160150060006049E-3</c:v>
                </c:pt>
                <c:pt idx="396">
                  <c:v>2.6078659727048546E-3</c:v>
                </c:pt>
                <c:pt idx="397">
                  <c:v>2.6060954695928274E-3</c:v>
                </c:pt>
                <c:pt idx="398">
                  <c:v>2.5525854522702673E-3</c:v>
                </c:pt>
                <c:pt idx="399">
                  <c:v>2.5593730022040809E-3</c:v>
                </c:pt>
                <c:pt idx="400">
                  <c:v>2.5139623556863543E-3</c:v>
                </c:pt>
                <c:pt idx="401">
                  <c:v>2.5082436226734096E-3</c:v>
                </c:pt>
                <c:pt idx="402">
                  <c:v>2.4813040982291481E-3</c:v>
                </c:pt>
                <c:pt idx="403">
                  <c:v>2.4623593902810144E-3</c:v>
                </c:pt>
                <c:pt idx="404">
                  <c:v>2.7394087284159591E-3</c:v>
                </c:pt>
                <c:pt idx="405">
                  <c:v>2.755569341473653E-3</c:v>
                </c:pt>
                <c:pt idx="406">
                  <c:v>2.7219482931216238E-3</c:v>
                </c:pt>
                <c:pt idx="407">
                  <c:v>2.7107428315779857E-3</c:v>
                </c:pt>
                <c:pt idx="408">
                  <c:v>2.6319489960037168E-3</c:v>
                </c:pt>
                <c:pt idx="409">
                  <c:v>2.3287042507108106E-3</c:v>
                </c:pt>
                <c:pt idx="410">
                  <c:v>2.4034952405057892E-3</c:v>
                </c:pt>
                <c:pt idx="411">
                  <c:v>2.3276855999815392E-3</c:v>
                </c:pt>
                <c:pt idx="412">
                  <c:v>2.2738254699824637E-3</c:v>
                </c:pt>
                <c:pt idx="413">
                  <c:v>2.3027791794709698E-3</c:v>
                </c:pt>
                <c:pt idx="414">
                  <c:v>2.3537943179722173E-3</c:v>
                </c:pt>
                <c:pt idx="415">
                  <c:v>2.3527267197441218E-3</c:v>
                </c:pt>
                <c:pt idx="416">
                  <c:v>2.3542819377840138E-3</c:v>
                </c:pt>
                <c:pt idx="417">
                  <c:v>2.3483384515349641E-3</c:v>
                </c:pt>
                <c:pt idx="418">
                  <c:v>2.3078033235379302E-3</c:v>
                </c:pt>
                <c:pt idx="419">
                  <c:v>2.3115571388313107E-3</c:v>
                </c:pt>
                <c:pt idx="420">
                  <c:v>2.3315661941410051E-3</c:v>
                </c:pt>
                <c:pt idx="421">
                  <c:v>2.333208250099032E-3</c:v>
                </c:pt>
                <c:pt idx="422">
                  <c:v>2.4600353342793422E-3</c:v>
                </c:pt>
                <c:pt idx="423">
                  <c:v>2.6018739250233888E-3</c:v>
                </c:pt>
                <c:pt idx="424">
                  <c:v>2.7516829068954273E-3</c:v>
                </c:pt>
                <c:pt idx="425">
                  <c:v>2.7877916025041789E-3</c:v>
                </c:pt>
                <c:pt idx="426">
                  <c:v>3.0616355163246164E-3</c:v>
                </c:pt>
                <c:pt idx="427">
                  <c:v>3.0426828885823571E-3</c:v>
                </c:pt>
                <c:pt idx="428">
                  <c:v>2.7841957046939223E-3</c:v>
                </c:pt>
                <c:pt idx="429">
                  <c:v>2.7537177054187435E-3</c:v>
                </c:pt>
                <c:pt idx="430">
                  <c:v>2.5848157974341082E-3</c:v>
                </c:pt>
                <c:pt idx="431">
                  <c:v>2.5925458994055851E-3</c:v>
                </c:pt>
                <c:pt idx="432">
                  <c:v>2.6089803101106107E-3</c:v>
                </c:pt>
                <c:pt idx="433">
                  <c:v>2.4208192133858462E-3</c:v>
                </c:pt>
                <c:pt idx="434">
                  <c:v>2.3733176185294848E-3</c:v>
                </c:pt>
                <c:pt idx="435">
                  <c:v>2.3760814097317368E-3</c:v>
                </c:pt>
                <c:pt idx="436">
                  <c:v>2.4259662501096083E-3</c:v>
                </c:pt>
                <c:pt idx="437">
                  <c:v>2.3887021352051933E-3</c:v>
                </c:pt>
                <c:pt idx="438">
                  <c:v>2.3299974103326401E-3</c:v>
                </c:pt>
                <c:pt idx="439">
                  <c:v>2.3555404186243849E-3</c:v>
                </c:pt>
                <c:pt idx="440">
                  <c:v>2.367956393295794E-3</c:v>
                </c:pt>
                <c:pt idx="441">
                  <c:v>2.3683668288510167E-3</c:v>
                </c:pt>
                <c:pt idx="442">
                  <c:v>2.3638867555480737E-3</c:v>
                </c:pt>
                <c:pt idx="443">
                  <c:v>2.3180490716693133E-3</c:v>
                </c:pt>
                <c:pt idx="444">
                  <c:v>2.080188075694022E-3</c:v>
                </c:pt>
                <c:pt idx="445">
                  <c:v>2.0270246270141837E-3</c:v>
                </c:pt>
                <c:pt idx="446">
                  <c:v>2.0313513375793861E-3</c:v>
                </c:pt>
                <c:pt idx="447">
                  <c:v>1.9999173439547756E-3</c:v>
                </c:pt>
                <c:pt idx="448">
                  <c:v>1.6926845995304683E-3</c:v>
                </c:pt>
                <c:pt idx="449">
                  <c:v>1.7383488182913704E-3</c:v>
                </c:pt>
                <c:pt idx="450">
                  <c:v>1.5417270609376023E-3</c:v>
                </c:pt>
                <c:pt idx="451">
                  <c:v>1.6061877801896243E-3</c:v>
                </c:pt>
                <c:pt idx="452">
                  <c:v>1.5806503366826601E-3</c:v>
                </c:pt>
                <c:pt idx="453">
                  <c:v>1.5924618524842018E-3</c:v>
                </c:pt>
                <c:pt idx="454">
                  <c:v>1.5877640556482488E-3</c:v>
                </c:pt>
                <c:pt idx="455">
                  <c:v>1.6482983839671375E-3</c:v>
                </c:pt>
                <c:pt idx="456">
                  <c:v>1.6394425065685326E-3</c:v>
                </c:pt>
                <c:pt idx="457">
                  <c:v>1.6431262408208968E-3</c:v>
                </c:pt>
                <c:pt idx="458">
                  <c:v>1.6308423706443188E-3</c:v>
                </c:pt>
                <c:pt idx="459">
                  <c:v>1.7572580706444504E-3</c:v>
                </c:pt>
                <c:pt idx="460">
                  <c:v>1.749496773180477E-3</c:v>
                </c:pt>
                <c:pt idx="461">
                  <c:v>1.79975166285785E-3</c:v>
                </c:pt>
                <c:pt idx="462">
                  <c:v>1.6659121331812396E-3</c:v>
                </c:pt>
                <c:pt idx="463">
                  <c:v>1.3643402303102105E-3</c:v>
                </c:pt>
                <c:pt idx="464">
                  <c:v>1.3921140358267954E-3</c:v>
                </c:pt>
                <c:pt idx="465">
                  <c:v>1.446227043007503E-3</c:v>
                </c:pt>
                <c:pt idx="466">
                  <c:v>1.4293995312895035E-3</c:v>
                </c:pt>
                <c:pt idx="467">
                  <c:v>1.2435509873680777E-3</c:v>
                </c:pt>
                <c:pt idx="468">
                  <c:v>1.2828890126723531E-3</c:v>
                </c:pt>
                <c:pt idx="469">
                  <c:v>1.2353657806897682E-3</c:v>
                </c:pt>
                <c:pt idx="470">
                  <c:v>1.2050217943270145E-3</c:v>
                </c:pt>
                <c:pt idx="471">
                  <c:v>1.2113867627277796E-3</c:v>
                </c:pt>
                <c:pt idx="472">
                  <c:v>1.1986552006887064E-3</c:v>
                </c:pt>
                <c:pt idx="473">
                  <c:v>1.1726490125972379E-3</c:v>
                </c:pt>
                <c:pt idx="474">
                  <c:v>1.0574457898002811E-3</c:v>
                </c:pt>
                <c:pt idx="475">
                  <c:v>1.3039455789212717E-3</c:v>
                </c:pt>
                <c:pt idx="476">
                  <c:v>1.3243650729515756E-3</c:v>
                </c:pt>
                <c:pt idx="477">
                  <c:v>1.3679938526022573E-3</c:v>
                </c:pt>
                <c:pt idx="478">
                  <c:v>1.3822822174085452E-3</c:v>
                </c:pt>
                <c:pt idx="479">
                  <c:v>1.4264312477266837E-3</c:v>
                </c:pt>
                <c:pt idx="480">
                  <c:v>1.425064277131531E-3</c:v>
                </c:pt>
                <c:pt idx="481">
                  <c:v>1.4577150825517183E-3</c:v>
                </c:pt>
                <c:pt idx="482">
                  <c:v>1.5196933460722244E-3</c:v>
                </c:pt>
                <c:pt idx="483">
                  <c:v>1.5096287915540125E-3</c:v>
                </c:pt>
                <c:pt idx="484">
                  <c:v>1.4851851507704306E-3</c:v>
                </c:pt>
                <c:pt idx="485">
                  <c:v>1.4609829017061618E-3</c:v>
                </c:pt>
                <c:pt idx="486">
                  <c:v>1.4491738582759392E-3</c:v>
                </c:pt>
                <c:pt idx="487">
                  <c:v>1.4537022199982155E-3</c:v>
                </c:pt>
                <c:pt idx="488">
                  <c:v>1.5045808741692792E-3</c:v>
                </c:pt>
                <c:pt idx="489">
                  <c:v>1.4193981542553202E-3</c:v>
                </c:pt>
                <c:pt idx="490">
                  <c:v>1.0959564691524612E-3</c:v>
                </c:pt>
                <c:pt idx="491">
                  <c:v>1.1479054494368519E-3</c:v>
                </c:pt>
                <c:pt idx="492">
                  <c:v>1.1236213657219735E-3</c:v>
                </c:pt>
                <c:pt idx="493">
                  <c:v>1.15209954097705E-3</c:v>
                </c:pt>
                <c:pt idx="494">
                  <c:v>1.1441839471615339E-3</c:v>
                </c:pt>
                <c:pt idx="495">
                  <c:v>1.1430031932329623E-3</c:v>
                </c:pt>
                <c:pt idx="496">
                  <c:v>1.1281185449301047E-3</c:v>
                </c:pt>
                <c:pt idx="497">
                  <c:v>1.1404794739784663E-3</c:v>
                </c:pt>
                <c:pt idx="498">
                  <c:v>1.1453774932145802E-3</c:v>
                </c:pt>
                <c:pt idx="499">
                  <c:v>1.1024989258998927E-3</c:v>
                </c:pt>
                <c:pt idx="500">
                  <c:v>1.0656030145879728E-3</c:v>
                </c:pt>
                <c:pt idx="501">
                  <c:v>1.0066663688622442E-3</c:v>
                </c:pt>
                <c:pt idx="502">
                  <c:v>9.5300565413149153E-4</c:v>
                </c:pt>
                <c:pt idx="503">
                  <c:v>9.4764857732815809E-4</c:v>
                </c:pt>
                <c:pt idx="504">
                  <c:v>9.1438215157882289E-4</c:v>
                </c:pt>
                <c:pt idx="505">
                  <c:v>8.9569651083542905E-4</c:v>
                </c:pt>
                <c:pt idx="506">
                  <c:v>8.9439344732897242E-4</c:v>
                </c:pt>
                <c:pt idx="507">
                  <c:v>9.1226875584881121E-4</c:v>
                </c:pt>
                <c:pt idx="508">
                  <c:v>6.2726078740841531E-4</c:v>
                </c:pt>
                <c:pt idx="509">
                  <c:v>6.2259256116962817E-4</c:v>
                </c:pt>
                <c:pt idx="510">
                  <c:v>6.1516120189899787E-4</c:v>
                </c:pt>
                <c:pt idx="511">
                  <c:v>6.0741224459614574E-4</c:v>
                </c:pt>
                <c:pt idx="512">
                  <c:v>8.0162884592584703E-4</c:v>
                </c:pt>
                <c:pt idx="513">
                  <c:v>8.4285030175320849E-4</c:v>
                </c:pt>
                <c:pt idx="514">
                  <c:v>8.561223039814861E-4</c:v>
                </c:pt>
                <c:pt idx="515">
                  <c:v>9.0019194657317981E-4</c:v>
                </c:pt>
                <c:pt idx="516">
                  <c:v>9.6553639898498526E-4</c:v>
                </c:pt>
                <c:pt idx="517">
                  <c:v>9.6480151084509663E-4</c:v>
                </c:pt>
                <c:pt idx="518">
                  <c:v>9.4558719310682666E-4</c:v>
                </c:pt>
                <c:pt idx="519">
                  <c:v>9.2668268887319022E-4</c:v>
                </c:pt>
                <c:pt idx="520">
                  <c:v>9.2508720376609265E-4</c:v>
                </c:pt>
                <c:pt idx="521">
                  <c:v>9.4352233559762068E-4</c:v>
                </c:pt>
                <c:pt idx="522">
                  <c:v>9.4349385365497798E-4</c:v>
                </c:pt>
                <c:pt idx="523">
                  <c:v>9.235830639463382E-4</c:v>
                </c:pt>
                <c:pt idx="524">
                  <c:v>9.4192414554950617E-4</c:v>
                </c:pt>
                <c:pt idx="525">
                  <c:v>9.3935243359869922E-4</c:v>
                </c:pt>
                <c:pt idx="526">
                  <c:v>9.4278333271359863E-4</c:v>
                </c:pt>
                <c:pt idx="527">
                  <c:v>9.4325568428246537E-4</c:v>
                </c:pt>
                <c:pt idx="528">
                  <c:v>9.40745446036681E-4</c:v>
                </c:pt>
                <c:pt idx="529">
                  <c:v>9.3453317192034079E-4</c:v>
                </c:pt>
                <c:pt idx="530">
                  <c:v>9.3214062904669627E-4</c:v>
                </c:pt>
                <c:pt idx="531">
                  <c:v>9.4072224339079727E-4</c:v>
                </c:pt>
                <c:pt idx="532">
                  <c:v>8.2032259187607458E-4</c:v>
                </c:pt>
                <c:pt idx="533">
                  <c:v>8.2593184752952889E-4</c:v>
                </c:pt>
                <c:pt idx="534">
                  <c:v>8.2598900754290864E-4</c:v>
                </c:pt>
                <c:pt idx="535">
                  <c:v>8.2577504548290211E-4</c:v>
                </c:pt>
                <c:pt idx="536">
                  <c:v>8.2417184059834631E-4</c:v>
                </c:pt>
                <c:pt idx="537">
                  <c:v>8.7938604898327958E-4</c:v>
                </c:pt>
                <c:pt idx="538">
                  <c:v>9.337275715208418E-4</c:v>
                </c:pt>
                <c:pt idx="539">
                  <c:v>1.2943118070993431E-3</c:v>
                </c:pt>
                <c:pt idx="540">
                  <c:v>1.2739737839216404E-3</c:v>
                </c:pt>
                <c:pt idx="541">
                  <c:v>1.267079775913298E-3</c:v>
                </c:pt>
                <c:pt idx="542">
                  <c:v>1.3120758284323204E-3</c:v>
                </c:pt>
                <c:pt idx="543">
                  <c:v>1.546194494948474E-3</c:v>
                </c:pt>
                <c:pt idx="544">
                  <c:v>1.627619136702718E-3</c:v>
                </c:pt>
                <c:pt idx="545">
                  <c:v>1.75549999220508E-3</c:v>
                </c:pt>
                <c:pt idx="546">
                  <c:v>1.9660966523462014E-3</c:v>
                </c:pt>
                <c:pt idx="547">
                  <c:v>1.9669354734993772E-3</c:v>
                </c:pt>
                <c:pt idx="548">
                  <c:v>1.9584458033804091E-3</c:v>
                </c:pt>
                <c:pt idx="549">
                  <c:v>1.9456502074661473E-3</c:v>
                </c:pt>
                <c:pt idx="550">
                  <c:v>1.7996554843534489E-3</c:v>
                </c:pt>
                <c:pt idx="551">
                  <c:v>1.7471016361531363E-3</c:v>
                </c:pt>
                <c:pt idx="552">
                  <c:v>1.7233911057165049E-3</c:v>
                </c:pt>
                <c:pt idx="553">
                  <c:v>1.706060804377414E-3</c:v>
                </c:pt>
                <c:pt idx="554">
                  <c:v>1.7800919217082307E-3</c:v>
                </c:pt>
                <c:pt idx="555">
                  <c:v>1.7637341593195435E-3</c:v>
                </c:pt>
                <c:pt idx="556">
                  <c:v>1.8033157297489069E-3</c:v>
                </c:pt>
                <c:pt idx="557">
                  <c:v>1.7754530425119403E-3</c:v>
                </c:pt>
                <c:pt idx="558">
                  <c:v>1.9639293469819914E-3</c:v>
                </c:pt>
                <c:pt idx="559">
                  <c:v>1.9207980983897163E-3</c:v>
                </c:pt>
                <c:pt idx="560">
                  <c:v>1.952370340266008E-3</c:v>
                </c:pt>
                <c:pt idx="561">
                  <c:v>1.9324479613573803E-3</c:v>
                </c:pt>
                <c:pt idx="562">
                  <c:v>1.9660200147925354E-3</c:v>
                </c:pt>
                <c:pt idx="563">
                  <c:v>1.9455984240639591E-3</c:v>
                </c:pt>
                <c:pt idx="564">
                  <c:v>1.9606809032971986E-3</c:v>
                </c:pt>
                <c:pt idx="565">
                  <c:v>1.97144237382736E-3</c:v>
                </c:pt>
                <c:pt idx="566">
                  <c:v>1.9666813627096931E-3</c:v>
                </c:pt>
                <c:pt idx="567">
                  <c:v>2.1099228742402936E-3</c:v>
                </c:pt>
                <c:pt idx="568">
                  <c:v>2.7165178703150192E-3</c:v>
                </c:pt>
                <c:pt idx="569">
                  <c:v>2.7043707870976117E-3</c:v>
                </c:pt>
                <c:pt idx="570">
                  <c:v>2.821301115865954E-3</c:v>
                </c:pt>
                <c:pt idx="571">
                  <c:v>2.7935796508091917E-3</c:v>
                </c:pt>
                <c:pt idx="572">
                  <c:v>2.8885707117870161E-3</c:v>
                </c:pt>
                <c:pt idx="573">
                  <c:v>2.8192422044046764E-3</c:v>
                </c:pt>
                <c:pt idx="574">
                  <c:v>2.7736005398119362E-3</c:v>
                </c:pt>
                <c:pt idx="575">
                  <c:v>2.7330084648962824E-3</c:v>
                </c:pt>
                <c:pt idx="576">
                  <c:v>2.6635646563153647E-3</c:v>
                </c:pt>
                <c:pt idx="577">
                  <c:v>2.6298642642150678E-3</c:v>
                </c:pt>
                <c:pt idx="578">
                  <c:v>2.6690075163145997E-3</c:v>
                </c:pt>
                <c:pt idx="579">
                  <c:v>2.6984910796210033E-3</c:v>
                </c:pt>
                <c:pt idx="580">
                  <c:v>2.6828337897880166E-3</c:v>
                </c:pt>
                <c:pt idx="581">
                  <c:v>2.7268850668304753E-3</c:v>
                </c:pt>
                <c:pt idx="582">
                  <c:v>2.7511660333119376E-3</c:v>
                </c:pt>
                <c:pt idx="583">
                  <c:v>2.702712607067614E-3</c:v>
                </c:pt>
                <c:pt idx="584">
                  <c:v>2.7895878920533817E-3</c:v>
                </c:pt>
                <c:pt idx="585">
                  <c:v>2.8037978113963202E-3</c:v>
                </c:pt>
                <c:pt idx="586">
                  <c:v>2.8231698899875792E-3</c:v>
                </c:pt>
                <c:pt idx="587">
                  <c:v>2.7922250434262719E-3</c:v>
                </c:pt>
                <c:pt idx="588">
                  <c:v>2.7839528489077897E-3</c:v>
                </c:pt>
                <c:pt idx="589">
                  <c:v>3.0460356466895521E-3</c:v>
                </c:pt>
                <c:pt idx="590">
                  <c:v>3.0533633190830667E-3</c:v>
                </c:pt>
                <c:pt idx="591">
                  <c:v>3.1083783890378382E-3</c:v>
                </c:pt>
                <c:pt idx="592">
                  <c:v>3.1383816330033433E-3</c:v>
                </c:pt>
                <c:pt idx="593">
                  <c:v>3.3599894272829337E-3</c:v>
                </c:pt>
                <c:pt idx="594">
                  <c:v>3.3284152560734163E-3</c:v>
                </c:pt>
                <c:pt idx="595">
                  <c:v>3.5080902507077906E-3</c:v>
                </c:pt>
                <c:pt idx="596">
                  <c:v>3.5561203910022682E-3</c:v>
                </c:pt>
                <c:pt idx="597">
                  <c:v>3.5407423140026008E-3</c:v>
                </c:pt>
                <c:pt idx="598">
                  <c:v>3.400668000891012E-3</c:v>
                </c:pt>
                <c:pt idx="599">
                  <c:v>3.4447325347369637E-3</c:v>
                </c:pt>
                <c:pt idx="600">
                  <c:v>3.1274690034955991E-3</c:v>
                </c:pt>
                <c:pt idx="601">
                  <c:v>3.1279061873714905E-3</c:v>
                </c:pt>
                <c:pt idx="602">
                  <c:v>3.6346534002272527E-3</c:v>
                </c:pt>
                <c:pt idx="603">
                  <c:v>3.9109319140022483E-3</c:v>
                </c:pt>
                <c:pt idx="604">
                  <c:v>3.8825517173371035E-3</c:v>
                </c:pt>
                <c:pt idx="605">
                  <c:v>3.9289928846393228E-3</c:v>
                </c:pt>
                <c:pt idx="606">
                  <c:v>3.5736564037018703E-3</c:v>
                </c:pt>
                <c:pt idx="607">
                  <c:v>3.5868630875355097E-3</c:v>
                </c:pt>
                <c:pt idx="608">
                  <c:v>3.8356652253170318E-3</c:v>
                </c:pt>
                <c:pt idx="609">
                  <c:v>3.7767149306348158E-3</c:v>
                </c:pt>
                <c:pt idx="610">
                  <c:v>3.7575245446801182E-3</c:v>
                </c:pt>
                <c:pt idx="611">
                  <c:v>3.8034080104463641E-3</c:v>
                </c:pt>
                <c:pt idx="612">
                  <c:v>3.888672152226868E-3</c:v>
                </c:pt>
                <c:pt idx="613">
                  <c:v>3.7615209003804997E-3</c:v>
                </c:pt>
                <c:pt idx="614">
                  <c:v>3.7753608241185301E-3</c:v>
                </c:pt>
                <c:pt idx="615">
                  <c:v>3.7940229923939255E-3</c:v>
                </c:pt>
                <c:pt idx="616">
                  <c:v>3.8959223252484042E-3</c:v>
                </c:pt>
                <c:pt idx="617">
                  <c:v>3.8668390619421827E-3</c:v>
                </c:pt>
                <c:pt idx="618">
                  <c:v>3.8383621218142814E-3</c:v>
                </c:pt>
                <c:pt idx="619">
                  <c:v>3.8334082985493722E-3</c:v>
                </c:pt>
                <c:pt idx="620">
                  <c:v>3.8180165462101006E-3</c:v>
                </c:pt>
                <c:pt idx="621">
                  <c:v>3.7282568556038526E-3</c:v>
                </c:pt>
                <c:pt idx="622">
                  <c:v>3.6730015442324022E-3</c:v>
                </c:pt>
                <c:pt idx="623">
                  <c:v>3.6754720751170874E-3</c:v>
                </c:pt>
                <c:pt idx="624">
                  <c:v>3.7111281241765473E-3</c:v>
                </c:pt>
                <c:pt idx="625">
                  <c:v>3.6904757879979541E-3</c:v>
                </c:pt>
                <c:pt idx="626">
                  <c:v>3.5635031878181972E-3</c:v>
                </c:pt>
                <c:pt idx="627">
                  <c:v>3.5444360087278897E-3</c:v>
                </c:pt>
                <c:pt idx="628">
                  <c:v>3.9115593240465962E-3</c:v>
                </c:pt>
                <c:pt idx="629">
                  <c:v>3.8896263546630522E-3</c:v>
                </c:pt>
                <c:pt idx="630">
                  <c:v>3.8740423398007881E-3</c:v>
                </c:pt>
                <c:pt idx="631">
                  <c:v>3.9166518033070027E-3</c:v>
                </c:pt>
                <c:pt idx="632">
                  <c:v>3.8783322253067532E-3</c:v>
                </c:pt>
                <c:pt idx="633">
                  <c:v>3.9098290498483998E-3</c:v>
                </c:pt>
                <c:pt idx="634">
                  <c:v>3.8631648538250828E-3</c:v>
                </c:pt>
                <c:pt idx="635">
                  <c:v>3.8539086736579468E-3</c:v>
                </c:pt>
                <c:pt idx="636">
                  <c:v>3.8388114994285009E-3</c:v>
                </c:pt>
                <c:pt idx="637">
                  <c:v>3.819977810366834E-3</c:v>
                </c:pt>
                <c:pt idx="638">
                  <c:v>3.8179312907379481E-3</c:v>
                </c:pt>
                <c:pt idx="639">
                  <c:v>3.5996181373203788E-3</c:v>
                </c:pt>
                <c:pt idx="640">
                  <c:v>3.6114330604653079E-3</c:v>
                </c:pt>
                <c:pt idx="641">
                  <c:v>3.530630520159134E-3</c:v>
                </c:pt>
                <c:pt idx="642">
                  <c:v>3.4747910253872328E-3</c:v>
                </c:pt>
                <c:pt idx="643">
                  <c:v>3.4999933495732708E-3</c:v>
                </c:pt>
                <c:pt idx="644">
                  <c:v>3.6276762505001625E-3</c:v>
                </c:pt>
                <c:pt idx="645">
                  <c:v>3.6532762089548369E-3</c:v>
                </c:pt>
                <c:pt idx="646">
                  <c:v>3.6257467343131628E-3</c:v>
                </c:pt>
                <c:pt idx="647">
                  <c:v>3.5789017652608623E-3</c:v>
                </c:pt>
                <c:pt idx="648">
                  <c:v>3.5648449953045477E-3</c:v>
                </c:pt>
                <c:pt idx="649">
                  <c:v>3.530254501724674E-3</c:v>
                </c:pt>
                <c:pt idx="650">
                  <c:v>3.5261041086313053E-3</c:v>
                </c:pt>
                <c:pt idx="651">
                  <c:v>3.5836640387582686E-3</c:v>
                </c:pt>
                <c:pt idx="652">
                  <c:v>3.5269752267164623E-3</c:v>
                </c:pt>
                <c:pt idx="653">
                  <c:v>3.5183328393423572E-3</c:v>
                </c:pt>
                <c:pt idx="654">
                  <c:v>3.4949000435166738E-3</c:v>
                </c:pt>
                <c:pt idx="655">
                  <c:v>3.2904325075395154E-3</c:v>
                </c:pt>
                <c:pt idx="656">
                  <c:v>3.3203866059194746E-3</c:v>
                </c:pt>
                <c:pt idx="657">
                  <c:v>3.3020956820349317E-3</c:v>
                </c:pt>
                <c:pt idx="658">
                  <c:v>3.3027344875376594E-3</c:v>
                </c:pt>
                <c:pt idx="659">
                  <c:v>3.2632188626334157E-3</c:v>
                </c:pt>
                <c:pt idx="660">
                  <c:v>3.233393508175334E-3</c:v>
                </c:pt>
                <c:pt idx="661">
                  <c:v>2.999867591153213E-3</c:v>
                </c:pt>
                <c:pt idx="662">
                  <c:v>2.9842764208744244E-3</c:v>
                </c:pt>
                <c:pt idx="663">
                  <c:v>2.9662351228973158E-3</c:v>
                </c:pt>
                <c:pt idx="664">
                  <c:v>2.9862088452997778E-3</c:v>
                </c:pt>
                <c:pt idx="665">
                  <c:v>2.8438889001076812E-3</c:v>
                </c:pt>
                <c:pt idx="666">
                  <c:v>2.8460811557273619E-3</c:v>
                </c:pt>
                <c:pt idx="667">
                  <c:v>2.9387735951173213E-3</c:v>
                </c:pt>
                <c:pt idx="668">
                  <c:v>2.9293640757392697E-3</c:v>
                </c:pt>
                <c:pt idx="669">
                  <c:v>2.9288488351818429E-3</c:v>
                </c:pt>
                <c:pt idx="670">
                  <c:v>2.8288023063795832E-3</c:v>
                </c:pt>
                <c:pt idx="671">
                  <c:v>2.8247380378535743E-3</c:v>
                </c:pt>
                <c:pt idx="672">
                  <c:v>2.9008562762209348E-3</c:v>
                </c:pt>
                <c:pt idx="673">
                  <c:v>2.8270378850435512E-3</c:v>
                </c:pt>
                <c:pt idx="674">
                  <c:v>2.7415339380751223E-3</c:v>
                </c:pt>
                <c:pt idx="675">
                  <c:v>2.6558501480457922E-3</c:v>
                </c:pt>
                <c:pt idx="676">
                  <c:v>2.5565639686407036E-3</c:v>
                </c:pt>
                <c:pt idx="677">
                  <c:v>2.437805156299894E-3</c:v>
                </c:pt>
                <c:pt idx="678">
                  <c:v>2.365180388519995E-3</c:v>
                </c:pt>
                <c:pt idx="679">
                  <c:v>2.3568474568454239E-3</c:v>
                </c:pt>
                <c:pt idx="680">
                  <c:v>2.3217843718025834E-3</c:v>
                </c:pt>
                <c:pt idx="681">
                  <c:v>2.3088116350622242E-3</c:v>
                </c:pt>
                <c:pt idx="682">
                  <c:v>2.3114641999875166E-3</c:v>
                </c:pt>
                <c:pt idx="683">
                  <c:v>2.3046193250584129E-3</c:v>
                </c:pt>
                <c:pt idx="684">
                  <c:v>2.2713580529669167E-3</c:v>
                </c:pt>
                <c:pt idx="685">
                  <c:v>2.2907526980782285E-3</c:v>
                </c:pt>
                <c:pt idx="686">
                  <c:v>2.283126347840747E-3</c:v>
                </c:pt>
                <c:pt idx="687">
                  <c:v>2.3300386294961544E-3</c:v>
                </c:pt>
                <c:pt idx="688">
                  <c:v>2.3023538193090698E-3</c:v>
                </c:pt>
                <c:pt idx="689">
                  <c:v>2.2733495803710976E-3</c:v>
                </c:pt>
                <c:pt idx="690">
                  <c:v>2.1935785399887935E-3</c:v>
                </c:pt>
                <c:pt idx="691">
                  <c:v>2.2141831178274724E-3</c:v>
                </c:pt>
                <c:pt idx="692">
                  <c:v>2.219955110642356E-3</c:v>
                </c:pt>
                <c:pt idx="693">
                  <c:v>2.1744678642902316E-3</c:v>
                </c:pt>
                <c:pt idx="694">
                  <c:v>2.2265329833091657E-3</c:v>
                </c:pt>
                <c:pt idx="695">
                  <c:v>2.2398025711170134E-3</c:v>
                </c:pt>
                <c:pt idx="696">
                  <c:v>2.2518536871554604E-3</c:v>
                </c:pt>
                <c:pt idx="697">
                  <c:v>2.2593358686970808E-3</c:v>
                </c:pt>
                <c:pt idx="698">
                  <c:v>2.2233019221572442E-3</c:v>
                </c:pt>
                <c:pt idx="699">
                  <c:v>2.2146143995545979E-3</c:v>
                </c:pt>
                <c:pt idx="700">
                  <c:v>2.1202399434112917E-3</c:v>
                </c:pt>
                <c:pt idx="701">
                  <c:v>2.2025067875059666E-3</c:v>
                </c:pt>
                <c:pt idx="702">
                  <c:v>2.2543845817001515E-3</c:v>
                </c:pt>
                <c:pt idx="703">
                  <c:v>2.2428502552450822E-3</c:v>
                </c:pt>
                <c:pt idx="704">
                  <c:v>2.1718557950381905E-3</c:v>
                </c:pt>
                <c:pt idx="705">
                  <c:v>2.2131593601949343E-3</c:v>
                </c:pt>
                <c:pt idx="706">
                  <c:v>2.17654937621634E-3</c:v>
                </c:pt>
                <c:pt idx="707">
                  <c:v>2.178108516454219E-3</c:v>
                </c:pt>
                <c:pt idx="708">
                  <c:v>2.1765490316585597E-3</c:v>
                </c:pt>
                <c:pt idx="709">
                  <c:v>2.1446204218391949E-3</c:v>
                </c:pt>
                <c:pt idx="710">
                  <c:v>2.1056360718734743E-3</c:v>
                </c:pt>
                <c:pt idx="711">
                  <c:v>2.0888996468713997E-3</c:v>
                </c:pt>
                <c:pt idx="712">
                  <c:v>2.064864296027437E-3</c:v>
                </c:pt>
                <c:pt idx="713">
                  <c:v>2.0838742563446615E-3</c:v>
                </c:pt>
                <c:pt idx="714">
                  <c:v>1.9755493478895892E-3</c:v>
                </c:pt>
                <c:pt idx="715">
                  <c:v>1.979816592095885E-3</c:v>
                </c:pt>
                <c:pt idx="716">
                  <c:v>1.9271014850301359E-3</c:v>
                </c:pt>
                <c:pt idx="717">
                  <c:v>1.924692978143964E-3</c:v>
                </c:pt>
                <c:pt idx="718">
                  <c:v>1.9768937527332047E-3</c:v>
                </c:pt>
                <c:pt idx="719">
                  <c:v>1.9497616906501726E-3</c:v>
                </c:pt>
                <c:pt idx="720">
                  <c:v>1.9240445981494375E-3</c:v>
                </c:pt>
                <c:pt idx="721">
                  <c:v>1.911235442763137E-3</c:v>
                </c:pt>
                <c:pt idx="722">
                  <c:v>1.8998597397503814E-3</c:v>
                </c:pt>
                <c:pt idx="723">
                  <c:v>1.9011068589880951E-3</c:v>
                </c:pt>
                <c:pt idx="724">
                  <c:v>1.8882084837189646E-3</c:v>
                </c:pt>
                <c:pt idx="725">
                  <c:v>1.8852550611505991E-3</c:v>
                </c:pt>
                <c:pt idx="726">
                  <c:v>1.4134040205688099E-3</c:v>
                </c:pt>
                <c:pt idx="727">
                  <c:v>1.4075238876339968E-3</c:v>
                </c:pt>
                <c:pt idx="728">
                  <c:v>1.3141553251678894E-3</c:v>
                </c:pt>
                <c:pt idx="729">
                  <c:v>1.2605847776578068E-3</c:v>
                </c:pt>
                <c:pt idx="730">
                  <c:v>1.2750738153636755E-3</c:v>
                </c:pt>
                <c:pt idx="731">
                  <c:v>1.2658306921958518E-3</c:v>
                </c:pt>
                <c:pt idx="732">
                  <c:v>1.1515033876592442E-3</c:v>
                </c:pt>
                <c:pt idx="733">
                  <c:v>1.1376659468472017E-3</c:v>
                </c:pt>
                <c:pt idx="734">
                  <c:v>1.1327050331898124E-3</c:v>
                </c:pt>
                <c:pt idx="735">
                  <c:v>1.1111396888687506E-3</c:v>
                </c:pt>
                <c:pt idx="736">
                  <c:v>1.1071673322188204E-3</c:v>
                </c:pt>
                <c:pt idx="737">
                  <c:v>1.0901651573899513E-3</c:v>
                </c:pt>
                <c:pt idx="738">
                  <c:v>1.0900332885345251E-3</c:v>
                </c:pt>
                <c:pt idx="739">
                  <c:v>1.0683841493886246E-3</c:v>
                </c:pt>
                <c:pt idx="740">
                  <c:v>1.0434387272393218E-3</c:v>
                </c:pt>
                <c:pt idx="741">
                  <c:v>9.8462151820973248E-4</c:v>
                </c:pt>
                <c:pt idx="742">
                  <c:v>9.472665162664533E-4</c:v>
                </c:pt>
                <c:pt idx="743">
                  <c:v>1.0372067679993873E-3</c:v>
                </c:pt>
                <c:pt idx="744">
                  <c:v>1.2612266937361085E-3</c:v>
                </c:pt>
                <c:pt idx="745">
                  <c:v>1.4545692767832556E-3</c:v>
                </c:pt>
                <c:pt idx="746">
                  <c:v>1.4614684677787268E-3</c:v>
                </c:pt>
                <c:pt idx="747">
                  <c:v>1.4425604019522927E-3</c:v>
                </c:pt>
                <c:pt idx="748">
                  <c:v>1.3949536139190506E-3</c:v>
                </c:pt>
                <c:pt idx="749">
                  <c:v>1.3947798502521511E-3</c:v>
                </c:pt>
                <c:pt idx="750">
                  <c:v>1.3766076926052244E-3</c:v>
                </c:pt>
                <c:pt idx="751">
                  <c:v>1.345680027669151E-3</c:v>
                </c:pt>
                <c:pt idx="752">
                  <c:v>1.3536918106366437E-3</c:v>
                </c:pt>
                <c:pt idx="753">
                  <c:v>1.3228256409963319E-3</c:v>
                </c:pt>
                <c:pt idx="754">
                  <c:v>1.3143664998241937E-3</c:v>
                </c:pt>
                <c:pt idx="755">
                  <c:v>1.3041874585319432E-3</c:v>
                </c:pt>
                <c:pt idx="756">
                  <c:v>1.302388144446452E-3</c:v>
                </c:pt>
                <c:pt idx="757">
                  <c:v>1.2684348386028329E-3</c:v>
                </c:pt>
                <c:pt idx="758">
                  <c:v>1.2699121952299925E-3</c:v>
                </c:pt>
                <c:pt idx="759">
                  <c:v>1.2492410759345251E-3</c:v>
                </c:pt>
                <c:pt idx="760">
                  <c:v>1.2509336855555581E-3</c:v>
                </c:pt>
                <c:pt idx="761">
                  <c:v>1.2557983396904795E-3</c:v>
                </c:pt>
                <c:pt idx="762">
                  <c:v>1.2933168685679796E-3</c:v>
                </c:pt>
                <c:pt idx="763">
                  <c:v>9.4394338312944607E-4</c:v>
                </c:pt>
                <c:pt idx="764">
                  <c:v>8.4527492390900391E-4</c:v>
                </c:pt>
                <c:pt idx="765">
                  <c:v>8.7748426901151282E-4</c:v>
                </c:pt>
                <c:pt idx="766">
                  <c:v>8.653690072028188E-4</c:v>
                </c:pt>
                <c:pt idx="767">
                  <c:v>8.3570695437550037E-4</c:v>
                </c:pt>
                <c:pt idx="768">
                  <c:v>8.6175732834670735E-4</c:v>
                </c:pt>
                <c:pt idx="769">
                  <c:v>8.8354958913691652E-4</c:v>
                </c:pt>
                <c:pt idx="770">
                  <c:v>9.0199392814529025E-4</c:v>
                </c:pt>
                <c:pt idx="771">
                  <c:v>8.9469765592189684E-4</c:v>
                </c:pt>
                <c:pt idx="772">
                  <c:v>9.5702128022298984E-4</c:v>
                </c:pt>
                <c:pt idx="773">
                  <c:v>9.2193614501245012E-4</c:v>
                </c:pt>
                <c:pt idx="774">
                  <c:v>9.2396459503689074E-4</c:v>
                </c:pt>
                <c:pt idx="775">
                  <c:v>8.8689479802374056E-4</c:v>
                </c:pt>
                <c:pt idx="776">
                  <c:v>9.3545873626844369E-4</c:v>
                </c:pt>
                <c:pt idx="777">
                  <c:v>9.6078910879202983E-4</c:v>
                </c:pt>
                <c:pt idx="778">
                  <c:v>9.5358356516569347E-4</c:v>
                </c:pt>
                <c:pt idx="779">
                  <c:v>9.6400295941732612E-4</c:v>
                </c:pt>
                <c:pt idx="780">
                  <c:v>9.6072972650507996E-4</c:v>
                </c:pt>
                <c:pt idx="781">
                  <c:v>9.5033771886323445E-4</c:v>
                </c:pt>
                <c:pt idx="782">
                  <c:v>9.4055386730766655E-4</c:v>
                </c:pt>
                <c:pt idx="783">
                  <c:v>9.1473665790370437E-4</c:v>
                </c:pt>
                <c:pt idx="784">
                  <c:v>9.1649619480661001E-4</c:v>
                </c:pt>
                <c:pt idx="785">
                  <c:v>9.1089347912214394E-4</c:v>
                </c:pt>
                <c:pt idx="786">
                  <c:v>8.8614233924841715E-4</c:v>
                </c:pt>
                <c:pt idx="787">
                  <c:v>8.8133105370975914E-4</c:v>
                </c:pt>
                <c:pt idx="788">
                  <c:v>8.5576855689129406E-4</c:v>
                </c:pt>
                <c:pt idx="789">
                  <c:v>7.9596794870136483E-4</c:v>
                </c:pt>
                <c:pt idx="790">
                  <c:v>6.0281848788054312E-4</c:v>
                </c:pt>
                <c:pt idx="791">
                  <c:v>5.9552907150512422E-4</c:v>
                </c:pt>
                <c:pt idx="792">
                  <c:v>5.8796940627981375E-4</c:v>
                </c:pt>
                <c:pt idx="793">
                  <c:v>5.8049764436865947E-4</c:v>
                </c:pt>
                <c:pt idx="794">
                  <c:v>4.0886087468690617E-4</c:v>
                </c:pt>
                <c:pt idx="795">
                  <c:v>3.8639933107917124E-4</c:v>
                </c:pt>
                <c:pt idx="796">
                  <c:v>3.6945449932345131E-4</c:v>
                </c:pt>
                <c:pt idx="797">
                  <c:v>3.2846299607224163E-4</c:v>
                </c:pt>
                <c:pt idx="798">
                  <c:v>3.0701368435188139E-4</c:v>
                </c:pt>
                <c:pt idx="799">
                  <c:v>3.1147967726258757E-4</c:v>
                </c:pt>
                <c:pt idx="800">
                  <c:v>3.166761649784215E-4</c:v>
                </c:pt>
                <c:pt idx="801">
                  <c:v>3.1836207754698526E-4</c:v>
                </c:pt>
                <c:pt idx="802">
                  <c:v>3.1573352952752996E-4</c:v>
                </c:pt>
                <c:pt idx="803">
                  <c:v>3.1397745171285354E-4</c:v>
                </c:pt>
                <c:pt idx="804">
                  <c:v>3.1925549730462782E-4</c:v>
                </c:pt>
                <c:pt idx="805">
                  <c:v>3.0618844173211198E-4</c:v>
                </c:pt>
                <c:pt idx="806">
                  <c:v>3.0679794514360177E-4</c:v>
                </c:pt>
                <c:pt idx="807">
                  <c:v>3.0849235228593073E-4</c:v>
                </c:pt>
                <c:pt idx="808">
                  <c:v>3.1205964813771407E-4</c:v>
                </c:pt>
                <c:pt idx="809">
                  <c:v>2.9394073976428945E-4</c:v>
                </c:pt>
                <c:pt idx="810">
                  <c:v>2.9153406823339298E-4</c:v>
                </c:pt>
                <c:pt idx="811">
                  <c:v>2.6515606066386391E-4</c:v>
                </c:pt>
                <c:pt idx="812">
                  <c:v>2.685740338668099E-4</c:v>
                </c:pt>
                <c:pt idx="813">
                  <c:v>2.7321294537123615E-4</c:v>
                </c:pt>
                <c:pt idx="814">
                  <c:v>2.6591427916942219E-4</c:v>
                </c:pt>
                <c:pt idx="815">
                  <c:v>2.7850179573568558E-4</c:v>
                </c:pt>
                <c:pt idx="816">
                  <c:v>2.7098029601263192E-4</c:v>
                </c:pt>
                <c:pt idx="817">
                  <c:v>2.7563386593924604E-4</c:v>
                </c:pt>
                <c:pt idx="818">
                  <c:v>4.2995573937391814E-4</c:v>
                </c:pt>
                <c:pt idx="819">
                  <c:v>3.2477638492538755E-4</c:v>
                </c:pt>
                <c:pt idx="820">
                  <c:v>3.2368168873850138E-4</c:v>
                </c:pt>
                <c:pt idx="821">
                  <c:v>2.9736123827157955E-4</c:v>
                </c:pt>
                <c:pt idx="822">
                  <c:v>2.9420633852572718E-4</c:v>
                </c:pt>
                <c:pt idx="823">
                  <c:v>2.7841125586096447E-4</c:v>
                </c:pt>
                <c:pt idx="824">
                  <c:v>2.6572404012657362E-4</c:v>
                </c:pt>
                <c:pt idx="825">
                  <c:v>2.6598311032300189E-4</c:v>
                </c:pt>
                <c:pt idx="826">
                  <c:v>2.7134355291125477E-4</c:v>
                </c:pt>
                <c:pt idx="827">
                  <c:v>2.6944879800652039E-4</c:v>
                </c:pt>
                <c:pt idx="828">
                  <c:v>2.6774344353961869E-4</c:v>
                </c:pt>
                <c:pt idx="829">
                  <c:v>2.2883597868159463E-4</c:v>
                </c:pt>
                <c:pt idx="830">
                  <c:v>2.299833631708022E-4</c:v>
                </c:pt>
                <c:pt idx="831">
                  <c:v>2.294139267471171E-4</c:v>
                </c:pt>
                <c:pt idx="832">
                  <c:v>2.2533420562259769E-4</c:v>
                </c:pt>
                <c:pt idx="833">
                  <c:v>2.2342777695159564E-4</c:v>
                </c:pt>
                <c:pt idx="834">
                  <c:v>2.2642244764478313E-4</c:v>
                </c:pt>
                <c:pt idx="835">
                  <c:v>2.214754829495054E-4</c:v>
                </c:pt>
                <c:pt idx="836">
                  <c:v>2.1846245096310946E-4</c:v>
                </c:pt>
                <c:pt idx="837">
                  <c:v>2.0790404763078898E-4</c:v>
                </c:pt>
                <c:pt idx="838">
                  <c:v>2.0770730365911875E-4</c:v>
                </c:pt>
                <c:pt idx="839">
                  <c:v>1.9210340477530374E-4</c:v>
                </c:pt>
                <c:pt idx="840">
                  <c:v>1.6716038477607696E-4</c:v>
                </c:pt>
                <c:pt idx="841">
                  <c:v>1.6768497921076594E-4</c:v>
                </c:pt>
                <c:pt idx="842">
                  <c:v>1.7190113687649681E-4</c:v>
                </c:pt>
                <c:pt idx="843">
                  <c:v>1.6729421196087874E-4</c:v>
                </c:pt>
                <c:pt idx="844">
                  <c:v>1.4941248008808785E-4</c:v>
                </c:pt>
                <c:pt idx="845">
                  <c:v>1.4798947598372762E-4</c:v>
                </c:pt>
                <c:pt idx="846">
                  <c:v>1.3687022294203474E-4</c:v>
                </c:pt>
                <c:pt idx="847">
                  <c:v>1.2231999231885655E-4</c:v>
                </c:pt>
                <c:pt idx="848">
                  <c:v>1.206628620842686E-4</c:v>
                </c:pt>
                <c:pt idx="849">
                  <c:v>1.1958303387006062E-4</c:v>
                </c:pt>
                <c:pt idx="850">
                  <c:v>1.2375823454975106E-4</c:v>
                </c:pt>
                <c:pt idx="851">
                  <c:v>1.2590294475963115E-4</c:v>
                </c:pt>
                <c:pt idx="852">
                  <c:v>1.2889708610442434E-4</c:v>
                </c:pt>
                <c:pt idx="853">
                  <c:v>8.9885622046486339E-5</c:v>
                </c:pt>
                <c:pt idx="854">
                  <c:v>5.6074842314427658E-5</c:v>
                </c:pt>
                <c:pt idx="855">
                  <c:v>5.7907712362902404E-5</c:v>
                </c:pt>
                <c:pt idx="856">
                  <c:v>5.6884408845468846E-5</c:v>
                </c:pt>
                <c:pt idx="857">
                  <c:v>5.6583811860564558E-5</c:v>
                </c:pt>
                <c:pt idx="858">
                  <c:v>5.7012923757329618E-5</c:v>
                </c:pt>
                <c:pt idx="859">
                  <c:v>4.8355338237195956E-5</c:v>
                </c:pt>
                <c:pt idx="860">
                  <c:v>5.300867472437402E-5</c:v>
                </c:pt>
                <c:pt idx="861">
                  <c:v>5.1816131106502506E-5</c:v>
                </c:pt>
                <c:pt idx="862">
                  <c:v>5.5223208214506437E-5</c:v>
                </c:pt>
                <c:pt idx="863">
                  <c:v>5.3484384539430603E-5</c:v>
                </c:pt>
                <c:pt idx="864">
                  <c:v>5.9306610475136599E-5</c:v>
                </c:pt>
                <c:pt idx="865">
                  <c:v>6.1475589842208947E-5</c:v>
                </c:pt>
                <c:pt idx="866">
                  <c:v>6.53787723302696E-5</c:v>
                </c:pt>
                <c:pt idx="867">
                  <c:v>6.1232223587081398E-5</c:v>
                </c:pt>
                <c:pt idx="868">
                  <c:v>5.9032749000217134E-5</c:v>
                </c:pt>
                <c:pt idx="869">
                  <c:v>5.9508929263350913E-5</c:v>
                </c:pt>
                <c:pt idx="870">
                  <c:v>5.9302459711779829E-5</c:v>
                </c:pt>
                <c:pt idx="871">
                  <c:v>6.2043287267509424E-5</c:v>
                </c:pt>
                <c:pt idx="872">
                  <c:v>6.1643325101692317E-5</c:v>
                </c:pt>
                <c:pt idx="873">
                  <c:v>6.2326506207944173E-5</c:v>
                </c:pt>
                <c:pt idx="874">
                  <c:v>6.054757858344991E-5</c:v>
                </c:pt>
                <c:pt idx="875">
                  <c:v>5.9240608063531894E-5</c:v>
                </c:pt>
                <c:pt idx="876">
                  <c:v>5.8543952799680379E-5</c:v>
                </c:pt>
                <c:pt idx="877">
                  <c:v>5.7805299571110993E-5</c:v>
                </c:pt>
                <c:pt idx="878">
                  <c:v>5.592590537732198E-5</c:v>
                </c:pt>
                <c:pt idx="879">
                  <c:v>3.9595087450345098E-5</c:v>
                </c:pt>
                <c:pt idx="880">
                  <c:v>3.6422375598127888E-5</c:v>
                </c:pt>
                <c:pt idx="881">
                  <c:v>3.5807774697825073E-5</c:v>
                </c:pt>
                <c:pt idx="882">
                  <c:v>3.5282604812927292E-5</c:v>
                </c:pt>
                <c:pt idx="883">
                  <c:v>3.4446211088334876E-5</c:v>
                </c:pt>
                <c:pt idx="884">
                  <c:v>3.3802151775251464E-5</c:v>
                </c:pt>
                <c:pt idx="885">
                  <c:v>3.3852752451103148E-5</c:v>
                </c:pt>
                <c:pt idx="886">
                  <c:v>3.4727988914174346E-5</c:v>
                </c:pt>
                <c:pt idx="887">
                  <c:v>3.4171287687518361E-5</c:v>
                </c:pt>
                <c:pt idx="888">
                  <c:v>3.5500072831480107E-5</c:v>
                </c:pt>
                <c:pt idx="889">
                  <c:v>3.5540234310810211E-5</c:v>
                </c:pt>
                <c:pt idx="890">
                  <c:v>3.6674124456866696E-5</c:v>
                </c:pt>
                <c:pt idx="891">
                  <c:v>3.5037791312483025E-5</c:v>
                </c:pt>
                <c:pt idx="892">
                  <c:v>3.5605542653657668E-5</c:v>
                </c:pt>
                <c:pt idx="893">
                  <c:v>3.5693895374632637E-5</c:v>
                </c:pt>
                <c:pt idx="894">
                  <c:v>3.5262365039146604E-5</c:v>
                </c:pt>
                <c:pt idx="895">
                  <c:v>3.1931859388065244E-5</c:v>
                </c:pt>
                <c:pt idx="896">
                  <c:v>3.1737253470856525E-5</c:v>
                </c:pt>
                <c:pt idx="897">
                  <c:v>3.121063046233635E-5</c:v>
                </c:pt>
                <c:pt idx="898">
                  <c:v>3.3375035063511696E-5</c:v>
                </c:pt>
                <c:pt idx="899">
                  <c:v>3.3344349726380286E-5</c:v>
                </c:pt>
                <c:pt idx="900">
                  <c:v>3.3221798647952112E-5</c:v>
                </c:pt>
                <c:pt idx="901">
                  <c:v>3.4332669088260704E-5</c:v>
                </c:pt>
                <c:pt idx="902">
                  <c:v>2.9804944450428659E-5</c:v>
                </c:pt>
                <c:pt idx="903">
                  <c:v>3.1175942533213938E-5</c:v>
                </c:pt>
                <c:pt idx="904">
                  <c:v>3.2182679153519465E-5</c:v>
                </c:pt>
                <c:pt idx="905">
                  <c:v>3.1116778033924869E-5</c:v>
                </c:pt>
                <c:pt idx="906">
                  <c:v>3.1313491358127813E-5</c:v>
                </c:pt>
                <c:pt idx="907">
                  <c:v>3.1753813131767728E-5</c:v>
                </c:pt>
                <c:pt idx="908">
                  <c:v>3.0133727160669766E-5</c:v>
                </c:pt>
                <c:pt idx="909">
                  <c:v>3.1982588777219219E-5</c:v>
                </c:pt>
                <c:pt idx="910">
                  <c:v>3.0999790788654325E-5</c:v>
                </c:pt>
                <c:pt idx="911">
                  <c:v>2.9872986785453613E-5</c:v>
                </c:pt>
                <c:pt idx="912">
                  <c:v>2.9427677297721188E-5</c:v>
                </c:pt>
                <c:pt idx="913">
                  <c:v>3.0374938581531568E-5</c:v>
                </c:pt>
                <c:pt idx="914">
                  <c:v>3.0307269151612764E-5</c:v>
                </c:pt>
                <c:pt idx="915">
                  <c:v>2.6409035366494592E-5</c:v>
                </c:pt>
                <c:pt idx="916">
                  <c:v>2.7220239045584607E-5</c:v>
                </c:pt>
                <c:pt idx="917">
                  <c:v>2.7408899930493223E-5</c:v>
                </c:pt>
                <c:pt idx="918">
                  <c:v>2.8724215311820498E-5</c:v>
                </c:pt>
                <c:pt idx="919">
                  <c:v>3.5015940577159564E-5</c:v>
                </c:pt>
                <c:pt idx="920">
                  <c:v>3.4157464434530776E-5</c:v>
                </c:pt>
                <c:pt idx="921">
                  <c:v>3.5233836487859156E-5</c:v>
                </c:pt>
                <c:pt idx="922">
                  <c:v>3.8994493587593357E-5</c:v>
                </c:pt>
                <c:pt idx="923">
                  <c:v>3.9303660055300387E-5</c:v>
                </c:pt>
                <c:pt idx="924">
                  <c:v>3.5026124518336878E-5</c:v>
                </c:pt>
                <c:pt idx="925">
                  <c:v>3.9954579457526332E-5</c:v>
                </c:pt>
                <c:pt idx="926">
                  <c:v>3.8233842199338933E-5</c:v>
                </c:pt>
                <c:pt idx="927">
                  <c:v>3.8350188788275022E-5</c:v>
                </c:pt>
                <c:pt idx="928">
                  <c:v>4.0376864740653074E-5</c:v>
                </c:pt>
                <c:pt idx="929">
                  <c:v>3.9316773306932155E-5</c:v>
                </c:pt>
                <c:pt idx="930">
                  <c:v>3.8813407100153158E-5</c:v>
                </c:pt>
                <c:pt idx="931">
                  <c:v>4.02663760208447E-5</c:v>
                </c:pt>
                <c:pt idx="932">
                  <c:v>3.8622368070654837E-5</c:v>
                </c:pt>
                <c:pt idx="933">
                  <c:v>3.9234006805167884E-5</c:v>
                </c:pt>
                <c:pt idx="934">
                  <c:v>4.0704463161321641E-5</c:v>
                </c:pt>
                <c:pt idx="935">
                  <c:v>4.0289507651028148E-5</c:v>
                </c:pt>
                <c:pt idx="936">
                  <c:v>3.9498648257672477E-5</c:v>
                </c:pt>
                <c:pt idx="937">
                  <c:v>3.8980385756461052E-5</c:v>
                </c:pt>
                <c:pt idx="938">
                  <c:v>3.0737677995593188E-5</c:v>
                </c:pt>
                <c:pt idx="939">
                  <c:v>3.6170608169201734E-5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696-964C-AB67-4C74DA5C364A}"/>
            </c:ext>
          </c:extLst>
        </c:ser>
        <c:ser>
          <c:idx val="11"/>
          <c:order val="11"/>
          <c:tx>
            <c:strRef>
              <c:f>PD!$BE$1</c:f>
              <c:strCache>
                <c:ptCount val="1"/>
                <c:pt idx="0">
                  <c:v>Новатэк</c:v>
                </c:pt>
              </c:strCache>
            </c:strRef>
          </c:tx>
          <c:spPr>
            <a:ln w="222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PD!$AS$2:$AS$941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PD!$BE$2:$BE$941</c:f>
              <c:numCache>
                <c:formatCode>0.00%</c:formatCode>
                <c:ptCount val="940"/>
                <c:pt idx="0">
                  <c:v>7.3135290205146673E-3</c:v>
                </c:pt>
                <c:pt idx="1">
                  <c:v>7.4097675900909998E-3</c:v>
                </c:pt>
                <c:pt idx="2">
                  <c:v>7.4221221383871678E-3</c:v>
                </c:pt>
                <c:pt idx="3">
                  <c:v>7.4951679188248552E-3</c:v>
                </c:pt>
                <c:pt idx="4">
                  <c:v>7.7054083745140434E-3</c:v>
                </c:pt>
                <c:pt idx="5">
                  <c:v>7.8368693553787592E-3</c:v>
                </c:pt>
                <c:pt idx="6">
                  <c:v>7.7730045286620933E-3</c:v>
                </c:pt>
                <c:pt idx="7">
                  <c:v>7.8494157520856249E-3</c:v>
                </c:pt>
                <c:pt idx="8">
                  <c:v>7.7796198590107998E-3</c:v>
                </c:pt>
                <c:pt idx="9">
                  <c:v>7.7423999438537726E-3</c:v>
                </c:pt>
                <c:pt idx="10">
                  <c:v>7.9180136394985685E-3</c:v>
                </c:pt>
                <c:pt idx="11">
                  <c:v>8.0213283622277629E-3</c:v>
                </c:pt>
                <c:pt idx="12">
                  <c:v>8.570738861678702E-3</c:v>
                </c:pt>
                <c:pt idx="13">
                  <c:v>8.5936448169312268E-3</c:v>
                </c:pt>
                <c:pt idx="14">
                  <c:v>8.638658490916138E-3</c:v>
                </c:pt>
                <c:pt idx="15">
                  <c:v>8.6213347183048336E-3</c:v>
                </c:pt>
                <c:pt idx="16">
                  <c:v>8.7363333616562247E-3</c:v>
                </c:pt>
                <c:pt idx="17">
                  <c:v>8.7923562598210461E-3</c:v>
                </c:pt>
                <c:pt idx="18">
                  <c:v>9.1208309028771826E-3</c:v>
                </c:pt>
                <c:pt idx="19">
                  <c:v>9.1154110371865806E-3</c:v>
                </c:pt>
                <c:pt idx="20">
                  <c:v>9.0849510803481161E-3</c:v>
                </c:pt>
                <c:pt idx="21">
                  <c:v>9.114594165840581E-3</c:v>
                </c:pt>
                <c:pt idx="22">
                  <c:v>9.285914308090509E-3</c:v>
                </c:pt>
                <c:pt idx="23">
                  <c:v>9.4558301871253379E-3</c:v>
                </c:pt>
                <c:pt idx="24">
                  <c:v>9.3794142372318114E-3</c:v>
                </c:pt>
                <c:pt idx="25">
                  <c:v>9.4179735619045763E-3</c:v>
                </c:pt>
                <c:pt idx="26">
                  <c:v>9.4225370674315048E-3</c:v>
                </c:pt>
                <c:pt idx="27">
                  <c:v>9.3882926508229228E-3</c:v>
                </c:pt>
                <c:pt idx="28">
                  <c:v>9.3362499675198468E-3</c:v>
                </c:pt>
                <c:pt idx="29">
                  <c:v>9.53618619961406E-3</c:v>
                </c:pt>
                <c:pt idx="30">
                  <c:v>9.5234833763365428E-3</c:v>
                </c:pt>
                <c:pt idx="31">
                  <c:v>9.4932973750947343E-3</c:v>
                </c:pt>
                <c:pt idx="32">
                  <c:v>9.5250502185858631E-3</c:v>
                </c:pt>
                <c:pt idx="33">
                  <c:v>9.6223068611485645E-3</c:v>
                </c:pt>
                <c:pt idx="34">
                  <c:v>9.7240502754696815E-3</c:v>
                </c:pt>
                <c:pt idx="35">
                  <c:v>9.8672125294241037E-3</c:v>
                </c:pt>
                <c:pt idx="36">
                  <c:v>9.8982731258939714E-3</c:v>
                </c:pt>
                <c:pt idx="37">
                  <c:v>9.8870072764738019E-3</c:v>
                </c:pt>
                <c:pt idx="38">
                  <c:v>9.8929781452170296E-3</c:v>
                </c:pt>
                <c:pt idx="39">
                  <c:v>9.8354645345295772E-3</c:v>
                </c:pt>
                <c:pt idx="40">
                  <c:v>5.5176213168170625E-3</c:v>
                </c:pt>
                <c:pt idx="41">
                  <c:v>4.6970765185147751E-3</c:v>
                </c:pt>
                <c:pt idx="42">
                  <c:v>4.8020998405477015E-3</c:v>
                </c:pt>
                <c:pt idx="43">
                  <c:v>4.9145867336430962E-3</c:v>
                </c:pt>
                <c:pt idx="44">
                  <c:v>4.8480388347028683E-3</c:v>
                </c:pt>
                <c:pt idx="45">
                  <c:v>4.7961073360573538E-3</c:v>
                </c:pt>
                <c:pt idx="46">
                  <c:v>4.8274649227603257E-3</c:v>
                </c:pt>
                <c:pt idx="47">
                  <c:v>4.6813112057573943E-3</c:v>
                </c:pt>
                <c:pt idx="48">
                  <c:v>4.1960850299042184E-3</c:v>
                </c:pt>
                <c:pt idx="49">
                  <c:v>3.891514892274441E-3</c:v>
                </c:pt>
                <c:pt idx="50">
                  <c:v>3.1764711543951548E-3</c:v>
                </c:pt>
                <c:pt idx="51">
                  <c:v>3.164396309066158E-3</c:v>
                </c:pt>
                <c:pt idx="52">
                  <c:v>3.3773572455620209E-3</c:v>
                </c:pt>
                <c:pt idx="53">
                  <c:v>2.7013502916236475E-3</c:v>
                </c:pt>
                <c:pt idx="54">
                  <c:v>2.6642482913607746E-3</c:v>
                </c:pt>
                <c:pt idx="55">
                  <c:v>2.6606326328700736E-3</c:v>
                </c:pt>
                <c:pt idx="56">
                  <c:v>2.5167421247706688E-3</c:v>
                </c:pt>
                <c:pt idx="57">
                  <c:v>2.5000997670936507E-3</c:v>
                </c:pt>
                <c:pt idx="58">
                  <c:v>2.5016884819100442E-3</c:v>
                </c:pt>
                <c:pt idx="59">
                  <c:v>2.5616941372582172E-3</c:v>
                </c:pt>
                <c:pt idx="60">
                  <c:v>2.6567739736812848E-3</c:v>
                </c:pt>
                <c:pt idx="61">
                  <c:v>2.6606419961323203E-3</c:v>
                </c:pt>
                <c:pt idx="62">
                  <c:v>2.6577887528400194E-3</c:v>
                </c:pt>
                <c:pt idx="63">
                  <c:v>2.6650324589920105E-3</c:v>
                </c:pt>
                <c:pt idx="64">
                  <c:v>2.5230083259297114E-3</c:v>
                </c:pt>
                <c:pt idx="65">
                  <c:v>2.5218403174222673E-3</c:v>
                </c:pt>
                <c:pt idx="66">
                  <c:v>2.5124814555732172E-3</c:v>
                </c:pt>
                <c:pt idx="67">
                  <c:v>2.5688860478176841E-3</c:v>
                </c:pt>
                <c:pt idx="68">
                  <c:v>2.6763356086006653E-3</c:v>
                </c:pt>
                <c:pt idx="69">
                  <c:v>2.7361317966930984E-3</c:v>
                </c:pt>
                <c:pt idx="70">
                  <c:v>2.7346229892943729E-3</c:v>
                </c:pt>
                <c:pt idx="71">
                  <c:v>2.7574823842628979E-3</c:v>
                </c:pt>
                <c:pt idx="72">
                  <c:v>2.7631896728345252E-3</c:v>
                </c:pt>
                <c:pt idx="73">
                  <c:v>2.7528450678706599E-3</c:v>
                </c:pt>
                <c:pt idx="74">
                  <c:v>2.8896288052559132E-3</c:v>
                </c:pt>
                <c:pt idx="75">
                  <c:v>2.8961057712733581E-3</c:v>
                </c:pt>
                <c:pt idx="76">
                  <c:v>2.8885422599519276E-3</c:v>
                </c:pt>
                <c:pt idx="77">
                  <c:v>2.720854278007783E-3</c:v>
                </c:pt>
                <c:pt idx="78">
                  <c:v>2.6817677038847502E-3</c:v>
                </c:pt>
                <c:pt idx="79">
                  <c:v>2.6638048976650435E-3</c:v>
                </c:pt>
                <c:pt idx="80">
                  <c:v>2.6409301010093828E-3</c:v>
                </c:pt>
                <c:pt idx="81">
                  <c:v>2.6415220547662105E-3</c:v>
                </c:pt>
                <c:pt idx="82">
                  <c:v>2.6994703160720191E-3</c:v>
                </c:pt>
                <c:pt idx="83">
                  <c:v>2.6886066654707871E-3</c:v>
                </c:pt>
                <c:pt idx="84">
                  <c:v>2.6727656191619007E-3</c:v>
                </c:pt>
                <c:pt idx="85">
                  <c:v>2.325546890732728E-3</c:v>
                </c:pt>
                <c:pt idx="86">
                  <c:v>2.3059047466222628E-3</c:v>
                </c:pt>
                <c:pt idx="87">
                  <c:v>2.311262000220634E-3</c:v>
                </c:pt>
                <c:pt idx="88">
                  <c:v>2.3082796916078807E-3</c:v>
                </c:pt>
                <c:pt idx="89">
                  <c:v>2.3007943593890911E-3</c:v>
                </c:pt>
                <c:pt idx="90">
                  <c:v>2.3252843936093716E-3</c:v>
                </c:pt>
                <c:pt idx="91">
                  <c:v>2.3262925097987646E-3</c:v>
                </c:pt>
                <c:pt idx="92">
                  <c:v>2.3442956360062838E-3</c:v>
                </c:pt>
                <c:pt idx="93">
                  <c:v>2.3350427535970817E-3</c:v>
                </c:pt>
                <c:pt idx="94">
                  <c:v>2.2620508709168463E-3</c:v>
                </c:pt>
                <c:pt idx="95">
                  <c:v>2.2829047186437644E-3</c:v>
                </c:pt>
                <c:pt idx="96">
                  <c:v>2.2938894527336157E-3</c:v>
                </c:pt>
                <c:pt idx="97">
                  <c:v>2.2967607206593969E-3</c:v>
                </c:pt>
                <c:pt idx="98">
                  <c:v>2.1644173231271514E-3</c:v>
                </c:pt>
                <c:pt idx="99">
                  <c:v>2.1544631634368024E-3</c:v>
                </c:pt>
                <c:pt idx="100">
                  <c:v>2.1729846835205823E-3</c:v>
                </c:pt>
                <c:pt idx="101">
                  <c:v>2.0887629541843067E-3</c:v>
                </c:pt>
                <c:pt idx="102">
                  <c:v>1.9500034333154363E-3</c:v>
                </c:pt>
                <c:pt idx="103">
                  <c:v>1.9472061013526508E-3</c:v>
                </c:pt>
                <c:pt idx="104">
                  <c:v>1.9299913678381432E-3</c:v>
                </c:pt>
                <c:pt idx="105">
                  <c:v>1.8788970734715336E-3</c:v>
                </c:pt>
                <c:pt idx="106">
                  <c:v>1.8329555764937458E-3</c:v>
                </c:pt>
                <c:pt idx="107">
                  <c:v>1.8318861238064608E-3</c:v>
                </c:pt>
                <c:pt idx="108">
                  <c:v>1.8317187783970185E-3</c:v>
                </c:pt>
                <c:pt idx="109">
                  <c:v>1.8453308864270831E-3</c:v>
                </c:pt>
                <c:pt idx="110">
                  <c:v>1.8277947842892375E-3</c:v>
                </c:pt>
                <c:pt idx="111">
                  <c:v>1.8302853398637822E-3</c:v>
                </c:pt>
                <c:pt idx="112">
                  <c:v>1.8265840750935924E-3</c:v>
                </c:pt>
                <c:pt idx="113">
                  <c:v>1.8269135725950654E-3</c:v>
                </c:pt>
                <c:pt idx="114">
                  <c:v>1.8265210220701521E-3</c:v>
                </c:pt>
                <c:pt idx="115">
                  <c:v>1.8313263874173925E-3</c:v>
                </c:pt>
                <c:pt idx="116">
                  <c:v>1.8569060614411516E-3</c:v>
                </c:pt>
                <c:pt idx="117">
                  <c:v>1.8614859563169652E-3</c:v>
                </c:pt>
                <c:pt idx="118">
                  <c:v>1.861791381630402E-3</c:v>
                </c:pt>
                <c:pt idx="119">
                  <c:v>1.861939719841738E-3</c:v>
                </c:pt>
                <c:pt idx="120">
                  <c:v>1.8871321630024463E-3</c:v>
                </c:pt>
                <c:pt idx="121">
                  <c:v>1.9025300349110874E-3</c:v>
                </c:pt>
                <c:pt idx="122">
                  <c:v>1.8970054015532106E-3</c:v>
                </c:pt>
                <c:pt idx="123">
                  <c:v>1.8941059851476027E-3</c:v>
                </c:pt>
                <c:pt idx="124">
                  <c:v>1.8852392016692201E-3</c:v>
                </c:pt>
                <c:pt idx="125">
                  <c:v>1.8786761444418067E-3</c:v>
                </c:pt>
                <c:pt idx="126">
                  <c:v>1.8712266146603128E-3</c:v>
                </c:pt>
                <c:pt idx="127">
                  <c:v>1.8662989000461832E-3</c:v>
                </c:pt>
                <c:pt idx="128">
                  <c:v>1.8255270416369183E-3</c:v>
                </c:pt>
                <c:pt idx="129">
                  <c:v>1.8225312083287783E-3</c:v>
                </c:pt>
                <c:pt idx="130">
                  <c:v>1.7938456668309894E-3</c:v>
                </c:pt>
                <c:pt idx="131">
                  <c:v>1.7629228010268181E-3</c:v>
                </c:pt>
                <c:pt idx="132">
                  <c:v>1.7707409648980742E-3</c:v>
                </c:pt>
                <c:pt idx="133">
                  <c:v>1.5410174902879797E-3</c:v>
                </c:pt>
                <c:pt idx="134">
                  <c:v>1.541615096830344E-3</c:v>
                </c:pt>
                <c:pt idx="135">
                  <c:v>1.4962164007119049E-3</c:v>
                </c:pt>
                <c:pt idx="136">
                  <c:v>1.4996338690042954E-3</c:v>
                </c:pt>
                <c:pt idx="137">
                  <c:v>1.5163054626459802E-3</c:v>
                </c:pt>
                <c:pt idx="138">
                  <c:v>1.4921603328721231E-3</c:v>
                </c:pt>
                <c:pt idx="139">
                  <c:v>1.492560309546444E-3</c:v>
                </c:pt>
                <c:pt idx="140">
                  <c:v>1.46984657179283E-3</c:v>
                </c:pt>
                <c:pt idx="141">
                  <c:v>1.464383693897932E-3</c:v>
                </c:pt>
                <c:pt idx="142">
                  <c:v>1.4652335470019164E-3</c:v>
                </c:pt>
                <c:pt idx="143">
                  <c:v>1.4744084794494575E-3</c:v>
                </c:pt>
                <c:pt idx="144">
                  <c:v>1.4780019526167271E-3</c:v>
                </c:pt>
                <c:pt idx="145">
                  <c:v>1.4985553567726365E-3</c:v>
                </c:pt>
                <c:pt idx="146">
                  <c:v>1.4273270191560781E-3</c:v>
                </c:pt>
                <c:pt idx="147">
                  <c:v>1.4162410162310995E-3</c:v>
                </c:pt>
                <c:pt idx="148">
                  <c:v>1.4016597405701839E-3</c:v>
                </c:pt>
                <c:pt idx="149">
                  <c:v>1.3979744547427666E-3</c:v>
                </c:pt>
                <c:pt idx="150">
                  <c:v>1.3799290899523982E-3</c:v>
                </c:pt>
                <c:pt idx="151">
                  <c:v>1.3839486385820762E-3</c:v>
                </c:pt>
                <c:pt idx="152">
                  <c:v>1.3907382857453066E-3</c:v>
                </c:pt>
                <c:pt idx="153">
                  <c:v>1.3787445159710397E-3</c:v>
                </c:pt>
                <c:pt idx="154">
                  <c:v>1.364035444331199E-3</c:v>
                </c:pt>
                <c:pt idx="155">
                  <c:v>1.4086336666930563E-3</c:v>
                </c:pt>
                <c:pt idx="156">
                  <c:v>1.4417938455582255E-3</c:v>
                </c:pt>
                <c:pt idx="157">
                  <c:v>1.5712229981300191E-3</c:v>
                </c:pt>
                <c:pt idx="158">
                  <c:v>1.5611887207490857E-3</c:v>
                </c:pt>
                <c:pt idx="159">
                  <c:v>1.5356311633187743E-3</c:v>
                </c:pt>
                <c:pt idx="160">
                  <c:v>1.6012813618277041E-3</c:v>
                </c:pt>
                <c:pt idx="161">
                  <c:v>1.6233701858609825E-3</c:v>
                </c:pt>
                <c:pt idx="162">
                  <c:v>1.6498118581547976E-3</c:v>
                </c:pt>
                <c:pt idx="163">
                  <c:v>1.6616351477825001E-3</c:v>
                </c:pt>
                <c:pt idx="164">
                  <c:v>1.7505830137669082E-3</c:v>
                </c:pt>
                <c:pt idx="165">
                  <c:v>1.7605463579309327E-3</c:v>
                </c:pt>
                <c:pt idx="166">
                  <c:v>1.7501818371268752E-3</c:v>
                </c:pt>
                <c:pt idx="167">
                  <c:v>1.4884414026189907E-3</c:v>
                </c:pt>
                <c:pt idx="168">
                  <c:v>1.4900702166601074E-3</c:v>
                </c:pt>
                <c:pt idx="169">
                  <c:v>1.4687758333519511E-3</c:v>
                </c:pt>
                <c:pt idx="170">
                  <c:v>1.4594009077480588E-3</c:v>
                </c:pt>
                <c:pt idx="171">
                  <c:v>1.4569612535330226E-3</c:v>
                </c:pt>
                <c:pt idx="172">
                  <c:v>1.4569370008345307E-3</c:v>
                </c:pt>
                <c:pt idx="173">
                  <c:v>1.3987702010596341E-3</c:v>
                </c:pt>
                <c:pt idx="174">
                  <c:v>1.3869847768239437E-3</c:v>
                </c:pt>
                <c:pt idx="175">
                  <c:v>1.3866608724070984E-3</c:v>
                </c:pt>
                <c:pt idx="176">
                  <c:v>1.3401915058511163E-3</c:v>
                </c:pt>
                <c:pt idx="177">
                  <c:v>1.2917005847487412E-3</c:v>
                </c:pt>
                <c:pt idx="178">
                  <c:v>1.3239856346447972E-3</c:v>
                </c:pt>
                <c:pt idx="179">
                  <c:v>1.3637347495023926E-3</c:v>
                </c:pt>
                <c:pt idx="180">
                  <c:v>1.3676484676103729E-3</c:v>
                </c:pt>
                <c:pt idx="181">
                  <c:v>1.3872694686438245E-3</c:v>
                </c:pt>
                <c:pt idx="182">
                  <c:v>1.3977738860607429E-3</c:v>
                </c:pt>
                <c:pt idx="183">
                  <c:v>1.4578174062391471E-3</c:v>
                </c:pt>
                <c:pt idx="184">
                  <c:v>1.4657487732312262E-3</c:v>
                </c:pt>
                <c:pt idx="185">
                  <c:v>1.4590423370898478E-3</c:v>
                </c:pt>
                <c:pt idx="186">
                  <c:v>1.484092118513744E-3</c:v>
                </c:pt>
                <c:pt idx="187">
                  <c:v>1.4798751763953773E-3</c:v>
                </c:pt>
                <c:pt idx="188">
                  <c:v>1.5051721567840937E-3</c:v>
                </c:pt>
                <c:pt idx="189">
                  <c:v>1.5125317664755216E-3</c:v>
                </c:pt>
                <c:pt idx="190">
                  <c:v>1.5394928958188333E-3</c:v>
                </c:pt>
                <c:pt idx="191">
                  <c:v>1.5406678467987274E-3</c:v>
                </c:pt>
                <c:pt idx="192">
                  <c:v>1.5255813385933244E-3</c:v>
                </c:pt>
                <c:pt idx="193">
                  <c:v>1.5400862772614158E-3</c:v>
                </c:pt>
                <c:pt idx="194">
                  <c:v>1.5207395579929176E-3</c:v>
                </c:pt>
                <c:pt idx="195">
                  <c:v>1.4918612810424692E-3</c:v>
                </c:pt>
                <c:pt idx="196">
                  <c:v>1.4534775155240064E-3</c:v>
                </c:pt>
                <c:pt idx="197">
                  <c:v>1.4358676532581353E-3</c:v>
                </c:pt>
                <c:pt idx="198">
                  <c:v>1.4382718826920896E-3</c:v>
                </c:pt>
                <c:pt idx="199">
                  <c:v>1.4428249552033644E-3</c:v>
                </c:pt>
                <c:pt idx="200">
                  <c:v>1.4328459981643468E-3</c:v>
                </c:pt>
                <c:pt idx="201">
                  <c:v>1.4050734169923482E-3</c:v>
                </c:pt>
                <c:pt idx="202">
                  <c:v>1.3964977604451318E-3</c:v>
                </c:pt>
                <c:pt idx="203">
                  <c:v>1.3821274909713826E-3</c:v>
                </c:pt>
                <c:pt idx="204">
                  <c:v>1.407767590781214E-3</c:v>
                </c:pt>
                <c:pt idx="205">
                  <c:v>1.4200169581239134E-3</c:v>
                </c:pt>
                <c:pt idx="206">
                  <c:v>1.4692808967832643E-3</c:v>
                </c:pt>
                <c:pt idx="207">
                  <c:v>1.4430360307049184E-3</c:v>
                </c:pt>
                <c:pt idx="208">
                  <c:v>1.4397524814124937E-3</c:v>
                </c:pt>
                <c:pt idx="209">
                  <c:v>1.3908530946878191E-3</c:v>
                </c:pt>
                <c:pt idx="210">
                  <c:v>1.394549369962866E-3</c:v>
                </c:pt>
                <c:pt idx="211">
                  <c:v>1.3940536882790457E-3</c:v>
                </c:pt>
                <c:pt idx="212">
                  <c:v>1.3283927802265466E-3</c:v>
                </c:pt>
                <c:pt idx="213">
                  <c:v>1.3332021374226754E-3</c:v>
                </c:pt>
                <c:pt idx="214">
                  <c:v>1.3428088865838842E-3</c:v>
                </c:pt>
                <c:pt idx="215">
                  <c:v>1.3261367671790784E-3</c:v>
                </c:pt>
                <c:pt idx="216">
                  <c:v>1.3191987162993648E-3</c:v>
                </c:pt>
                <c:pt idx="217">
                  <c:v>1.3092322445756731E-3</c:v>
                </c:pt>
                <c:pt idx="218">
                  <c:v>1.2995258265472453E-3</c:v>
                </c:pt>
                <c:pt idx="219">
                  <c:v>1.2977016041473934E-3</c:v>
                </c:pt>
                <c:pt idx="220">
                  <c:v>1.3187541373320684E-3</c:v>
                </c:pt>
                <c:pt idx="221">
                  <c:v>1.3111708435859428E-3</c:v>
                </c:pt>
                <c:pt idx="222">
                  <c:v>1.3101700551999629E-3</c:v>
                </c:pt>
                <c:pt idx="223">
                  <c:v>1.41804113632724E-3</c:v>
                </c:pt>
                <c:pt idx="224">
                  <c:v>1.4362167537611461E-3</c:v>
                </c:pt>
                <c:pt idx="225">
                  <c:v>1.4311086191356275E-3</c:v>
                </c:pt>
                <c:pt idx="226">
                  <c:v>1.4337766073790248E-3</c:v>
                </c:pt>
                <c:pt idx="227">
                  <c:v>1.3977616020633117E-3</c:v>
                </c:pt>
                <c:pt idx="228">
                  <c:v>1.441694736129705E-3</c:v>
                </c:pt>
                <c:pt idx="229">
                  <c:v>1.362037200888062E-3</c:v>
                </c:pt>
                <c:pt idx="230">
                  <c:v>1.327318017321889E-3</c:v>
                </c:pt>
                <c:pt idx="231">
                  <c:v>1.4303546843377275E-3</c:v>
                </c:pt>
                <c:pt idx="232">
                  <c:v>1.4065192867126549E-3</c:v>
                </c:pt>
                <c:pt idx="233">
                  <c:v>1.2451115507185696E-3</c:v>
                </c:pt>
                <c:pt idx="234">
                  <c:v>1.0825915845645755E-3</c:v>
                </c:pt>
                <c:pt idx="235">
                  <c:v>1.0869808797173205E-3</c:v>
                </c:pt>
                <c:pt idx="236">
                  <c:v>1.0769919965817672E-3</c:v>
                </c:pt>
                <c:pt idx="237">
                  <c:v>1.1022455518210571E-3</c:v>
                </c:pt>
                <c:pt idx="238">
                  <c:v>1.1204013853221896E-3</c:v>
                </c:pt>
                <c:pt idx="239">
                  <c:v>1.0818724393385655E-3</c:v>
                </c:pt>
                <c:pt idx="240">
                  <c:v>1.0311596521806305E-3</c:v>
                </c:pt>
                <c:pt idx="241">
                  <c:v>1.1439396595912506E-3</c:v>
                </c:pt>
                <c:pt idx="242">
                  <c:v>1.0371060383038279E-3</c:v>
                </c:pt>
                <c:pt idx="243">
                  <c:v>8.1433080889704715E-4</c:v>
                </c:pt>
                <c:pt idx="244">
                  <c:v>8.4649494706243091E-4</c:v>
                </c:pt>
                <c:pt idx="245">
                  <c:v>7.6479156449931038E-4</c:v>
                </c:pt>
                <c:pt idx="246">
                  <c:v>7.686792820739616E-4</c:v>
                </c:pt>
                <c:pt idx="247">
                  <c:v>7.5945387737910079E-4</c:v>
                </c:pt>
                <c:pt idx="248">
                  <c:v>7.96002992123575E-4</c:v>
                </c:pt>
                <c:pt idx="249">
                  <c:v>5.5947188959893182E-4</c:v>
                </c:pt>
                <c:pt idx="250">
                  <c:v>5.4392940103818624E-4</c:v>
                </c:pt>
                <c:pt idx="251">
                  <c:v>4.7184254008528095E-4</c:v>
                </c:pt>
                <c:pt idx="252">
                  <c:v>4.1572098400489315E-4</c:v>
                </c:pt>
                <c:pt idx="253">
                  <c:v>4.5390747935664528E-4</c:v>
                </c:pt>
                <c:pt idx="254">
                  <c:v>4.6806938995362169E-4</c:v>
                </c:pt>
                <c:pt idx="255">
                  <c:v>4.6476949880246658E-4</c:v>
                </c:pt>
                <c:pt idx="256">
                  <c:v>4.1935101550690798E-4</c:v>
                </c:pt>
                <c:pt idx="257">
                  <c:v>5.2658055545293811E-4</c:v>
                </c:pt>
                <c:pt idx="258">
                  <c:v>5.17689103547715E-4</c:v>
                </c:pt>
                <c:pt idx="259">
                  <c:v>5.1011776348267393E-4</c:v>
                </c:pt>
                <c:pt idx="260">
                  <c:v>5.190009720199304E-4</c:v>
                </c:pt>
                <c:pt idx="261">
                  <c:v>5.1364668751955342E-4</c:v>
                </c:pt>
                <c:pt idx="262">
                  <c:v>5.3362745242676159E-4</c:v>
                </c:pt>
                <c:pt idx="263">
                  <c:v>4.0122531773667547E-4</c:v>
                </c:pt>
                <c:pt idx="264">
                  <c:v>4.179804864817746E-4</c:v>
                </c:pt>
                <c:pt idx="265">
                  <c:v>4.4964260149163448E-4</c:v>
                </c:pt>
                <c:pt idx="266">
                  <c:v>4.7178002810783375E-4</c:v>
                </c:pt>
                <c:pt idx="267">
                  <c:v>4.6009133984247012E-4</c:v>
                </c:pt>
                <c:pt idx="268">
                  <c:v>4.6064376005139286E-4</c:v>
                </c:pt>
                <c:pt idx="269">
                  <c:v>4.0757471845315164E-4</c:v>
                </c:pt>
                <c:pt idx="270">
                  <c:v>3.9790204462574646E-4</c:v>
                </c:pt>
                <c:pt idx="271">
                  <c:v>4.1925224458575085E-4</c:v>
                </c:pt>
                <c:pt idx="272">
                  <c:v>4.3186435015270713E-4</c:v>
                </c:pt>
                <c:pt idx="273">
                  <c:v>4.0981879963317754E-4</c:v>
                </c:pt>
                <c:pt idx="274">
                  <c:v>3.6021976558283069E-4</c:v>
                </c:pt>
                <c:pt idx="275">
                  <c:v>3.6407974968653541E-4</c:v>
                </c:pt>
                <c:pt idx="276">
                  <c:v>3.8757155644515348E-4</c:v>
                </c:pt>
                <c:pt idx="277">
                  <c:v>3.8659056455750851E-4</c:v>
                </c:pt>
                <c:pt idx="278">
                  <c:v>3.8042222771101768E-4</c:v>
                </c:pt>
                <c:pt idx="279">
                  <c:v>3.7949426622442214E-4</c:v>
                </c:pt>
                <c:pt idx="280">
                  <c:v>3.5022504775246335E-4</c:v>
                </c:pt>
                <c:pt idx="281">
                  <c:v>3.7311858245334009E-4</c:v>
                </c:pt>
                <c:pt idx="282">
                  <c:v>3.7534391938912911E-4</c:v>
                </c:pt>
                <c:pt idx="283">
                  <c:v>3.7926544105467536E-4</c:v>
                </c:pt>
                <c:pt idx="284">
                  <c:v>3.7565302588396011E-4</c:v>
                </c:pt>
                <c:pt idx="285">
                  <c:v>3.7518539337773213E-4</c:v>
                </c:pt>
                <c:pt idx="286">
                  <c:v>3.6166362065217627E-4</c:v>
                </c:pt>
                <c:pt idx="287">
                  <c:v>3.6731225583233346E-4</c:v>
                </c:pt>
                <c:pt idx="288">
                  <c:v>3.70305974425921E-4</c:v>
                </c:pt>
                <c:pt idx="289">
                  <c:v>3.6408041781629201E-4</c:v>
                </c:pt>
                <c:pt idx="290">
                  <c:v>3.5908272331444983E-4</c:v>
                </c:pt>
                <c:pt idx="291">
                  <c:v>3.5050214705616535E-4</c:v>
                </c:pt>
                <c:pt idx="292">
                  <c:v>3.6102401628922761E-4</c:v>
                </c:pt>
                <c:pt idx="293">
                  <c:v>3.4582301410401845E-4</c:v>
                </c:pt>
                <c:pt idx="294">
                  <c:v>3.2501127980647903E-4</c:v>
                </c:pt>
                <c:pt idx="295">
                  <c:v>3.3072228665584E-4</c:v>
                </c:pt>
                <c:pt idx="296">
                  <c:v>3.1907240638196014E-4</c:v>
                </c:pt>
                <c:pt idx="297">
                  <c:v>3.0849472536227744E-4</c:v>
                </c:pt>
                <c:pt idx="298">
                  <c:v>3.0676397349545058E-4</c:v>
                </c:pt>
                <c:pt idx="299">
                  <c:v>3.147709057579158E-4</c:v>
                </c:pt>
                <c:pt idx="300">
                  <c:v>3.1307278168770346E-4</c:v>
                </c:pt>
                <c:pt idx="301">
                  <c:v>2.7936493286906958E-4</c:v>
                </c:pt>
                <c:pt idx="302">
                  <c:v>2.7636628154168006E-4</c:v>
                </c:pt>
                <c:pt idx="303">
                  <c:v>2.4432721514205903E-4</c:v>
                </c:pt>
                <c:pt idx="304">
                  <c:v>2.4106066793452968E-4</c:v>
                </c:pt>
                <c:pt idx="305">
                  <c:v>2.4094455710902709E-4</c:v>
                </c:pt>
                <c:pt idx="306">
                  <c:v>2.2568348546234048E-4</c:v>
                </c:pt>
                <c:pt idx="307">
                  <c:v>2.272698604191276E-4</c:v>
                </c:pt>
                <c:pt idx="308">
                  <c:v>2.0439169640646472E-4</c:v>
                </c:pt>
                <c:pt idx="309">
                  <c:v>2.0569028059540888E-4</c:v>
                </c:pt>
                <c:pt idx="310">
                  <c:v>1.7947713247724008E-4</c:v>
                </c:pt>
                <c:pt idx="311">
                  <c:v>1.5967537159775741E-4</c:v>
                </c:pt>
                <c:pt idx="312">
                  <c:v>1.5754313323327631E-4</c:v>
                </c:pt>
                <c:pt idx="313">
                  <c:v>1.5732003273023022E-4</c:v>
                </c:pt>
                <c:pt idx="314">
                  <c:v>1.6129218486431553E-4</c:v>
                </c:pt>
                <c:pt idx="315">
                  <c:v>1.6323039692156088E-4</c:v>
                </c:pt>
                <c:pt idx="316">
                  <c:v>1.6600784646509254E-4</c:v>
                </c:pt>
                <c:pt idx="317">
                  <c:v>1.6566116615984898E-4</c:v>
                </c:pt>
                <c:pt idx="318">
                  <c:v>1.577971193064549E-4</c:v>
                </c:pt>
                <c:pt idx="319">
                  <c:v>1.4720122681464073E-4</c:v>
                </c:pt>
                <c:pt idx="320">
                  <c:v>1.2936810121064597E-4</c:v>
                </c:pt>
                <c:pt idx="321">
                  <c:v>1.2178751672593594E-4</c:v>
                </c:pt>
                <c:pt idx="322">
                  <c:v>1.1538662635100735E-4</c:v>
                </c:pt>
                <c:pt idx="323">
                  <c:v>1.1496918891430246E-4</c:v>
                </c:pt>
                <c:pt idx="324">
                  <c:v>1.0435751768170598E-4</c:v>
                </c:pt>
                <c:pt idx="325">
                  <c:v>9.1089508555932576E-5</c:v>
                </c:pt>
                <c:pt idx="326">
                  <c:v>9.0488852231059545E-5</c:v>
                </c:pt>
                <c:pt idx="327">
                  <c:v>9.0663705146449419E-5</c:v>
                </c:pt>
                <c:pt idx="328">
                  <c:v>9.024593721772281E-5</c:v>
                </c:pt>
                <c:pt idx="329">
                  <c:v>1.0502785098768591E-4</c:v>
                </c:pt>
                <c:pt idx="330">
                  <c:v>1.2549042964638032E-4</c:v>
                </c:pt>
                <c:pt idx="331">
                  <c:v>1.2671763724995892E-4</c:v>
                </c:pt>
                <c:pt idx="332">
                  <c:v>1.2995135420489231E-4</c:v>
                </c:pt>
                <c:pt idx="333">
                  <c:v>1.2517865313764297E-4</c:v>
                </c:pt>
                <c:pt idx="334">
                  <c:v>1.2563913318382403E-4</c:v>
                </c:pt>
                <c:pt idx="335">
                  <c:v>1.18480722193231E-4</c:v>
                </c:pt>
                <c:pt idx="336">
                  <c:v>1.2123798220606415E-4</c:v>
                </c:pt>
                <c:pt idx="337">
                  <c:v>1.2139597229134985E-4</c:v>
                </c:pt>
                <c:pt idx="338">
                  <c:v>1.2267987366993037E-4</c:v>
                </c:pt>
                <c:pt idx="339">
                  <c:v>1.2296111916199528E-4</c:v>
                </c:pt>
                <c:pt idx="340">
                  <c:v>1.2360646510742185E-4</c:v>
                </c:pt>
                <c:pt idx="341">
                  <c:v>1.2134808770434259E-4</c:v>
                </c:pt>
                <c:pt idx="342">
                  <c:v>1.2443305946773642E-4</c:v>
                </c:pt>
                <c:pt idx="343">
                  <c:v>1.1723002381320946E-4</c:v>
                </c:pt>
                <c:pt idx="344">
                  <c:v>1.1673958765051895E-4</c:v>
                </c:pt>
                <c:pt idx="345">
                  <c:v>1.1568811282677625E-4</c:v>
                </c:pt>
                <c:pt idx="346">
                  <c:v>1.1371901521322623E-4</c:v>
                </c:pt>
                <c:pt idx="347">
                  <c:v>1.1210608916098024E-4</c:v>
                </c:pt>
                <c:pt idx="348">
                  <c:v>1.1444686760214535E-4</c:v>
                </c:pt>
                <c:pt idx="349">
                  <c:v>1.178934222348346E-4</c:v>
                </c:pt>
                <c:pt idx="350">
                  <c:v>1.1796735626851064E-4</c:v>
                </c:pt>
                <c:pt idx="351">
                  <c:v>1.1307396874650166E-4</c:v>
                </c:pt>
                <c:pt idx="352">
                  <c:v>1.1437326543997962E-4</c:v>
                </c:pt>
                <c:pt idx="353">
                  <c:v>1.1470940576368244E-4</c:v>
                </c:pt>
                <c:pt idx="354">
                  <c:v>1.269875252944318E-4</c:v>
                </c:pt>
                <c:pt idx="355">
                  <c:v>1.2928944593786846E-4</c:v>
                </c:pt>
                <c:pt idx="356">
                  <c:v>1.3252024125935715E-4</c:v>
                </c:pt>
                <c:pt idx="357">
                  <c:v>1.4245137770548194E-4</c:v>
                </c:pt>
                <c:pt idx="358">
                  <c:v>1.4247971643416163E-4</c:v>
                </c:pt>
                <c:pt idx="359">
                  <c:v>1.4361507106129269E-4</c:v>
                </c:pt>
                <c:pt idx="360">
                  <c:v>1.4413597772096378E-4</c:v>
                </c:pt>
                <c:pt idx="361">
                  <c:v>1.5584459110403628E-4</c:v>
                </c:pt>
                <c:pt idx="362">
                  <c:v>1.5458813902564057E-4</c:v>
                </c:pt>
                <c:pt idx="363">
                  <c:v>1.5480961368031414E-4</c:v>
                </c:pt>
                <c:pt idx="364">
                  <c:v>1.5777490897051052E-4</c:v>
                </c:pt>
                <c:pt idx="365">
                  <c:v>1.5863853081759608E-4</c:v>
                </c:pt>
                <c:pt idx="366">
                  <c:v>1.9017223750462375E-4</c:v>
                </c:pt>
                <c:pt idx="367">
                  <c:v>1.8319791341153449E-4</c:v>
                </c:pt>
                <c:pt idx="368">
                  <c:v>1.7062084837968233E-4</c:v>
                </c:pt>
                <c:pt idx="369">
                  <c:v>1.7661894489800199E-4</c:v>
                </c:pt>
                <c:pt idx="370">
                  <c:v>1.7444499173380841E-4</c:v>
                </c:pt>
                <c:pt idx="371">
                  <c:v>1.7483915826417589E-4</c:v>
                </c:pt>
                <c:pt idx="372">
                  <c:v>1.6929623216756711E-4</c:v>
                </c:pt>
                <c:pt idx="373">
                  <c:v>1.7205872208269878E-4</c:v>
                </c:pt>
                <c:pt idx="374">
                  <c:v>1.7033554972344583E-4</c:v>
                </c:pt>
                <c:pt idx="375">
                  <c:v>1.71704901262379E-4</c:v>
                </c:pt>
                <c:pt idx="376">
                  <c:v>1.7178118521482628E-4</c:v>
                </c:pt>
                <c:pt idx="377">
                  <c:v>1.7170317606725327E-4</c:v>
                </c:pt>
                <c:pt idx="378">
                  <c:v>1.805093502701952E-4</c:v>
                </c:pt>
                <c:pt idx="379">
                  <c:v>1.7636060754456354E-4</c:v>
                </c:pt>
                <c:pt idx="380">
                  <c:v>1.8088909499174903E-4</c:v>
                </c:pt>
                <c:pt idx="381">
                  <c:v>1.8077679206333219E-4</c:v>
                </c:pt>
                <c:pt idx="382">
                  <c:v>1.8146759162176258E-4</c:v>
                </c:pt>
                <c:pt idx="383">
                  <c:v>1.814671878516839E-4</c:v>
                </c:pt>
                <c:pt idx="384">
                  <c:v>1.8020100357813649E-4</c:v>
                </c:pt>
                <c:pt idx="385">
                  <c:v>1.7937250559224834E-4</c:v>
                </c:pt>
                <c:pt idx="386">
                  <c:v>1.8106989828735207E-4</c:v>
                </c:pt>
                <c:pt idx="387">
                  <c:v>1.8120519667451533E-4</c:v>
                </c:pt>
                <c:pt idx="388">
                  <c:v>1.8292611459641824E-4</c:v>
                </c:pt>
                <c:pt idx="389">
                  <c:v>1.7980876815988474E-4</c:v>
                </c:pt>
                <c:pt idx="390">
                  <c:v>1.7583544626705535E-4</c:v>
                </c:pt>
                <c:pt idx="391">
                  <c:v>1.7690803694292372E-4</c:v>
                </c:pt>
                <c:pt idx="392">
                  <c:v>1.7753587163093414E-4</c:v>
                </c:pt>
                <c:pt idx="393">
                  <c:v>1.7423486669468341E-4</c:v>
                </c:pt>
                <c:pt idx="394">
                  <c:v>1.7371543457329506E-4</c:v>
                </c:pt>
                <c:pt idx="395">
                  <c:v>1.7067656411421289E-4</c:v>
                </c:pt>
                <c:pt idx="396">
                  <c:v>1.6841189524364745E-4</c:v>
                </c:pt>
                <c:pt idx="397">
                  <c:v>1.6776856054869936E-4</c:v>
                </c:pt>
                <c:pt idx="398">
                  <c:v>1.6722029460883956E-4</c:v>
                </c:pt>
                <c:pt idx="399">
                  <c:v>1.7124225295474452E-4</c:v>
                </c:pt>
                <c:pt idx="400">
                  <c:v>1.7013694988070397E-4</c:v>
                </c:pt>
                <c:pt idx="401">
                  <c:v>1.704252204403344E-4</c:v>
                </c:pt>
                <c:pt idx="402">
                  <c:v>1.7136966784554386E-4</c:v>
                </c:pt>
                <c:pt idx="403">
                  <c:v>1.7341241380055506E-4</c:v>
                </c:pt>
                <c:pt idx="404">
                  <c:v>1.7183877741499444E-4</c:v>
                </c:pt>
                <c:pt idx="405">
                  <c:v>1.7308579424875269E-4</c:v>
                </c:pt>
                <c:pt idx="406">
                  <c:v>1.6552665700750541E-4</c:v>
                </c:pt>
                <c:pt idx="407">
                  <c:v>1.5855034371065125E-4</c:v>
                </c:pt>
                <c:pt idx="408">
                  <c:v>1.3842939057953353E-4</c:v>
                </c:pt>
                <c:pt idx="409">
                  <c:v>1.3797890925359283E-4</c:v>
                </c:pt>
                <c:pt idx="410">
                  <c:v>1.3552610791949454E-4</c:v>
                </c:pt>
                <c:pt idx="411">
                  <c:v>1.2087507452518057E-4</c:v>
                </c:pt>
                <c:pt idx="412">
                  <c:v>1.1444431166380488E-4</c:v>
                </c:pt>
                <c:pt idx="413">
                  <c:v>1.0829537813523938E-4</c:v>
                </c:pt>
                <c:pt idx="414">
                  <c:v>1.0135768315730466E-4</c:v>
                </c:pt>
                <c:pt idx="415">
                  <c:v>8.8465977279030827E-5</c:v>
                </c:pt>
                <c:pt idx="416">
                  <c:v>9.111310861865348E-5</c:v>
                </c:pt>
                <c:pt idx="417">
                  <c:v>9.5185713730228921E-5</c:v>
                </c:pt>
                <c:pt idx="418">
                  <c:v>9.4824586013868737E-5</c:v>
                </c:pt>
                <c:pt idx="419">
                  <c:v>9.4087285782605231E-5</c:v>
                </c:pt>
                <c:pt idx="420">
                  <c:v>9.2626159390327384E-5</c:v>
                </c:pt>
                <c:pt idx="421">
                  <c:v>9.263928738170832E-5</c:v>
                </c:pt>
                <c:pt idx="422">
                  <c:v>9.4275485459030113E-5</c:v>
                </c:pt>
                <c:pt idx="423">
                  <c:v>9.941073851482232E-5</c:v>
                </c:pt>
                <c:pt idx="424">
                  <c:v>9.912102706541961E-5</c:v>
                </c:pt>
                <c:pt idx="425">
                  <c:v>9.9946329908244733E-5</c:v>
                </c:pt>
                <c:pt idx="426">
                  <c:v>1.0067324304552867E-4</c:v>
                </c:pt>
                <c:pt idx="427">
                  <c:v>1.0189947927116302E-4</c:v>
                </c:pt>
                <c:pt idx="428">
                  <c:v>1.1255974694674796E-4</c:v>
                </c:pt>
                <c:pt idx="429">
                  <c:v>1.0650897665878812E-4</c:v>
                </c:pt>
                <c:pt idx="430">
                  <c:v>1.0856233010941666E-4</c:v>
                </c:pt>
                <c:pt idx="431">
                  <c:v>1.067463871860748E-4</c:v>
                </c:pt>
                <c:pt idx="432">
                  <c:v>1.0067603292094822E-4</c:v>
                </c:pt>
                <c:pt idx="433">
                  <c:v>9.9854748545256375E-5</c:v>
                </c:pt>
                <c:pt idx="434">
                  <c:v>9.2864238732099055E-5</c:v>
                </c:pt>
                <c:pt idx="435">
                  <c:v>9.1604774616547825E-5</c:v>
                </c:pt>
                <c:pt idx="436">
                  <c:v>8.8667903372455329E-5</c:v>
                </c:pt>
                <c:pt idx="437">
                  <c:v>8.7658222821504052E-5</c:v>
                </c:pt>
                <c:pt idx="438">
                  <c:v>8.7715347011388018E-5</c:v>
                </c:pt>
                <c:pt idx="439">
                  <c:v>7.853769800608789E-5</c:v>
                </c:pt>
                <c:pt idx="440">
                  <c:v>7.651223259656896E-5</c:v>
                </c:pt>
                <c:pt idx="441">
                  <c:v>7.2521453969781843E-5</c:v>
                </c:pt>
                <c:pt idx="442">
                  <c:v>7.2451801634439427E-5</c:v>
                </c:pt>
                <c:pt idx="443">
                  <c:v>7.3060467253184815E-5</c:v>
                </c:pt>
                <c:pt idx="444">
                  <c:v>7.2435433356129051E-5</c:v>
                </c:pt>
                <c:pt idx="445">
                  <c:v>7.2388915794842845E-5</c:v>
                </c:pt>
                <c:pt idx="446">
                  <c:v>7.2442614652579439E-5</c:v>
                </c:pt>
                <c:pt idx="447">
                  <c:v>7.5321163453025846E-5</c:v>
                </c:pt>
                <c:pt idx="448">
                  <c:v>7.4976160556960395E-5</c:v>
                </c:pt>
                <c:pt idx="449">
                  <c:v>7.5046206937633234E-5</c:v>
                </c:pt>
                <c:pt idx="450">
                  <c:v>7.4247956553918969E-5</c:v>
                </c:pt>
                <c:pt idx="451">
                  <c:v>7.4460050935872723E-5</c:v>
                </c:pt>
                <c:pt idx="452">
                  <c:v>7.435237578946798E-5</c:v>
                </c:pt>
                <c:pt idx="453">
                  <c:v>7.6104394845645575E-5</c:v>
                </c:pt>
                <c:pt idx="454">
                  <c:v>7.5998003944962426E-5</c:v>
                </c:pt>
                <c:pt idx="455">
                  <c:v>7.1597090176870378E-5</c:v>
                </c:pt>
                <c:pt idx="456">
                  <c:v>6.8378589870657665E-5</c:v>
                </c:pt>
                <c:pt idx="457">
                  <c:v>6.3995104037495049E-5</c:v>
                </c:pt>
                <c:pt idx="458">
                  <c:v>6.4880182342040286E-5</c:v>
                </c:pt>
                <c:pt idx="459">
                  <c:v>6.6276029976744706E-5</c:v>
                </c:pt>
                <c:pt idx="460">
                  <c:v>6.6723089911517675E-5</c:v>
                </c:pt>
                <c:pt idx="461">
                  <c:v>6.8227147782454211E-5</c:v>
                </c:pt>
                <c:pt idx="462">
                  <c:v>6.8691548231006718E-5</c:v>
                </c:pt>
                <c:pt idx="463">
                  <c:v>7.4099665148855763E-5</c:v>
                </c:pt>
                <c:pt idx="464">
                  <c:v>7.7314624483736463E-5</c:v>
                </c:pt>
                <c:pt idx="465">
                  <c:v>6.8234075658318339E-5</c:v>
                </c:pt>
                <c:pt idx="466">
                  <c:v>6.9144814776830532E-5</c:v>
                </c:pt>
                <c:pt idx="467">
                  <c:v>6.8946878204814805E-5</c:v>
                </c:pt>
                <c:pt idx="468">
                  <c:v>6.7750462146897418E-5</c:v>
                </c:pt>
                <c:pt idx="469">
                  <c:v>6.206985157028009E-5</c:v>
                </c:pt>
                <c:pt idx="470">
                  <c:v>6.1489450849685717E-5</c:v>
                </c:pt>
                <c:pt idx="471">
                  <c:v>6.0915637572989001E-5</c:v>
                </c:pt>
                <c:pt idx="472">
                  <c:v>6.0103935111087444E-5</c:v>
                </c:pt>
                <c:pt idx="473">
                  <c:v>6.0231597918304251E-5</c:v>
                </c:pt>
                <c:pt idx="474">
                  <c:v>5.1521099427846724E-5</c:v>
                </c:pt>
                <c:pt idx="475">
                  <c:v>4.7763553564213663E-5</c:v>
                </c:pt>
                <c:pt idx="476">
                  <c:v>4.7939310504977283E-5</c:v>
                </c:pt>
                <c:pt idx="477">
                  <c:v>4.8272190303552669E-5</c:v>
                </c:pt>
                <c:pt idx="478">
                  <c:v>4.9254976751037778E-5</c:v>
                </c:pt>
                <c:pt idx="479">
                  <c:v>4.6176401997648439E-5</c:v>
                </c:pt>
                <c:pt idx="480">
                  <c:v>4.5406097525042978E-5</c:v>
                </c:pt>
                <c:pt idx="481">
                  <c:v>5.1916897219580528E-5</c:v>
                </c:pt>
                <c:pt idx="482">
                  <c:v>4.1909794154869193E-5</c:v>
                </c:pt>
                <c:pt idx="483">
                  <c:v>4.2002893905241429E-5</c:v>
                </c:pt>
                <c:pt idx="484">
                  <c:v>4.0216739572054479E-5</c:v>
                </c:pt>
                <c:pt idx="485">
                  <c:v>3.5130007493320449E-5</c:v>
                </c:pt>
                <c:pt idx="486">
                  <c:v>3.4455843318892306E-5</c:v>
                </c:pt>
                <c:pt idx="487">
                  <c:v>4.3579775723192852E-5</c:v>
                </c:pt>
                <c:pt idx="488">
                  <c:v>4.1903538718188936E-5</c:v>
                </c:pt>
                <c:pt idx="489">
                  <c:v>3.9426744109845876E-5</c:v>
                </c:pt>
                <c:pt idx="490">
                  <c:v>3.9739377504670868E-5</c:v>
                </c:pt>
                <c:pt idx="491">
                  <c:v>3.67970514524071E-5</c:v>
                </c:pt>
                <c:pt idx="492">
                  <c:v>2.8512650707296098E-5</c:v>
                </c:pt>
                <c:pt idx="493">
                  <c:v>2.8595425062395963E-5</c:v>
                </c:pt>
                <c:pt idx="494">
                  <c:v>2.8428380747009407E-5</c:v>
                </c:pt>
                <c:pt idx="495">
                  <c:v>2.4777266795354343E-5</c:v>
                </c:pt>
                <c:pt idx="496">
                  <c:v>2.4630374227626677E-5</c:v>
                </c:pt>
                <c:pt idx="497">
                  <c:v>2.5470611948594549E-5</c:v>
                </c:pt>
                <c:pt idx="498">
                  <c:v>2.5981744150575617E-5</c:v>
                </c:pt>
                <c:pt idx="499">
                  <c:v>2.2053142101404639E-5</c:v>
                </c:pt>
                <c:pt idx="500">
                  <c:v>2.4789823726509741E-5</c:v>
                </c:pt>
                <c:pt idx="501">
                  <c:v>2.0869435103658106E-5</c:v>
                </c:pt>
                <c:pt idx="502">
                  <c:v>2.1289574102221175E-5</c:v>
                </c:pt>
                <c:pt idx="503">
                  <c:v>2.3116415949733302E-5</c:v>
                </c:pt>
                <c:pt idx="504">
                  <c:v>1.9746637039364311E-5</c:v>
                </c:pt>
                <c:pt idx="505">
                  <c:v>1.7474509076081168E-5</c:v>
                </c:pt>
                <c:pt idx="506">
                  <c:v>1.7683010572633528E-5</c:v>
                </c:pt>
                <c:pt idx="507">
                  <c:v>1.9492401576780759E-5</c:v>
                </c:pt>
                <c:pt idx="508">
                  <c:v>1.104183904032878E-5</c:v>
                </c:pt>
                <c:pt idx="509">
                  <c:v>1.0267486154877348E-5</c:v>
                </c:pt>
                <c:pt idx="510">
                  <c:v>1.0241542125874646E-5</c:v>
                </c:pt>
                <c:pt idx="511">
                  <c:v>9.8997233087304978E-6</c:v>
                </c:pt>
                <c:pt idx="512">
                  <c:v>8.9672889786221755E-6</c:v>
                </c:pt>
                <c:pt idx="513">
                  <c:v>6.7839157854866801E-6</c:v>
                </c:pt>
                <c:pt idx="514">
                  <c:v>6.7896355937232391E-6</c:v>
                </c:pt>
                <c:pt idx="515">
                  <c:v>6.3966282274051298E-6</c:v>
                </c:pt>
                <c:pt idx="516">
                  <c:v>7.6539274975579531E-6</c:v>
                </c:pt>
                <c:pt idx="517">
                  <c:v>6.7221793533772708E-6</c:v>
                </c:pt>
                <c:pt idx="518">
                  <c:v>6.0384082593981665E-6</c:v>
                </c:pt>
                <c:pt idx="519">
                  <c:v>5.9478319884907349E-6</c:v>
                </c:pt>
                <c:pt idx="520">
                  <c:v>5.8689130863584128E-6</c:v>
                </c:pt>
                <c:pt idx="521">
                  <c:v>5.9884466826401933E-6</c:v>
                </c:pt>
                <c:pt idx="522">
                  <c:v>4.6368929048288303E-6</c:v>
                </c:pt>
                <c:pt idx="523">
                  <c:v>4.8626925131877502E-6</c:v>
                </c:pt>
                <c:pt idx="524">
                  <c:v>4.3355977468519217E-6</c:v>
                </c:pt>
                <c:pt idx="525">
                  <c:v>4.3700518238978974E-6</c:v>
                </c:pt>
                <c:pt idx="526">
                  <c:v>4.1137114463229791E-6</c:v>
                </c:pt>
                <c:pt idx="527">
                  <c:v>3.370469549501677E-6</c:v>
                </c:pt>
                <c:pt idx="528">
                  <c:v>3.6347444437637735E-6</c:v>
                </c:pt>
                <c:pt idx="529">
                  <c:v>3.7077805611317657E-6</c:v>
                </c:pt>
                <c:pt idx="530">
                  <c:v>3.8789293264785102E-6</c:v>
                </c:pt>
                <c:pt idx="531">
                  <c:v>3.8176188526521246E-6</c:v>
                </c:pt>
                <c:pt idx="532">
                  <c:v>3.0539995783301966E-6</c:v>
                </c:pt>
                <c:pt idx="533">
                  <c:v>3.0033639084396379E-6</c:v>
                </c:pt>
                <c:pt idx="534">
                  <c:v>2.8382212989597851E-6</c:v>
                </c:pt>
                <c:pt idx="535">
                  <c:v>2.7069312414748848E-6</c:v>
                </c:pt>
                <c:pt idx="536">
                  <c:v>3.3041128258361266E-6</c:v>
                </c:pt>
                <c:pt idx="537">
                  <c:v>3.2714449973174571E-6</c:v>
                </c:pt>
                <c:pt idx="538">
                  <c:v>2.8774494409784204E-6</c:v>
                </c:pt>
                <c:pt idx="539">
                  <c:v>3.5909154730772976E-6</c:v>
                </c:pt>
                <c:pt idx="540">
                  <c:v>3.6146456485371477E-6</c:v>
                </c:pt>
                <c:pt idx="541">
                  <c:v>3.5161678125021059E-6</c:v>
                </c:pt>
                <c:pt idx="542">
                  <c:v>3.7226100441437844E-6</c:v>
                </c:pt>
                <c:pt idx="543">
                  <c:v>3.41302293586326E-6</c:v>
                </c:pt>
                <c:pt idx="544">
                  <c:v>3.3658909261499932E-6</c:v>
                </c:pt>
                <c:pt idx="545">
                  <c:v>3.4795491062017301E-6</c:v>
                </c:pt>
                <c:pt idx="546">
                  <c:v>4.9460640746519408E-6</c:v>
                </c:pt>
                <c:pt idx="547">
                  <c:v>5.0921974535473757E-6</c:v>
                </c:pt>
                <c:pt idx="548">
                  <c:v>5.4362548037299819E-6</c:v>
                </c:pt>
                <c:pt idx="549">
                  <c:v>5.4706812787550215E-6</c:v>
                </c:pt>
                <c:pt idx="550">
                  <c:v>5.0074275787640631E-6</c:v>
                </c:pt>
                <c:pt idx="551">
                  <c:v>5.0059293398595449E-6</c:v>
                </c:pt>
                <c:pt idx="552">
                  <c:v>5.5743105774269604E-6</c:v>
                </c:pt>
                <c:pt idx="553">
                  <c:v>5.5555801142313868E-6</c:v>
                </c:pt>
                <c:pt idx="554">
                  <c:v>5.3864627824287908E-6</c:v>
                </c:pt>
                <c:pt idx="555">
                  <c:v>5.3922746846394693E-6</c:v>
                </c:pt>
                <c:pt idx="556">
                  <c:v>5.5636644997488532E-6</c:v>
                </c:pt>
                <c:pt idx="557">
                  <c:v>5.4590652316924305E-6</c:v>
                </c:pt>
                <c:pt idx="558">
                  <c:v>5.5545115916993588E-6</c:v>
                </c:pt>
                <c:pt idx="559">
                  <c:v>5.8470275959470975E-6</c:v>
                </c:pt>
                <c:pt idx="560">
                  <c:v>6.1689109418083719E-6</c:v>
                </c:pt>
                <c:pt idx="561">
                  <c:v>6.5157777541772136E-6</c:v>
                </c:pt>
                <c:pt idx="562">
                  <c:v>6.7731321316166071E-6</c:v>
                </c:pt>
                <c:pt idx="563">
                  <c:v>6.4722222621583538E-6</c:v>
                </c:pt>
                <c:pt idx="564">
                  <c:v>7.593581815909529E-6</c:v>
                </c:pt>
                <c:pt idx="565">
                  <c:v>7.3968819089026994E-6</c:v>
                </c:pt>
                <c:pt idx="566">
                  <c:v>7.1629243500946552E-6</c:v>
                </c:pt>
                <c:pt idx="567">
                  <c:v>6.629521311886307E-6</c:v>
                </c:pt>
                <c:pt idx="568">
                  <c:v>8.2888564263615226E-6</c:v>
                </c:pt>
                <c:pt idx="569">
                  <c:v>7.8479438592531178E-6</c:v>
                </c:pt>
                <c:pt idx="570">
                  <c:v>7.744778011172006E-6</c:v>
                </c:pt>
                <c:pt idx="571">
                  <c:v>7.7712958254255341E-6</c:v>
                </c:pt>
                <c:pt idx="572">
                  <c:v>8.5349944954836885E-6</c:v>
                </c:pt>
                <c:pt idx="573">
                  <c:v>8.6721450906149453E-6</c:v>
                </c:pt>
                <c:pt idx="574">
                  <c:v>8.7470737365507697E-6</c:v>
                </c:pt>
                <c:pt idx="575">
                  <c:v>8.8235614062892868E-6</c:v>
                </c:pt>
                <c:pt idx="576">
                  <c:v>8.8596263676104917E-6</c:v>
                </c:pt>
                <c:pt idx="577">
                  <c:v>8.7725934814395619E-6</c:v>
                </c:pt>
                <c:pt idx="578">
                  <c:v>8.7762925434139491E-6</c:v>
                </c:pt>
                <c:pt idx="579">
                  <c:v>8.9224677651771497E-6</c:v>
                </c:pt>
                <c:pt idx="580">
                  <c:v>7.030440113116737E-6</c:v>
                </c:pt>
                <c:pt idx="581">
                  <c:v>5.4265400374331751E-6</c:v>
                </c:pt>
                <c:pt idx="582">
                  <c:v>5.1679124323448562E-6</c:v>
                </c:pt>
                <c:pt idx="583">
                  <c:v>4.7767810915743704E-6</c:v>
                </c:pt>
                <c:pt idx="584">
                  <c:v>4.7943367632432988E-6</c:v>
                </c:pt>
                <c:pt idx="585">
                  <c:v>4.7915813147902519E-6</c:v>
                </c:pt>
                <c:pt idx="586">
                  <c:v>4.7626806918641469E-6</c:v>
                </c:pt>
                <c:pt idx="587">
                  <c:v>4.6050022743354051E-6</c:v>
                </c:pt>
                <c:pt idx="588">
                  <c:v>4.773388624041747E-6</c:v>
                </c:pt>
                <c:pt idx="589">
                  <c:v>4.7086455140104353E-6</c:v>
                </c:pt>
                <c:pt idx="590">
                  <c:v>4.7221027102280297E-6</c:v>
                </c:pt>
                <c:pt idx="591">
                  <c:v>4.6991105028598822E-6</c:v>
                </c:pt>
                <c:pt idx="592">
                  <c:v>4.7662510604828803E-6</c:v>
                </c:pt>
                <c:pt idx="593">
                  <c:v>4.5801633275048192E-6</c:v>
                </c:pt>
                <c:pt idx="594">
                  <c:v>4.5851886319234054E-6</c:v>
                </c:pt>
                <c:pt idx="595">
                  <c:v>4.6129179148613096E-6</c:v>
                </c:pt>
                <c:pt idx="596">
                  <c:v>4.5441366735179867E-6</c:v>
                </c:pt>
                <c:pt idx="597">
                  <c:v>4.5401827124400617E-6</c:v>
                </c:pt>
                <c:pt idx="598">
                  <c:v>4.5205528999959302E-6</c:v>
                </c:pt>
                <c:pt idx="599">
                  <c:v>5.314904825189337E-6</c:v>
                </c:pt>
                <c:pt idx="600">
                  <c:v>5.123612788470308E-6</c:v>
                </c:pt>
                <c:pt idx="601">
                  <c:v>5.1282395893860825E-6</c:v>
                </c:pt>
                <c:pt idx="602">
                  <c:v>5.3695571208924243E-6</c:v>
                </c:pt>
                <c:pt idx="603">
                  <c:v>6.0339872893249643E-6</c:v>
                </c:pt>
                <c:pt idx="604">
                  <c:v>6.3132569748947262E-6</c:v>
                </c:pt>
                <c:pt idx="605">
                  <c:v>5.0626089368853432E-6</c:v>
                </c:pt>
                <c:pt idx="606">
                  <c:v>5.1281762419074137E-6</c:v>
                </c:pt>
                <c:pt idx="607">
                  <c:v>4.6892821354698189E-6</c:v>
                </c:pt>
                <c:pt idx="608">
                  <c:v>4.2473927736599896E-6</c:v>
                </c:pt>
                <c:pt idx="609">
                  <c:v>4.4482966597426574E-6</c:v>
                </c:pt>
                <c:pt idx="610">
                  <c:v>5.1355421476247621E-6</c:v>
                </c:pt>
                <c:pt idx="611">
                  <c:v>5.1497803646795573E-6</c:v>
                </c:pt>
                <c:pt idx="612">
                  <c:v>4.2832779721007464E-6</c:v>
                </c:pt>
                <c:pt idx="613">
                  <c:v>4.2758722151732959E-6</c:v>
                </c:pt>
                <c:pt idx="614">
                  <c:v>4.3856302582573983E-6</c:v>
                </c:pt>
                <c:pt idx="615">
                  <c:v>4.3560702636216857E-6</c:v>
                </c:pt>
                <c:pt idx="616">
                  <c:v>4.4433061581610387E-6</c:v>
                </c:pt>
                <c:pt idx="617">
                  <c:v>3.2771751792089851E-6</c:v>
                </c:pt>
                <c:pt idx="618">
                  <c:v>3.275078270051627E-6</c:v>
                </c:pt>
                <c:pt idx="619">
                  <c:v>3.301343231837848E-6</c:v>
                </c:pt>
                <c:pt idx="620">
                  <c:v>3.2373364396650679E-6</c:v>
                </c:pt>
                <c:pt idx="621">
                  <c:v>3.180868177006559E-6</c:v>
                </c:pt>
                <c:pt idx="622">
                  <c:v>3.2250983582944842E-6</c:v>
                </c:pt>
                <c:pt idx="623">
                  <c:v>3.2430537052560077E-6</c:v>
                </c:pt>
                <c:pt idx="624">
                  <c:v>3.4499151879790108E-6</c:v>
                </c:pt>
                <c:pt idx="625">
                  <c:v>3.444945087154437E-6</c:v>
                </c:pt>
                <c:pt idx="626">
                  <c:v>3.405183462479518E-6</c:v>
                </c:pt>
                <c:pt idx="627">
                  <c:v>3.4590099821914289E-6</c:v>
                </c:pt>
                <c:pt idx="628">
                  <c:v>3.4807345069256241E-6</c:v>
                </c:pt>
                <c:pt idx="629">
                  <c:v>3.019708777548002E-6</c:v>
                </c:pt>
                <c:pt idx="630">
                  <c:v>3.0204638614758134E-6</c:v>
                </c:pt>
                <c:pt idx="631">
                  <c:v>2.8574206965426238E-6</c:v>
                </c:pt>
                <c:pt idx="632">
                  <c:v>2.9133405780547587E-6</c:v>
                </c:pt>
                <c:pt idx="633">
                  <c:v>3.0170985135224617E-6</c:v>
                </c:pt>
                <c:pt idx="634">
                  <c:v>3.0005610824073756E-6</c:v>
                </c:pt>
                <c:pt idx="635">
                  <c:v>3.1137442786718062E-6</c:v>
                </c:pt>
                <c:pt idx="636">
                  <c:v>3.1426375097580744E-6</c:v>
                </c:pt>
                <c:pt idx="637">
                  <c:v>3.0633948901098594E-6</c:v>
                </c:pt>
                <c:pt idx="638">
                  <c:v>3.2533051376648206E-6</c:v>
                </c:pt>
                <c:pt idx="639">
                  <c:v>3.091051306638123E-6</c:v>
                </c:pt>
                <c:pt idx="640">
                  <c:v>3.2928994897213443E-6</c:v>
                </c:pt>
                <c:pt idx="641">
                  <c:v>3.2879375682676728E-6</c:v>
                </c:pt>
                <c:pt idx="642">
                  <c:v>3.267444583539811E-6</c:v>
                </c:pt>
                <c:pt idx="643">
                  <c:v>3.4325143470434136E-6</c:v>
                </c:pt>
                <c:pt idx="644">
                  <c:v>3.1254669440077083E-6</c:v>
                </c:pt>
                <c:pt idx="645">
                  <c:v>3.1457052291594735E-6</c:v>
                </c:pt>
                <c:pt idx="646">
                  <c:v>3.1692225519268961E-6</c:v>
                </c:pt>
                <c:pt idx="647">
                  <c:v>3.1550025223520179E-6</c:v>
                </c:pt>
                <c:pt idx="648">
                  <c:v>3.3055711904724174E-6</c:v>
                </c:pt>
                <c:pt idx="649">
                  <c:v>3.3193239228639032E-6</c:v>
                </c:pt>
                <c:pt idx="650">
                  <c:v>3.3669178192070494E-6</c:v>
                </c:pt>
                <c:pt idx="651">
                  <c:v>3.5565269548386921E-6</c:v>
                </c:pt>
                <c:pt idx="652">
                  <c:v>3.465441636607643E-6</c:v>
                </c:pt>
                <c:pt idx="653">
                  <c:v>3.3465934833313767E-6</c:v>
                </c:pt>
                <c:pt idx="654">
                  <c:v>3.3458640743034711E-6</c:v>
                </c:pt>
                <c:pt idx="655">
                  <c:v>3.3051978013098939E-6</c:v>
                </c:pt>
                <c:pt idx="656">
                  <c:v>3.266754298619366E-6</c:v>
                </c:pt>
                <c:pt idx="657">
                  <c:v>3.2878224461225309E-6</c:v>
                </c:pt>
                <c:pt idx="658">
                  <c:v>3.1678698158719892E-6</c:v>
                </c:pt>
                <c:pt idx="659">
                  <c:v>3.2222214797860537E-6</c:v>
                </c:pt>
                <c:pt idx="660">
                  <c:v>3.3084887057380742E-6</c:v>
                </c:pt>
                <c:pt idx="661">
                  <c:v>3.5074280648962488E-6</c:v>
                </c:pt>
                <c:pt idx="662">
                  <c:v>3.365590021401692E-6</c:v>
                </c:pt>
                <c:pt idx="663">
                  <c:v>3.154899590774931E-6</c:v>
                </c:pt>
                <c:pt idx="664">
                  <c:v>3.2740775419430864E-6</c:v>
                </c:pt>
                <c:pt idx="665">
                  <c:v>3.1234755283003867E-6</c:v>
                </c:pt>
                <c:pt idx="666">
                  <c:v>3.1600289866031871E-6</c:v>
                </c:pt>
                <c:pt idx="667">
                  <c:v>2.8961678673451078E-6</c:v>
                </c:pt>
                <c:pt idx="668">
                  <c:v>2.6718478227346076E-6</c:v>
                </c:pt>
                <c:pt idx="669">
                  <c:v>2.6655640988788212E-6</c:v>
                </c:pt>
                <c:pt idx="670">
                  <c:v>2.6928123219952362E-6</c:v>
                </c:pt>
                <c:pt idx="671">
                  <c:v>2.6968743684884904E-6</c:v>
                </c:pt>
                <c:pt idx="672">
                  <c:v>2.6929506411744942E-6</c:v>
                </c:pt>
                <c:pt idx="673">
                  <c:v>2.6633970943139308E-6</c:v>
                </c:pt>
                <c:pt idx="674">
                  <c:v>2.4155762769949742E-6</c:v>
                </c:pt>
                <c:pt idx="675">
                  <c:v>2.436974081508955E-6</c:v>
                </c:pt>
                <c:pt idx="676">
                  <c:v>2.3220271059634203E-6</c:v>
                </c:pt>
                <c:pt idx="677">
                  <c:v>2.2905898414258314E-6</c:v>
                </c:pt>
                <c:pt idx="678">
                  <c:v>2.2505855799465398E-6</c:v>
                </c:pt>
                <c:pt idx="679">
                  <c:v>2.026038646208866E-6</c:v>
                </c:pt>
                <c:pt idx="680">
                  <c:v>2.0225058297939684E-6</c:v>
                </c:pt>
                <c:pt idx="681">
                  <c:v>1.7836638383048591E-6</c:v>
                </c:pt>
                <c:pt idx="682">
                  <c:v>1.9973600541802226E-6</c:v>
                </c:pt>
                <c:pt idx="683">
                  <c:v>2.0332998156891544E-6</c:v>
                </c:pt>
                <c:pt idx="684">
                  <c:v>2.0748306836870323E-6</c:v>
                </c:pt>
                <c:pt idx="685">
                  <c:v>2.1516203910023618E-6</c:v>
                </c:pt>
                <c:pt idx="686">
                  <c:v>2.0865706140732311E-6</c:v>
                </c:pt>
                <c:pt idx="687">
                  <c:v>2.0819828063814336E-6</c:v>
                </c:pt>
                <c:pt idx="688">
                  <c:v>2.0566034777424106E-6</c:v>
                </c:pt>
                <c:pt idx="689">
                  <c:v>2.0705282682580917E-6</c:v>
                </c:pt>
                <c:pt idx="690">
                  <c:v>2.0607117749524858E-6</c:v>
                </c:pt>
                <c:pt idx="691">
                  <c:v>2.0780855129704114E-6</c:v>
                </c:pt>
                <c:pt idx="692">
                  <c:v>2.1617680792459048E-6</c:v>
                </c:pt>
                <c:pt idx="693">
                  <c:v>2.1737140031657526E-6</c:v>
                </c:pt>
                <c:pt idx="694">
                  <c:v>2.2676898283908759E-6</c:v>
                </c:pt>
                <c:pt idx="695">
                  <c:v>2.2456806342617313E-6</c:v>
                </c:pt>
                <c:pt idx="696">
                  <c:v>2.4998899651225982E-6</c:v>
                </c:pt>
                <c:pt idx="697">
                  <c:v>2.5543756603818309E-6</c:v>
                </c:pt>
                <c:pt idx="698">
                  <c:v>2.4142525246857592E-6</c:v>
                </c:pt>
                <c:pt idx="699">
                  <c:v>2.3774920730915131E-6</c:v>
                </c:pt>
                <c:pt idx="700">
                  <c:v>2.4921870393451779E-6</c:v>
                </c:pt>
                <c:pt idx="701">
                  <c:v>2.4693898055908146E-6</c:v>
                </c:pt>
                <c:pt idx="702">
                  <c:v>2.4585721157785933E-6</c:v>
                </c:pt>
                <c:pt idx="703">
                  <c:v>2.4555581650680621E-6</c:v>
                </c:pt>
                <c:pt idx="704">
                  <c:v>2.2873560736111018E-6</c:v>
                </c:pt>
                <c:pt idx="705">
                  <c:v>2.36497748735374E-6</c:v>
                </c:pt>
                <c:pt idx="706">
                  <c:v>2.4042089868038156E-6</c:v>
                </c:pt>
                <c:pt idx="707">
                  <c:v>2.4081788246096621E-6</c:v>
                </c:pt>
                <c:pt idx="708">
                  <c:v>2.4137668710730899E-6</c:v>
                </c:pt>
                <c:pt idx="709">
                  <c:v>2.3620792395525865E-6</c:v>
                </c:pt>
                <c:pt idx="710">
                  <c:v>2.2701173037324119E-6</c:v>
                </c:pt>
                <c:pt idx="711">
                  <c:v>2.2420757037632611E-6</c:v>
                </c:pt>
                <c:pt idx="712">
                  <c:v>2.0647203132170397E-6</c:v>
                </c:pt>
                <c:pt idx="713">
                  <c:v>2.0438781783806251E-6</c:v>
                </c:pt>
                <c:pt idx="714">
                  <c:v>2.070459669635902E-6</c:v>
                </c:pt>
                <c:pt idx="715">
                  <c:v>1.7501876350176332E-6</c:v>
                </c:pt>
                <c:pt idx="716">
                  <c:v>1.7467830906124897E-6</c:v>
                </c:pt>
                <c:pt idx="717">
                  <c:v>1.6762980459472564E-6</c:v>
                </c:pt>
                <c:pt idx="718">
                  <c:v>1.6706558904820029E-6</c:v>
                </c:pt>
                <c:pt idx="719">
                  <c:v>1.5362691476377923E-6</c:v>
                </c:pt>
                <c:pt idx="720">
                  <c:v>1.7893127279387904E-6</c:v>
                </c:pt>
                <c:pt idx="721">
                  <c:v>1.8151610128048207E-6</c:v>
                </c:pt>
                <c:pt idx="722">
                  <c:v>1.7079621924218796E-6</c:v>
                </c:pt>
                <c:pt idx="723">
                  <c:v>1.7480750537149461E-6</c:v>
                </c:pt>
                <c:pt idx="724">
                  <c:v>1.6638421191130101E-6</c:v>
                </c:pt>
                <c:pt idx="725">
                  <c:v>1.6216370955844153E-6</c:v>
                </c:pt>
                <c:pt idx="726">
                  <c:v>1.5835414820718702E-6</c:v>
                </c:pt>
                <c:pt idx="727">
                  <c:v>1.5797525950275828E-6</c:v>
                </c:pt>
                <c:pt idx="728">
                  <c:v>1.6956257040458217E-6</c:v>
                </c:pt>
                <c:pt idx="729">
                  <c:v>1.8466429640185083E-6</c:v>
                </c:pt>
                <c:pt idx="730">
                  <c:v>2.0043409497452503E-6</c:v>
                </c:pt>
                <c:pt idx="731">
                  <c:v>2.3184485330672179E-6</c:v>
                </c:pt>
                <c:pt idx="732">
                  <c:v>1.8584353253502801E-6</c:v>
                </c:pt>
                <c:pt idx="733">
                  <c:v>1.8612024982376044E-6</c:v>
                </c:pt>
                <c:pt idx="734">
                  <c:v>1.8209871912002939E-6</c:v>
                </c:pt>
                <c:pt idx="735">
                  <c:v>1.8147222115380956E-6</c:v>
                </c:pt>
                <c:pt idx="736">
                  <c:v>1.8235777510387683E-6</c:v>
                </c:pt>
                <c:pt idx="737">
                  <c:v>1.8910539898651853E-6</c:v>
                </c:pt>
                <c:pt idx="738">
                  <c:v>1.1861404529700814E-6</c:v>
                </c:pt>
                <c:pt idx="739">
                  <c:v>1.3981051238610461E-6</c:v>
                </c:pt>
                <c:pt idx="740">
                  <c:v>1.381451599965808E-6</c:v>
                </c:pt>
                <c:pt idx="741">
                  <c:v>1.3442605763981717E-6</c:v>
                </c:pt>
                <c:pt idx="742">
                  <c:v>1.4313735746144219E-6</c:v>
                </c:pt>
                <c:pt idx="743">
                  <c:v>1.4618882161046454E-6</c:v>
                </c:pt>
                <c:pt idx="744">
                  <c:v>1.5108947385516503E-6</c:v>
                </c:pt>
                <c:pt idx="745">
                  <c:v>1.6888173884842987E-6</c:v>
                </c:pt>
                <c:pt idx="746">
                  <c:v>1.7135224352610265E-6</c:v>
                </c:pt>
                <c:pt idx="747">
                  <c:v>1.799048012093819E-6</c:v>
                </c:pt>
                <c:pt idx="748">
                  <c:v>1.753087283741381E-6</c:v>
                </c:pt>
                <c:pt idx="749">
                  <c:v>1.7015636664791194E-6</c:v>
                </c:pt>
                <c:pt idx="750">
                  <c:v>1.7583680991981724E-6</c:v>
                </c:pt>
                <c:pt idx="751">
                  <c:v>1.3064116569354668E-6</c:v>
                </c:pt>
                <c:pt idx="752">
                  <c:v>1.2739484648355436E-6</c:v>
                </c:pt>
                <c:pt idx="753">
                  <c:v>1.4633594134528747E-6</c:v>
                </c:pt>
                <c:pt idx="754">
                  <c:v>1.2624196254759613E-6</c:v>
                </c:pt>
                <c:pt idx="755">
                  <c:v>1.2767248355719497E-6</c:v>
                </c:pt>
                <c:pt idx="756">
                  <c:v>1.2978844446288023E-6</c:v>
                </c:pt>
                <c:pt idx="757">
                  <c:v>1.293097404802657E-6</c:v>
                </c:pt>
                <c:pt idx="758">
                  <c:v>1.1259853947876676E-6</c:v>
                </c:pt>
                <c:pt idx="759">
                  <c:v>1.1618791235459659E-6</c:v>
                </c:pt>
                <c:pt idx="760">
                  <c:v>1.1622103968629782E-6</c:v>
                </c:pt>
                <c:pt idx="761">
                  <c:v>1.1690848264668513E-6</c:v>
                </c:pt>
                <c:pt idx="762">
                  <c:v>1.1645600422152325E-6</c:v>
                </c:pt>
                <c:pt idx="763">
                  <c:v>1.162723321612705E-6</c:v>
                </c:pt>
                <c:pt idx="764">
                  <c:v>1.1075385360586564E-6</c:v>
                </c:pt>
                <c:pt idx="765">
                  <c:v>1.1103121233801372E-6</c:v>
                </c:pt>
                <c:pt idx="766">
                  <c:v>9.2177649850893169E-7</c:v>
                </c:pt>
                <c:pt idx="767">
                  <c:v>4.4644327496782878E-7</c:v>
                </c:pt>
                <c:pt idx="768">
                  <c:v>4.3453193656082718E-7</c:v>
                </c:pt>
                <c:pt idx="769">
                  <c:v>3.6911307240659469E-7</c:v>
                </c:pt>
                <c:pt idx="770">
                  <c:v>3.4919516627807056E-7</c:v>
                </c:pt>
                <c:pt idx="771">
                  <c:v>3.4182553791949285E-7</c:v>
                </c:pt>
                <c:pt idx="772">
                  <c:v>3.6668993989685119E-7</c:v>
                </c:pt>
                <c:pt idx="773">
                  <c:v>3.6494811450068534E-7</c:v>
                </c:pt>
                <c:pt idx="774">
                  <c:v>2.9936336720590094E-7</c:v>
                </c:pt>
                <c:pt idx="775">
                  <c:v>2.5546210031471163E-7</c:v>
                </c:pt>
                <c:pt idx="776">
                  <c:v>2.5414971097078461E-7</c:v>
                </c:pt>
                <c:pt idx="777">
                  <c:v>2.6056828279269591E-7</c:v>
                </c:pt>
                <c:pt idx="778">
                  <c:v>2.5992512108670595E-7</c:v>
                </c:pt>
                <c:pt idx="779">
                  <c:v>2.4585062022550449E-7</c:v>
                </c:pt>
                <c:pt idx="780">
                  <c:v>2.3508439347627618E-7</c:v>
                </c:pt>
                <c:pt idx="781">
                  <c:v>2.1370604910643375E-7</c:v>
                </c:pt>
                <c:pt idx="782">
                  <c:v>2.178800414880587E-7</c:v>
                </c:pt>
                <c:pt idx="783">
                  <c:v>2.3578237732881859E-7</c:v>
                </c:pt>
                <c:pt idx="784">
                  <c:v>2.3318769142372185E-7</c:v>
                </c:pt>
                <c:pt idx="785">
                  <c:v>2.427090894604828E-7</c:v>
                </c:pt>
                <c:pt idx="786">
                  <c:v>2.4010043307852665E-7</c:v>
                </c:pt>
                <c:pt idx="787">
                  <c:v>1.8580804774151242E-7</c:v>
                </c:pt>
                <c:pt idx="788">
                  <c:v>1.8780942152664708E-7</c:v>
                </c:pt>
                <c:pt idx="789">
                  <c:v>1.8587620692788661E-7</c:v>
                </c:pt>
                <c:pt idx="790">
                  <c:v>1.2602225546039109E-7</c:v>
                </c:pt>
                <c:pt idx="791">
                  <c:v>1.9284378733170927E-7</c:v>
                </c:pt>
                <c:pt idx="792">
                  <c:v>2.7066857249774492E-7</c:v>
                </c:pt>
                <c:pt idx="793">
                  <c:v>2.4881970603205445E-7</c:v>
                </c:pt>
                <c:pt idx="794">
                  <c:v>2.4499370275438179E-7</c:v>
                </c:pt>
                <c:pt idx="795">
                  <c:v>2.3416907468711544E-7</c:v>
                </c:pt>
                <c:pt idx="796">
                  <c:v>2.3203242616770549E-7</c:v>
                </c:pt>
                <c:pt idx="797">
                  <c:v>1.2689218542118206E-7</c:v>
                </c:pt>
                <c:pt idx="798">
                  <c:v>1.2531141314615561E-7</c:v>
                </c:pt>
                <c:pt idx="799">
                  <c:v>1.2187235727276657E-7</c:v>
                </c:pt>
                <c:pt idx="800">
                  <c:v>1.2245662329207155E-7</c:v>
                </c:pt>
                <c:pt idx="801">
                  <c:v>1.2452838164729543E-7</c:v>
                </c:pt>
                <c:pt idx="802">
                  <c:v>1.3784413215308231E-7</c:v>
                </c:pt>
                <c:pt idx="803">
                  <c:v>1.1742485319374586E-7</c:v>
                </c:pt>
                <c:pt idx="804">
                  <c:v>1.1692617202322875E-7</c:v>
                </c:pt>
                <c:pt idx="805">
                  <c:v>1.1588447828476719E-7</c:v>
                </c:pt>
                <c:pt idx="806">
                  <c:v>1.2556339047570766E-7</c:v>
                </c:pt>
                <c:pt idx="807">
                  <c:v>1.1990634207762301E-7</c:v>
                </c:pt>
                <c:pt idx="808">
                  <c:v>1.235728747104427E-7</c:v>
                </c:pt>
                <c:pt idx="809">
                  <c:v>1.2514594304658809E-7</c:v>
                </c:pt>
                <c:pt idx="810">
                  <c:v>1.1936403467569552E-7</c:v>
                </c:pt>
                <c:pt idx="811">
                  <c:v>1.0892116116029297E-7</c:v>
                </c:pt>
                <c:pt idx="812">
                  <c:v>9.3212061688388491E-8</c:v>
                </c:pt>
                <c:pt idx="813">
                  <c:v>8.7960425343535475E-8</c:v>
                </c:pt>
                <c:pt idx="814">
                  <c:v>8.9147918606415258E-8</c:v>
                </c:pt>
                <c:pt idx="815">
                  <c:v>6.8867038707477118E-8</c:v>
                </c:pt>
                <c:pt idx="816">
                  <c:v>7.7214877882411301E-8</c:v>
                </c:pt>
                <c:pt idx="817">
                  <c:v>8.0112333561124176E-8</c:v>
                </c:pt>
                <c:pt idx="818">
                  <c:v>4.5178267996753669E-7</c:v>
                </c:pt>
                <c:pt idx="819">
                  <c:v>6.8819723521597631E-7</c:v>
                </c:pt>
                <c:pt idx="820">
                  <c:v>6.9136439868984257E-7</c:v>
                </c:pt>
                <c:pt idx="821">
                  <c:v>6.7438957939508788E-7</c:v>
                </c:pt>
                <c:pt idx="822">
                  <c:v>6.9286302112915598E-7</c:v>
                </c:pt>
                <c:pt idx="823">
                  <c:v>7.0133050254835088E-7</c:v>
                </c:pt>
                <c:pt idx="824">
                  <c:v>7.3530641279682554E-7</c:v>
                </c:pt>
                <c:pt idx="825">
                  <c:v>8.5038144997577929E-7</c:v>
                </c:pt>
                <c:pt idx="826">
                  <c:v>9.0145912353757753E-7</c:v>
                </c:pt>
                <c:pt idx="827">
                  <c:v>8.8863109069109764E-7</c:v>
                </c:pt>
                <c:pt idx="828">
                  <c:v>8.9625020429483808E-7</c:v>
                </c:pt>
                <c:pt idx="829">
                  <c:v>8.7750511118008352E-7</c:v>
                </c:pt>
                <c:pt idx="830">
                  <c:v>8.6058804087184656E-7</c:v>
                </c:pt>
                <c:pt idx="831">
                  <c:v>9.4340101866423903E-7</c:v>
                </c:pt>
                <c:pt idx="832">
                  <c:v>9.0596353514947797E-7</c:v>
                </c:pt>
                <c:pt idx="833">
                  <c:v>9.0289344609419548E-7</c:v>
                </c:pt>
                <c:pt idx="834">
                  <c:v>9.7276670031896438E-7</c:v>
                </c:pt>
                <c:pt idx="835">
                  <c:v>9.8478592011647851E-7</c:v>
                </c:pt>
                <c:pt idx="836">
                  <c:v>1.1034034813666748E-6</c:v>
                </c:pt>
                <c:pt idx="837">
                  <c:v>1.17562775432064E-6</c:v>
                </c:pt>
                <c:pt idx="838">
                  <c:v>1.1662532342846909E-6</c:v>
                </c:pt>
                <c:pt idx="839">
                  <c:v>1.1666937320169971E-6</c:v>
                </c:pt>
                <c:pt idx="840">
                  <c:v>1.1492089979228806E-6</c:v>
                </c:pt>
                <c:pt idx="841">
                  <c:v>1.1314903204960025E-6</c:v>
                </c:pt>
                <c:pt idx="842">
                  <c:v>1.1155158789411135E-6</c:v>
                </c:pt>
                <c:pt idx="843">
                  <c:v>1.0962484432039696E-6</c:v>
                </c:pt>
                <c:pt idx="844">
                  <c:v>1.060957176668536E-6</c:v>
                </c:pt>
                <c:pt idx="845">
                  <c:v>1.037257681620607E-6</c:v>
                </c:pt>
                <c:pt idx="846">
                  <c:v>1.0257698341356325E-6</c:v>
                </c:pt>
                <c:pt idx="847">
                  <c:v>1.0404712952363353E-6</c:v>
                </c:pt>
                <c:pt idx="848">
                  <c:v>1.0635819714512513E-6</c:v>
                </c:pt>
                <c:pt idx="849">
                  <c:v>1.0443093508397488E-6</c:v>
                </c:pt>
                <c:pt idx="850">
                  <c:v>2.214306467934819E-6</c:v>
                </c:pt>
                <c:pt idx="851">
                  <c:v>2.1577812883567519E-6</c:v>
                </c:pt>
                <c:pt idx="852">
                  <c:v>2.5526816657090848E-6</c:v>
                </c:pt>
                <c:pt idx="853">
                  <c:v>2.4324847936926606E-6</c:v>
                </c:pt>
                <c:pt idx="854">
                  <c:v>2.2398921133298753E-6</c:v>
                </c:pt>
                <c:pt idx="855">
                  <c:v>2.0951929976547931E-6</c:v>
                </c:pt>
                <c:pt idx="856">
                  <c:v>2.036908902334602E-6</c:v>
                </c:pt>
                <c:pt idx="857">
                  <c:v>1.9666371097391178E-6</c:v>
                </c:pt>
                <c:pt idx="858">
                  <c:v>1.9602678468752664E-6</c:v>
                </c:pt>
                <c:pt idx="859">
                  <c:v>1.873058191970589E-6</c:v>
                </c:pt>
                <c:pt idx="860">
                  <c:v>2.2102307082281878E-6</c:v>
                </c:pt>
                <c:pt idx="861">
                  <c:v>1.7819749477967636E-6</c:v>
                </c:pt>
                <c:pt idx="862">
                  <c:v>1.7669143894756314E-6</c:v>
                </c:pt>
                <c:pt idx="863">
                  <c:v>1.8214859589260979E-6</c:v>
                </c:pt>
                <c:pt idx="864">
                  <c:v>1.9085640483463732E-6</c:v>
                </c:pt>
                <c:pt idx="865">
                  <c:v>1.8381553511891244E-6</c:v>
                </c:pt>
                <c:pt idx="866">
                  <c:v>1.7929913348580447E-6</c:v>
                </c:pt>
                <c:pt idx="867">
                  <c:v>2.983188289030463E-6</c:v>
                </c:pt>
                <c:pt idx="868">
                  <c:v>2.9601542184362378E-6</c:v>
                </c:pt>
                <c:pt idx="869">
                  <c:v>2.9935442086663029E-6</c:v>
                </c:pt>
                <c:pt idx="870">
                  <c:v>2.954650605492349E-6</c:v>
                </c:pt>
                <c:pt idx="871">
                  <c:v>2.7235451668081965E-6</c:v>
                </c:pt>
                <c:pt idx="872">
                  <c:v>2.7588755492589635E-6</c:v>
                </c:pt>
                <c:pt idx="873">
                  <c:v>2.7189744483507959E-6</c:v>
                </c:pt>
                <c:pt idx="874">
                  <c:v>2.7371602349378486E-6</c:v>
                </c:pt>
                <c:pt idx="875">
                  <c:v>3.0781068786256397E-6</c:v>
                </c:pt>
                <c:pt idx="876">
                  <c:v>3.0726827950190817E-6</c:v>
                </c:pt>
                <c:pt idx="877">
                  <c:v>3.0334176293732598E-6</c:v>
                </c:pt>
                <c:pt idx="878">
                  <c:v>3.6707265287253426E-6</c:v>
                </c:pt>
                <c:pt idx="879">
                  <c:v>3.5963883476118129E-6</c:v>
                </c:pt>
                <c:pt idx="880">
                  <c:v>3.5785093430812523E-6</c:v>
                </c:pt>
                <c:pt idx="881">
                  <c:v>3.620091118011269E-6</c:v>
                </c:pt>
                <c:pt idx="882">
                  <c:v>3.6630493874868326E-6</c:v>
                </c:pt>
                <c:pt idx="883">
                  <c:v>3.9583619714903011E-6</c:v>
                </c:pt>
                <c:pt idx="884">
                  <c:v>3.7941910552127534E-6</c:v>
                </c:pt>
                <c:pt idx="885">
                  <c:v>3.7933945557080982E-6</c:v>
                </c:pt>
                <c:pt idx="886">
                  <c:v>3.8183804988517009E-6</c:v>
                </c:pt>
                <c:pt idx="887">
                  <c:v>3.7566269056121315E-6</c:v>
                </c:pt>
                <c:pt idx="888">
                  <c:v>3.7670614530112979E-6</c:v>
                </c:pt>
                <c:pt idx="889">
                  <c:v>3.6184196130271155E-6</c:v>
                </c:pt>
                <c:pt idx="890">
                  <c:v>3.6914851263625206E-6</c:v>
                </c:pt>
                <c:pt idx="891">
                  <c:v>3.4402623678872296E-6</c:v>
                </c:pt>
                <c:pt idx="892">
                  <c:v>3.7992806571566641E-6</c:v>
                </c:pt>
                <c:pt idx="893">
                  <c:v>4.0808739350212429E-6</c:v>
                </c:pt>
                <c:pt idx="894">
                  <c:v>3.7709468851659536E-6</c:v>
                </c:pt>
                <c:pt idx="895">
                  <c:v>3.9546898002960684E-6</c:v>
                </c:pt>
                <c:pt idx="896">
                  <c:v>4.1324342329008654E-6</c:v>
                </c:pt>
                <c:pt idx="897">
                  <c:v>4.0260522873300859E-6</c:v>
                </c:pt>
                <c:pt idx="898">
                  <c:v>3.9903122242304591E-6</c:v>
                </c:pt>
                <c:pt idx="899">
                  <c:v>3.8124247243577164E-6</c:v>
                </c:pt>
                <c:pt idx="900">
                  <c:v>3.7765060625595673E-6</c:v>
                </c:pt>
                <c:pt idx="901">
                  <c:v>3.7113608345637514E-6</c:v>
                </c:pt>
                <c:pt idx="902">
                  <c:v>3.7932511717278391E-6</c:v>
                </c:pt>
                <c:pt idx="903">
                  <c:v>3.8471042526219667E-6</c:v>
                </c:pt>
                <c:pt idx="904">
                  <c:v>3.8617219109256798E-6</c:v>
                </c:pt>
                <c:pt idx="905">
                  <c:v>3.9272610695187126E-6</c:v>
                </c:pt>
                <c:pt idx="906">
                  <c:v>4.5645056170932503E-6</c:v>
                </c:pt>
                <c:pt idx="907">
                  <c:v>4.7233712157364238E-6</c:v>
                </c:pt>
                <c:pt idx="908">
                  <c:v>4.6654237997056901E-6</c:v>
                </c:pt>
                <c:pt idx="909">
                  <c:v>4.6855439150304276E-6</c:v>
                </c:pt>
                <c:pt idx="910">
                  <c:v>4.53493361068047E-6</c:v>
                </c:pt>
                <c:pt idx="911">
                  <c:v>4.444408302726457E-6</c:v>
                </c:pt>
                <c:pt idx="912">
                  <c:v>4.3070810944178838E-6</c:v>
                </c:pt>
                <c:pt idx="913">
                  <c:v>4.3330586169268233E-6</c:v>
                </c:pt>
                <c:pt idx="914">
                  <c:v>4.5527911168892053E-6</c:v>
                </c:pt>
                <c:pt idx="915">
                  <c:v>7.403196249432766E-6</c:v>
                </c:pt>
                <c:pt idx="916">
                  <c:v>7.3991181460198642E-6</c:v>
                </c:pt>
                <c:pt idx="917">
                  <c:v>9.5241091294268516E-6</c:v>
                </c:pt>
                <c:pt idx="918">
                  <c:v>9.7915910664654556E-6</c:v>
                </c:pt>
                <c:pt idx="919">
                  <c:v>1.0259341864908504E-5</c:v>
                </c:pt>
                <c:pt idx="920">
                  <c:v>1.0296049326521655E-5</c:v>
                </c:pt>
                <c:pt idx="921">
                  <c:v>1.0770446366883167E-5</c:v>
                </c:pt>
                <c:pt idx="922">
                  <c:v>1.110066170047342E-5</c:v>
                </c:pt>
                <c:pt idx="923">
                  <c:v>1.4205602601568556E-5</c:v>
                </c:pt>
                <c:pt idx="924">
                  <c:v>1.4764732963689698E-5</c:v>
                </c:pt>
                <c:pt idx="925">
                  <c:v>1.5534166421702476E-5</c:v>
                </c:pt>
                <c:pt idx="926">
                  <c:v>1.5525330668685421E-5</c:v>
                </c:pt>
                <c:pt idx="927">
                  <c:v>1.6051786503573409E-5</c:v>
                </c:pt>
                <c:pt idx="928">
                  <c:v>1.7200186311551244E-5</c:v>
                </c:pt>
                <c:pt idx="929">
                  <c:v>1.7288118564687813E-5</c:v>
                </c:pt>
                <c:pt idx="930">
                  <c:v>1.6966640718338953E-5</c:v>
                </c:pt>
                <c:pt idx="931">
                  <c:v>2.7318905884298091E-5</c:v>
                </c:pt>
                <c:pt idx="932">
                  <c:v>2.8975978697429773E-5</c:v>
                </c:pt>
                <c:pt idx="933">
                  <c:v>2.8215814851528524E-5</c:v>
                </c:pt>
                <c:pt idx="934">
                  <c:v>2.9723804270492459E-5</c:v>
                </c:pt>
                <c:pt idx="935">
                  <c:v>2.9559923346272823E-5</c:v>
                </c:pt>
                <c:pt idx="936">
                  <c:v>2.8995651859033453E-5</c:v>
                </c:pt>
                <c:pt idx="937">
                  <c:v>2.8867237839088454E-5</c:v>
                </c:pt>
                <c:pt idx="938">
                  <c:v>3.3359309670190265E-5</c:v>
                </c:pt>
                <c:pt idx="939">
                  <c:v>3.404878722555089E-5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1696-964C-AB67-4C74DA5C36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644600"/>
        <c:axId val="289644992"/>
      </c:lineChart>
      <c:dateAx>
        <c:axId val="28964460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644992"/>
        <c:crosses val="autoZero"/>
        <c:auto val="1"/>
        <c:lblOffset val="100"/>
        <c:baseTimeUnit val="days"/>
        <c:majorUnit val="2"/>
        <c:majorTimeUnit val="months"/>
      </c:dateAx>
      <c:valAx>
        <c:axId val="289644992"/>
        <c:scaling>
          <c:orientation val="minMax"/>
          <c:max val="4.0000000000000008E-2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644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54691025749806"/>
          <c:w val="0.89999999179789958"/>
          <c:h val="3.7960198011110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784612042367614"/>
          <c:y val="8.080443792749803E-2"/>
          <c:w val="0.78896713343764235"/>
          <c:h val="0.77826493849239076"/>
        </c:manualLayout>
      </c:layout>
      <c:scatterChart>
        <c:scatterStyle val="lineMarker"/>
        <c:varyColors val="0"/>
        <c:ser>
          <c:idx val="0"/>
          <c:order val="0"/>
          <c:tx>
            <c:strRef>
              <c:f>'Индикаторы и PD'!$D$1</c:f>
              <c:strCache>
                <c:ptCount val="1"/>
                <c:pt idx="0">
                  <c:v>Волатильность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sysDash"/>
              </a:ln>
              <a:effectLst/>
            </c:spPr>
          </c:marker>
          <c:dLbls>
            <c:delete val="1"/>
          </c:dLbls>
          <c:xVal>
            <c:numRef>
              <c:f>'Индикаторы и PD'!$B$2:$B$941</c:f>
              <c:numCache>
                <c:formatCode>0.00%</c:formatCode>
                <c:ptCount val="940"/>
                <c:pt idx="0">
                  <c:v>4.849797156168497E-2</c:v>
                </c:pt>
                <c:pt idx="1">
                  <c:v>4.8413706176780702E-2</c:v>
                </c:pt>
                <c:pt idx="2">
                  <c:v>4.8420221146945171E-2</c:v>
                </c:pt>
                <c:pt idx="3">
                  <c:v>4.6409027733652762E-2</c:v>
                </c:pt>
                <c:pt idx="4">
                  <c:v>4.4454619425834264E-2</c:v>
                </c:pt>
                <c:pt idx="5">
                  <c:v>4.4749037615381043E-2</c:v>
                </c:pt>
                <c:pt idx="6">
                  <c:v>4.5400330179603508E-2</c:v>
                </c:pt>
                <c:pt idx="7">
                  <c:v>4.6833669576212891E-2</c:v>
                </c:pt>
                <c:pt idx="8">
                  <c:v>4.6863431658256412E-2</c:v>
                </c:pt>
                <c:pt idx="9">
                  <c:v>4.6736302880143292E-2</c:v>
                </c:pt>
                <c:pt idx="10">
                  <c:v>4.7443182073063007E-2</c:v>
                </c:pt>
                <c:pt idx="11">
                  <c:v>4.5757332413748415E-2</c:v>
                </c:pt>
                <c:pt idx="12">
                  <c:v>4.5711416298803577E-2</c:v>
                </c:pt>
                <c:pt idx="13">
                  <c:v>4.709265331614966E-2</c:v>
                </c:pt>
                <c:pt idx="14">
                  <c:v>4.562643131945459E-2</c:v>
                </c:pt>
                <c:pt idx="15">
                  <c:v>4.570285924240014E-2</c:v>
                </c:pt>
                <c:pt idx="16">
                  <c:v>4.6978204445303193E-2</c:v>
                </c:pt>
                <c:pt idx="17">
                  <c:v>4.6952309037681217E-2</c:v>
                </c:pt>
                <c:pt idx="18">
                  <c:v>4.6771753266437038E-2</c:v>
                </c:pt>
                <c:pt idx="19">
                  <c:v>4.6754651954687899E-2</c:v>
                </c:pt>
                <c:pt idx="20">
                  <c:v>4.6601726192028257E-2</c:v>
                </c:pt>
                <c:pt idx="21">
                  <c:v>4.5779105442377989E-2</c:v>
                </c:pt>
                <c:pt idx="22">
                  <c:v>4.5156539949278859E-2</c:v>
                </c:pt>
                <c:pt idx="23">
                  <c:v>4.5438198817759533E-2</c:v>
                </c:pt>
                <c:pt idx="24">
                  <c:v>4.5646343843820561E-2</c:v>
                </c:pt>
                <c:pt idx="25">
                  <c:v>4.5454385682513643E-2</c:v>
                </c:pt>
                <c:pt idx="26">
                  <c:v>4.5219104093296214E-2</c:v>
                </c:pt>
                <c:pt idx="27">
                  <c:v>4.5666870061614948E-2</c:v>
                </c:pt>
                <c:pt idx="28">
                  <c:v>4.6116977115335543E-2</c:v>
                </c:pt>
                <c:pt idx="29">
                  <c:v>4.6738790059404164E-2</c:v>
                </c:pt>
                <c:pt idx="30">
                  <c:v>4.7305144962341832E-2</c:v>
                </c:pt>
                <c:pt idx="31">
                  <c:v>4.7656922415511331E-2</c:v>
                </c:pt>
                <c:pt idx="32">
                  <c:v>4.6798393074665483E-2</c:v>
                </c:pt>
                <c:pt idx="33">
                  <c:v>4.6357996071176917E-2</c:v>
                </c:pt>
                <c:pt idx="34">
                  <c:v>4.6078002539564497E-2</c:v>
                </c:pt>
                <c:pt idx="35">
                  <c:v>4.5566456270588737E-2</c:v>
                </c:pt>
                <c:pt idx="36">
                  <c:v>4.6009241777340656E-2</c:v>
                </c:pt>
                <c:pt idx="37">
                  <c:v>4.500357350360637E-2</c:v>
                </c:pt>
                <c:pt idx="38">
                  <c:v>4.3889762417760596E-2</c:v>
                </c:pt>
                <c:pt idx="39">
                  <c:v>4.2657423513008642E-2</c:v>
                </c:pt>
                <c:pt idx="40">
                  <c:v>4.2185652501925082E-2</c:v>
                </c:pt>
                <c:pt idx="41">
                  <c:v>4.2550888991598909E-2</c:v>
                </c:pt>
                <c:pt idx="42">
                  <c:v>4.3247150606502034E-2</c:v>
                </c:pt>
                <c:pt idx="43">
                  <c:v>4.2808005473694802E-2</c:v>
                </c:pt>
                <c:pt idx="44">
                  <c:v>4.3113836718720086E-2</c:v>
                </c:pt>
                <c:pt idx="45">
                  <c:v>4.2342476683915185E-2</c:v>
                </c:pt>
                <c:pt idx="46">
                  <c:v>4.2818670228915973E-2</c:v>
                </c:pt>
                <c:pt idx="47">
                  <c:v>4.1973585322209024E-2</c:v>
                </c:pt>
                <c:pt idx="48">
                  <c:v>4.2224252994663043E-2</c:v>
                </c:pt>
                <c:pt idx="49">
                  <c:v>4.1683515734538136E-2</c:v>
                </c:pt>
                <c:pt idx="50">
                  <c:v>4.2104134831136744E-2</c:v>
                </c:pt>
                <c:pt idx="51">
                  <c:v>4.2346439684976672E-2</c:v>
                </c:pt>
                <c:pt idx="52">
                  <c:v>4.2811366599519729E-2</c:v>
                </c:pt>
                <c:pt idx="53">
                  <c:v>4.1683460360294335E-2</c:v>
                </c:pt>
                <c:pt idx="54">
                  <c:v>4.1484181418852399E-2</c:v>
                </c:pt>
                <c:pt idx="55">
                  <c:v>4.1260652079853855E-2</c:v>
                </c:pt>
                <c:pt idx="56">
                  <c:v>4.1453811542655372E-2</c:v>
                </c:pt>
                <c:pt idx="57">
                  <c:v>4.1588585138578889E-2</c:v>
                </c:pt>
                <c:pt idx="58">
                  <c:v>4.1336593335775676E-2</c:v>
                </c:pt>
                <c:pt idx="59">
                  <c:v>4.0829084242426879E-2</c:v>
                </c:pt>
                <c:pt idx="60">
                  <c:v>4.0737102074541211E-2</c:v>
                </c:pt>
                <c:pt idx="61">
                  <c:v>4.0198491490102128E-2</c:v>
                </c:pt>
                <c:pt idx="62">
                  <c:v>3.9936480698138613E-2</c:v>
                </c:pt>
                <c:pt idx="63">
                  <c:v>3.9144921421064363E-2</c:v>
                </c:pt>
                <c:pt idx="64">
                  <c:v>3.9687396610526331E-2</c:v>
                </c:pt>
                <c:pt idx="65">
                  <c:v>4.0032240678667064E-2</c:v>
                </c:pt>
                <c:pt idx="66">
                  <c:v>3.9266268376617383E-2</c:v>
                </c:pt>
                <c:pt idx="67">
                  <c:v>3.7267066263652435E-2</c:v>
                </c:pt>
                <c:pt idx="68">
                  <c:v>3.9814499300005059E-2</c:v>
                </c:pt>
                <c:pt idx="69">
                  <c:v>3.7260384956986206E-2</c:v>
                </c:pt>
                <c:pt idx="70">
                  <c:v>3.699408021148503E-2</c:v>
                </c:pt>
                <c:pt idx="71">
                  <c:v>3.7269144905588789E-2</c:v>
                </c:pt>
                <c:pt idx="72">
                  <c:v>3.6889312875509478E-2</c:v>
                </c:pt>
                <c:pt idx="73">
                  <c:v>3.6844744137217257E-2</c:v>
                </c:pt>
                <c:pt idx="74">
                  <c:v>3.688792674786201E-2</c:v>
                </c:pt>
                <c:pt idx="75">
                  <c:v>3.7823560532886082E-2</c:v>
                </c:pt>
                <c:pt idx="76">
                  <c:v>3.8274322312446755E-2</c:v>
                </c:pt>
                <c:pt idx="77">
                  <c:v>3.7827864866639804E-2</c:v>
                </c:pt>
                <c:pt idx="78">
                  <c:v>3.8338572994053077E-2</c:v>
                </c:pt>
                <c:pt idx="79">
                  <c:v>3.8729684450065083E-2</c:v>
                </c:pt>
                <c:pt idx="80">
                  <c:v>3.8420013945235955E-2</c:v>
                </c:pt>
                <c:pt idx="81">
                  <c:v>3.9045087607987111E-2</c:v>
                </c:pt>
                <c:pt idx="82">
                  <c:v>3.8461667565836653E-2</c:v>
                </c:pt>
                <c:pt idx="83">
                  <c:v>3.8106035869189855E-2</c:v>
                </c:pt>
                <c:pt idx="84">
                  <c:v>3.8143713622081278E-2</c:v>
                </c:pt>
                <c:pt idx="85">
                  <c:v>3.7944824949456377E-2</c:v>
                </c:pt>
                <c:pt idx="86">
                  <c:v>3.7850059813733336E-2</c:v>
                </c:pt>
                <c:pt idx="87">
                  <c:v>3.8026970144173361E-2</c:v>
                </c:pt>
                <c:pt idx="88">
                  <c:v>3.7987538119389611E-2</c:v>
                </c:pt>
                <c:pt idx="89">
                  <c:v>3.8321344946152081E-2</c:v>
                </c:pt>
                <c:pt idx="90">
                  <c:v>3.9469327002583363E-2</c:v>
                </c:pt>
                <c:pt idx="91">
                  <c:v>4.0396579377634266E-2</c:v>
                </c:pt>
                <c:pt idx="92">
                  <c:v>4.0188494169722574E-2</c:v>
                </c:pt>
                <c:pt idx="93">
                  <c:v>3.9895305112398381E-2</c:v>
                </c:pt>
                <c:pt idx="94">
                  <c:v>3.9689712833490612E-2</c:v>
                </c:pt>
                <c:pt idx="95">
                  <c:v>3.9651233237301506E-2</c:v>
                </c:pt>
                <c:pt idx="96">
                  <c:v>3.9562815152235531E-2</c:v>
                </c:pt>
                <c:pt idx="97">
                  <c:v>3.9681649592623762E-2</c:v>
                </c:pt>
                <c:pt idx="98">
                  <c:v>3.9439536383256694E-2</c:v>
                </c:pt>
                <c:pt idx="99">
                  <c:v>3.9446868236359948E-2</c:v>
                </c:pt>
                <c:pt idx="100">
                  <c:v>3.8868652686470467E-2</c:v>
                </c:pt>
                <c:pt idx="101">
                  <c:v>3.8016533043526916E-2</c:v>
                </c:pt>
                <c:pt idx="102">
                  <c:v>3.8260668005486234E-2</c:v>
                </c:pt>
                <c:pt idx="103">
                  <c:v>3.8128546997466262E-2</c:v>
                </c:pt>
                <c:pt idx="104">
                  <c:v>3.8043530585325433E-2</c:v>
                </c:pt>
                <c:pt idx="105">
                  <c:v>3.7948351122128743E-2</c:v>
                </c:pt>
                <c:pt idx="106">
                  <c:v>3.8349921822642678E-2</c:v>
                </c:pt>
                <c:pt idx="107">
                  <c:v>3.8707522604795486E-2</c:v>
                </c:pt>
                <c:pt idx="108">
                  <c:v>3.9116921529476212E-2</c:v>
                </c:pt>
                <c:pt idx="109">
                  <c:v>3.8402694821486713E-2</c:v>
                </c:pt>
                <c:pt idx="110">
                  <c:v>3.8125056520680448E-2</c:v>
                </c:pt>
                <c:pt idx="111">
                  <c:v>3.8269621127139018E-2</c:v>
                </c:pt>
                <c:pt idx="112">
                  <c:v>3.8282975825836806E-2</c:v>
                </c:pt>
                <c:pt idx="113">
                  <c:v>3.8335507823405182E-2</c:v>
                </c:pt>
                <c:pt idx="114">
                  <c:v>3.92494121209516E-2</c:v>
                </c:pt>
                <c:pt idx="115">
                  <c:v>3.9570560476093961E-2</c:v>
                </c:pt>
                <c:pt idx="116">
                  <c:v>3.9911141849237226E-2</c:v>
                </c:pt>
                <c:pt idx="117">
                  <c:v>4.0014841744426669E-2</c:v>
                </c:pt>
                <c:pt idx="118">
                  <c:v>3.9335356305544342E-2</c:v>
                </c:pt>
                <c:pt idx="119">
                  <c:v>3.9315597100377436E-2</c:v>
                </c:pt>
                <c:pt idx="120">
                  <c:v>4.034672497420945E-2</c:v>
                </c:pt>
                <c:pt idx="121">
                  <c:v>4.2681824717810589E-2</c:v>
                </c:pt>
                <c:pt idx="122">
                  <c:v>4.2283272127011447E-2</c:v>
                </c:pt>
                <c:pt idx="123">
                  <c:v>4.2405760014207337E-2</c:v>
                </c:pt>
                <c:pt idx="124">
                  <c:v>4.300724102906997E-2</c:v>
                </c:pt>
                <c:pt idx="125">
                  <c:v>4.4434385099431602E-2</c:v>
                </c:pt>
                <c:pt idx="126">
                  <c:v>4.5040088456329883E-2</c:v>
                </c:pt>
                <c:pt idx="127">
                  <c:v>4.5659726699364689E-2</c:v>
                </c:pt>
                <c:pt idx="128">
                  <c:v>4.526932612369472E-2</c:v>
                </c:pt>
                <c:pt idx="129">
                  <c:v>4.684235590659222E-2</c:v>
                </c:pt>
                <c:pt idx="130">
                  <c:v>4.7703626932019058E-2</c:v>
                </c:pt>
                <c:pt idx="131">
                  <c:v>4.7944521151389773E-2</c:v>
                </c:pt>
                <c:pt idx="132">
                  <c:v>4.7703445650780524E-2</c:v>
                </c:pt>
                <c:pt idx="133">
                  <c:v>4.7992373575398692E-2</c:v>
                </c:pt>
                <c:pt idx="134">
                  <c:v>4.7690980627803824E-2</c:v>
                </c:pt>
                <c:pt idx="135">
                  <c:v>4.7552773070368454E-2</c:v>
                </c:pt>
                <c:pt idx="136">
                  <c:v>4.6924041469084798E-2</c:v>
                </c:pt>
                <c:pt idx="137">
                  <c:v>4.7505499119950827E-2</c:v>
                </c:pt>
                <c:pt idx="138">
                  <c:v>4.8415672149238941E-2</c:v>
                </c:pt>
                <c:pt idx="139">
                  <c:v>4.7617155046787811E-2</c:v>
                </c:pt>
                <c:pt idx="140">
                  <c:v>4.7858862669684976E-2</c:v>
                </c:pt>
                <c:pt idx="141">
                  <c:v>4.7988804490481068E-2</c:v>
                </c:pt>
                <c:pt idx="142">
                  <c:v>4.7918420482043027E-2</c:v>
                </c:pt>
                <c:pt idx="143">
                  <c:v>4.7747758130823742E-2</c:v>
                </c:pt>
                <c:pt idx="144">
                  <c:v>4.7244036860089426E-2</c:v>
                </c:pt>
                <c:pt idx="145">
                  <c:v>4.6502366241467939E-2</c:v>
                </c:pt>
                <c:pt idx="146">
                  <c:v>4.6567180054813792E-2</c:v>
                </c:pt>
                <c:pt idx="147">
                  <c:v>4.5780827452706327E-2</c:v>
                </c:pt>
                <c:pt idx="148">
                  <c:v>4.5914431700120398E-2</c:v>
                </c:pt>
                <c:pt idx="149">
                  <c:v>4.5640893569318948E-2</c:v>
                </c:pt>
                <c:pt idx="150">
                  <c:v>4.6073368273516185E-2</c:v>
                </c:pt>
                <c:pt idx="151">
                  <c:v>4.5946725874765629E-2</c:v>
                </c:pt>
                <c:pt idx="152">
                  <c:v>4.6309632625920312E-2</c:v>
                </c:pt>
                <c:pt idx="153">
                  <c:v>4.6152239141896534E-2</c:v>
                </c:pt>
                <c:pt idx="154">
                  <c:v>4.5695089757492972E-2</c:v>
                </c:pt>
                <c:pt idx="155">
                  <c:v>4.4826056350269566E-2</c:v>
                </c:pt>
                <c:pt idx="156">
                  <c:v>4.5586424063324721E-2</c:v>
                </c:pt>
                <c:pt idx="157">
                  <c:v>4.5951356425681877E-2</c:v>
                </c:pt>
                <c:pt idx="158">
                  <c:v>4.6031512856486191E-2</c:v>
                </c:pt>
                <c:pt idx="159">
                  <c:v>4.6628015300253331E-2</c:v>
                </c:pt>
                <c:pt idx="160">
                  <c:v>4.7785120398323534E-2</c:v>
                </c:pt>
                <c:pt idx="161">
                  <c:v>4.7856298453866249E-2</c:v>
                </c:pt>
                <c:pt idx="162">
                  <c:v>4.7871334260077829E-2</c:v>
                </c:pt>
                <c:pt idx="163">
                  <c:v>4.7299833595216972E-2</c:v>
                </c:pt>
                <c:pt idx="164">
                  <c:v>4.7971911729243172E-2</c:v>
                </c:pt>
                <c:pt idx="165">
                  <c:v>4.8242113094642942E-2</c:v>
                </c:pt>
                <c:pt idx="166">
                  <c:v>4.826094053380834E-2</c:v>
                </c:pt>
                <c:pt idx="167">
                  <c:v>4.8024489254372506E-2</c:v>
                </c:pt>
                <c:pt idx="168">
                  <c:v>4.6717248649064493E-2</c:v>
                </c:pt>
                <c:pt idx="169">
                  <c:v>4.664887493568904E-2</c:v>
                </c:pt>
                <c:pt idx="170">
                  <c:v>4.6193766357346885E-2</c:v>
                </c:pt>
                <c:pt idx="171">
                  <c:v>4.5728367778234968E-2</c:v>
                </c:pt>
                <c:pt idx="172">
                  <c:v>4.4692564159522774E-2</c:v>
                </c:pt>
                <c:pt idx="173">
                  <c:v>4.4864083287927951E-2</c:v>
                </c:pt>
                <c:pt idx="174">
                  <c:v>4.5554259706076593E-2</c:v>
                </c:pt>
                <c:pt idx="175">
                  <c:v>4.5939450788852781E-2</c:v>
                </c:pt>
                <c:pt idx="176">
                  <c:v>4.6520691653263981E-2</c:v>
                </c:pt>
                <c:pt idx="177">
                  <c:v>4.6304371398551661E-2</c:v>
                </c:pt>
                <c:pt idx="178">
                  <c:v>4.653837727843925E-2</c:v>
                </c:pt>
                <c:pt idx="179">
                  <c:v>4.6656080366687967E-2</c:v>
                </c:pt>
                <c:pt idx="180">
                  <c:v>4.6767034338228673E-2</c:v>
                </c:pt>
                <c:pt idx="181">
                  <c:v>4.5189074191816274E-2</c:v>
                </c:pt>
                <c:pt idx="182">
                  <c:v>4.4893695009877319E-2</c:v>
                </c:pt>
                <c:pt idx="183">
                  <c:v>4.4049106387986856E-2</c:v>
                </c:pt>
                <c:pt idx="184">
                  <c:v>4.5140448464123531E-2</c:v>
                </c:pt>
                <c:pt idx="185">
                  <c:v>4.5968063453426362E-2</c:v>
                </c:pt>
                <c:pt idx="186">
                  <c:v>4.5688601215659944E-2</c:v>
                </c:pt>
                <c:pt idx="187">
                  <c:v>4.5163394932977274E-2</c:v>
                </c:pt>
                <c:pt idx="188">
                  <c:v>4.5245955177428847E-2</c:v>
                </c:pt>
                <c:pt idx="189">
                  <c:v>4.4932377559809167E-2</c:v>
                </c:pt>
                <c:pt idx="190">
                  <c:v>4.4605730645321126E-2</c:v>
                </c:pt>
                <c:pt idx="191">
                  <c:v>4.4185431340888127E-2</c:v>
                </c:pt>
                <c:pt idx="192">
                  <c:v>4.3992504504076227E-2</c:v>
                </c:pt>
                <c:pt idx="193">
                  <c:v>4.4505039648928074E-2</c:v>
                </c:pt>
                <c:pt idx="194">
                  <c:v>4.4368164204285764E-2</c:v>
                </c:pt>
                <c:pt idx="195">
                  <c:v>4.4973852362422455E-2</c:v>
                </c:pt>
                <c:pt idx="196">
                  <c:v>4.450882326558505E-2</c:v>
                </c:pt>
                <c:pt idx="197">
                  <c:v>4.4273634710120052E-2</c:v>
                </c:pt>
                <c:pt idx="198">
                  <c:v>4.3995721050229204E-2</c:v>
                </c:pt>
                <c:pt idx="199">
                  <c:v>4.4832461089813778E-2</c:v>
                </c:pt>
                <c:pt idx="200">
                  <c:v>4.4725750168801835E-2</c:v>
                </c:pt>
                <c:pt idx="201">
                  <c:v>4.513389839039051E-2</c:v>
                </c:pt>
                <c:pt idx="202">
                  <c:v>4.3942933695790762E-2</c:v>
                </c:pt>
                <c:pt idx="203">
                  <c:v>4.387038219580678E-2</c:v>
                </c:pt>
                <c:pt idx="204">
                  <c:v>4.4151837944730876E-2</c:v>
                </c:pt>
                <c:pt idx="205">
                  <c:v>4.4692186025652059E-2</c:v>
                </c:pt>
                <c:pt idx="206">
                  <c:v>4.4111270336594538E-2</c:v>
                </c:pt>
                <c:pt idx="207">
                  <c:v>4.4296466938601925E-2</c:v>
                </c:pt>
                <c:pt idx="208">
                  <c:v>4.4239354713850203E-2</c:v>
                </c:pt>
                <c:pt idx="209">
                  <c:v>4.4047820687350157E-2</c:v>
                </c:pt>
                <c:pt idx="210">
                  <c:v>4.3866259298603431E-2</c:v>
                </c:pt>
                <c:pt idx="211">
                  <c:v>4.2581461562588227E-2</c:v>
                </c:pt>
                <c:pt idx="212">
                  <c:v>4.3042059971451246E-2</c:v>
                </c:pt>
                <c:pt idx="213">
                  <c:v>4.2883072208415245E-2</c:v>
                </c:pt>
                <c:pt idx="214">
                  <c:v>4.2623526377399606E-2</c:v>
                </c:pt>
                <c:pt idx="215">
                  <c:v>4.3033734097254299E-2</c:v>
                </c:pt>
                <c:pt idx="216">
                  <c:v>4.329822988199121E-2</c:v>
                </c:pt>
                <c:pt idx="217">
                  <c:v>4.4001051673073846E-2</c:v>
                </c:pt>
                <c:pt idx="218">
                  <c:v>4.2498620951582564E-2</c:v>
                </c:pt>
                <c:pt idx="219">
                  <c:v>4.0547235962864366E-2</c:v>
                </c:pt>
                <c:pt idx="220">
                  <c:v>4.0327103545009985E-2</c:v>
                </c:pt>
                <c:pt idx="221">
                  <c:v>4.0726014360997265E-2</c:v>
                </c:pt>
                <c:pt idx="222">
                  <c:v>4.0986654703679425E-2</c:v>
                </c:pt>
                <c:pt idx="223">
                  <c:v>4.1436051197077751E-2</c:v>
                </c:pt>
                <c:pt idx="224">
                  <c:v>4.0956790332320449E-2</c:v>
                </c:pt>
                <c:pt idx="225">
                  <c:v>4.0932972774409659E-2</c:v>
                </c:pt>
                <c:pt idx="226">
                  <c:v>4.0110285231582943E-2</c:v>
                </c:pt>
                <c:pt idx="227">
                  <c:v>3.982957648949724E-2</c:v>
                </c:pt>
                <c:pt idx="228">
                  <c:v>3.9584762870747414E-2</c:v>
                </c:pt>
                <c:pt idx="229">
                  <c:v>3.9486398113999698E-2</c:v>
                </c:pt>
                <c:pt idx="230">
                  <c:v>4.0578340333749061E-2</c:v>
                </c:pt>
                <c:pt idx="231">
                  <c:v>4.0224646353638635E-2</c:v>
                </c:pt>
                <c:pt idx="232">
                  <c:v>3.9562488707061826E-2</c:v>
                </c:pt>
                <c:pt idx="233">
                  <c:v>3.8593543565958684E-2</c:v>
                </c:pt>
                <c:pt idx="234">
                  <c:v>3.7651176243469191E-2</c:v>
                </c:pt>
                <c:pt idx="235">
                  <c:v>3.7291521355938217E-2</c:v>
                </c:pt>
                <c:pt idx="236">
                  <c:v>3.6439079851539144E-2</c:v>
                </c:pt>
                <c:pt idx="237">
                  <c:v>3.6443715362249371E-2</c:v>
                </c:pt>
                <c:pt idx="238">
                  <c:v>3.6933223216658657E-2</c:v>
                </c:pt>
                <c:pt idx="239">
                  <c:v>3.6176653419287094E-2</c:v>
                </c:pt>
                <c:pt idx="240">
                  <c:v>3.5347316248600505E-2</c:v>
                </c:pt>
                <c:pt idx="241">
                  <c:v>2.4663366217059033E-2</c:v>
                </c:pt>
                <c:pt idx="242">
                  <c:v>2.2558613901718729E-2</c:v>
                </c:pt>
                <c:pt idx="243">
                  <c:v>2.2513601582200671E-2</c:v>
                </c:pt>
                <c:pt idx="244">
                  <c:v>2.2087153990424477E-2</c:v>
                </c:pt>
                <c:pt idx="245">
                  <c:v>2.2420352085668189E-2</c:v>
                </c:pt>
                <c:pt idx="246">
                  <c:v>2.331924129277017E-2</c:v>
                </c:pt>
                <c:pt idx="247">
                  <c:v>2.3071202998817264E-2</c:v>
                </c:pt>
                <c:pt idx="248">
                  <c:v>2.3380031631232524E-2</c:v>
                </c:pt>
                <c:pt idx="249">
                  <c:v>2.0637647353333261E-2</c:v>
                </c:pt>
                <c:pt idx="250">
                  <c:v>1.9055885017201749E-2</c:v>
                </c:pt>
                <c:pt idx="251">
                  <c:v>1.5200492075088994E-2</c:v>
                </c:pt>
                <c:pt idx="252">
                  <c:v>1.5085718124139051E-2</c:v>
                </c:pt>
                <c:pt idx="253">
                  <c:v>1.5013530513631461E-2</c:v>
                </c:pt>
                <c:pt idx="254">
                  <c:v>1.5037697824424453E-2</c:v>
                </c:pt>
                <c:pt idx="255">
                  <c:v>1.492640172563576E-2</c:v>
                </c:pt>
                <c:pt idx="256">
                  <c:v>1.4631298481277755E-2</c:v>
                </c:pt>
                <c:pt idx="257">
                  <c:v>1.467079518090391E-2</c:v>
                </c:pt>
                <c:pt idx="258">
                  <c:v>1.4298301774257449E-2</c:v>
                </c:pt>
                <c:pt idx="259">
                  <c:v>1.4357519252713906E-2</c:v>
                </c:pt>
                <c:pt idx="260">
                  <c:v>1.4269995203034036E-2</c:v>
                </c:pt>
                <c:pt idx="261">
                  <c:v>1.4461239428807076E-2</c:v>
                </c:pt>
                <c:pt idx="262">
                  <c:v>1.0441645765161536E-2</c:v>
                </c:pt>
                <c:pt idx="263">
                  <c:v>1.0618974118596004E-2</c:v>
                </c:pt>
                <c:pt idx="264">
                  <c:v>1.1297534074914007E-2</c:v>
                </c:pt>
                <c:pt idx="265">
                  <c:v>1.1187441985819085E-2</c:v>
                </c:pt>
                <c:pt idx="266">
                  <c:v>1.1071000472324047E-2</c:v>
                </c:pt>
                <c:pt idx="267">
                  <c:v>1.0144732764629728E-2</c:v>
                </c:pt>
                <c:pt idx="268">
                  <c:v>1.0448201579812647E-2</c:v>
                </c:pt>
                <c:pt idx="269">
                  <c:v>1.0267968736874161E-2</c:v>
                </c:pt>
                <c:pt idx="270">
                  <c:v>1.0095369579195547E-2</c:v>
                </c:pt>
                <c:pt idx="271">
                  <c:v>1.0171241903997189E-2</c:v>
                </c:pt>
                <c:pt idx="272">
                  <c:v>1.0167198961807759E-2</c:v>
                </c:pt>
                <c:pt idx="273">
                  <c:v>1.0243340947803386E-2</c:v>
                </c:pt>
                <c:pt idx="274">
                  <c:v>9.1750985592207786E-3</c:v>
                </c:pt>
                <c:pt idx="275">
                  <c:v>9.0621270746364131E-3</c:v>
                </c:pt>
                <c:pt idx="276">
                  <c:v>8.9710335787377971E-3</c:v>
                </c:pt>
                <c:pt idx="277">
                  <c:v>9.1366770153380131E-3</c:v>
                </c:pt>
                <c:pt idx="278">
                  <c:v>9.2941443034448793E-3</c:v>
                </c:pt>
                <c:pt idx="279">
                  <c:v>9.0146551102618638E-3</c:v>
                </c:pt>
                <c:pt idx="280">
                  <c:v>9.0003464838174715E-3</c:v>
                </c:pt>
                <c:pt idx="281">
                  <c:v>8.8345309600770822E-3</c:v>
                </c:pt>
                <c:pt idx="282">
                  <c:v>8.8288613844412986E-3</c:v>
                </c:pt>
                <c:pt idx="283">
                  <c:v>8.9096645024186877E-3</c:v>
                </c:pt>
                <c:pt idx="284">
                  <c:v>8.9540788741383562E-3</c:v>
                </c:pt>
                <c:pt idx="285">
                  <c:v>8.756084214257295E-3</c:v>
                </c:pt>
                <c:pt idx="286">
                  <c:v>9.6368567433602163E-3</c:v>
                </c:pt>
                <c:pt idx="287">
                  <c:v>9.527466184292158E-3</c:v>
                </c:pt>
                <c:pt idx="288">
                  <c:v>1.0891845864312901E-2</c:v>
                </c:pt>
                <c:pt idx="289">
                  <c:v>1.1114612616323297E-2</c:v>
                </c:pt>
                <c:pt idx="290">
                  <c:v>1.153507476666287E-2</c:v>
                </c:pt>
                <c:pt idx="291">
                  <c:v>1.1288677133581065E-2</c:v>
                </c:pt>
                <c:pt idx="292">
                  <c:v>1.1036086205582368E-2</c:v>
                </c:pt>
                <c:pt idx="293">
                  <c:v>1.1184167062802491E-2</c:v>
                </c:pt>
                <c:pt idx="294">
                  <c:v>1.1138437196421672E-2</c:v>
                </c:pt>
                <c:pt idx="295">
                  <c:v>1.0899348041514779E-2</c:v>
                </c:pt>
                <c:pt idx="296">
                  <c:v>1.1000168023378979E-2</c:v>
                </c:pt>
                <c:pt idx="297">
                  <c:v>1.0950976958378844E-2</c:v>
                </c:pt>
                <c:pt idx="298">
                  <c:v>1.0956082517627763E-2</c:v>
                </c:pt>
                <c:pt idx="299">
                  <c:v>1.1189632389291916E-2</c:v>
                </c:pt>
                <c:pt idx="300">
                  <c:v>1.1263143381341286E-2</c:v>
                </c:pt>
                <c:pt idx="301">
                  <c:v>1.1251262835418496E-2</c:v>
                </c:pt>
                <c:pt idx="302">
                  <c:v>1.1258488740928756E-2</c:v>
                </c:pt>
                <c:pt idx="303">
                  <c:v>1.1258202692857501E-2</c:v>
                </c:pt>
                <c:pt idx="304">
                  <c:v>1.1258280582149435E-2</c:v>
                </c:pt>
                <c:pt idx="305">
                  <c:v>1.1155107993530276E-2</c:v>
                </c:pt>
                <c:pt idx="306">
                  <c:v>1.1047834016551615E-2</c:v>
                </c:pt>
                <c:pt idx="307">
                  <c:v>1.1168585995225066E-2</c:v>
                </c:pt>
                <c:pt idx="308">
                  <c:v>1.1131728493678786E-2</c:v>
                </c:pt>
                <c:pt idx="309">
                  <c:v>1.1241171960431293E-2</c:v>
                </c:pt>
                <c:pt idx="310">
                  <c:v>1.1252757937729122E-2</c:v>
                </c:pt>
                <c:pt idx="311">
                  <c:v>1.1321700088524901E-2</c:v>
                </c:pt>
                <c:pt idx="312">
                  <c:v>1.0989324572191666E-2</c:v>
                </c:pt>
                <c:pt idx="313">
                  <c:v>1.1214717889892251E-2</c:v>
                </c:pt>
                <c:pt idx="314">
                  <c:v>1.1336876017058174E-2</c:v>
                </c:pt>
                <c:pt idx="315">
                  <c:v>1.1416975849050177E-2</c:v>
                </c:pt>
                <c:pt idx="316">
                  <c:v>1.1058808344224208E-2</c:v>
                </c:pt>
                <c:pt idx="317">
                  <c:v>1.1016945779234386E-2</c:v>
                </c:pt>
                <c:pt idx="318">
                  <c:v>1.0741967383000057E-2</c:v>
                </c:pt>
                <c:pt idx="319">
                  <c:v>9.5558884088963146E-3</c:v>
                </c:pt>
                <c:pt idx="320">
                  <c:v>9.1443790863057969E-3</c:v>
                </c:pt>
                <c:pt idx="321">
                  <c:v>9.0368287457362247E-3</c:v>
                </c:pt>
                <c:pt idx="322">
                  <c:v>8.5585020198266949E-3</c:v>
                </c:pt>
                <c:pt idx="323">
                  <c:v>8.4511475411610699E-3</c:v>
                </c:pt>
                <c:pt idx="324">
                  <c:v>9.1058270049812449E-3</c:v>
                </c:pt>
                <c:pt idx="325">
                  <c:v>8.9997705628428824E-3</c:v>
                </c:pt>
                <c:pt idx="326">
                  <c:v>8.289756411927118E-3</c:v>
                </c:pt>
                <c:pt idx="327">
                  <c:v>8.2720170718244054E-3</c:v>
                </c:pt>
                <c:pt idx="328">
                  <c:v>8.2139182530779863E-3</c:v>
                </c:pt>
                <c:pt idx="329">
                  <c:v>8.2463923907128076E-3</c:v>
                </c:pt>
                <c:pt idx="330">
                  <c:v>8.3363658419484312E-3</c:v>
                </c:pt>
                <c:pt idx="331">
                  <c:v>8.2931544206394526E-3</c:v>
                </c:pt>
                <c:pt idx="332">
                  <c:v>8.0369680227094873E-3</c:v>
                </c:pt>
                <c:pt idx="333">
                  <c:v>7.8285410833629082E-3</c:v>
                </c:pt>
                <c:pt idx="334">
                  <c:v>7.8179092832563364E-3</c:v>
                </c:pt>
                <c:pt idx="335">
                  <c:v>7.982685985652084E-3</c:v>
                </c:pt>
                <c:pt idx="336">
                  <c:v>8.0232181243537655E-3</c:v>
                </c:pt>
                <c:pt idx="337">
                  <c:v>8.0734666187954312E-3</c:v>
                </c:pt>
                <c:pt idx="338">
                  <c:v>8.4680520475899131E-3</c:v>
                </c:pt>
                <c:pt idx="339">
                  <c:v>8.6323156879647683E-3</c:v>
                </c:pt>
                <c:pt idx="340">
                  <c:v>8.6800793160494768E-3</c:v>
                </c:pt>
                <c:pt idx="341">
                  <c:v>8.998607527933156E-3</c:v>
                </c:pt>
                <c:pt idx="342">
                  <c:v>8.8330227496305064E-3</c:v>
                </c:pt>
                <c:pt idx="343">
                  <c:v>9.0583458665357795E-3</c:v>
                </c:pt>
                <c:pt idx="344">
                  <c:v>8.9895175754778345E-3</c:v>
                </c:pt>
                <c:pt idx="345">
                  <c:v>8.9664549183622842E-3</c:v>
                </c:pt>
                <c:pt idx="346">
                  <c:v>8.886587273135519E-3</c:v>
                </c:pt>
                <c:pt idx="347">
                  <c:v>8.848122369223551E-3</c:v>
                </c:pt>
                <c:pt idx="348">
                  <c:v>8.9007148298248309E-3</c:v>
                </c:pt>
                <c:pt idx="349">
                  <c:v>8.8556331959773592E-3</c:v>
                </c:pt>
                <c:pt idx="350">
                  <c:v>8.8474730871286687E-3</c:v>
                </c:pt>
                <c:pt idx="351">
                  <c:v>8.8741294263567725E-3</c:v>
                </c:pt>
                <c:pt idx="352">
                  <c:v>8.7913794433976851E-3</c:v>
                </c:pt>
                <c:pt idx="353">
                  <c:v>8.7805389966428803E-3</c:v>
                </c:pt>
                <c:pt idx="354">
                  <c:v>8.8148265789218562E-3</c:v>
                </c:pt>
                <c:pt idx="355">
                  <c:v>8.7906622715704739E-3</c:v>
                </c:pt>
                <c:pt idx="356">
                  <c:v>9.158622876354704E-3</c:v>
                </c:pt>
                <c:pt idx="357">
                  <c:v>9.2482930422781977E-3</c:v>
                </c:pt>
                <c:pt idx="358">
                  <c:v>9.1855721618255524E-3</c:v>
                </c:pt>
                <c:pt idx="359">
                  <c:v>9.2421775462059649E-3</c:v>
                </c:pt>
                <c:pt idx="360">
                  <c:v>9.2604936736943502E-3</c:v>
                </c:pt>
                <c:pt idx="361">
                  <c:v>1.1043535243572971E-2</c:v>
                </c:pt>
                <c:pt idx="362">
                  <c:v>1.1033352620571823E-2</c:v>
                </c:pt>
                <c:pt idx="363">
                  <c:v>1.0912975457386389E-2</c:v>
                </c:pt>
                <c:pt idx="364">
                  <c:v>1.1548405755450982E-2</c:v>
                </c:pt>
                <c:pt idx="365">
                  <c:v>1.1303981575061E-2</c:v>
                </c:pt>
                <c:pt idx="366">
                  <c:v>1.1510872649707331E-2</c:v>
                </c:pt>
                <c:pt idx="367">
                  <c:v>1.1491144644976786E-2</c:v>
                </c:pt>
                <c:pt idx="368">
                  <c:v>1.1519751108324759E-2</c:v>
                </c:pt>
                <c:pt idx="369">
                  <c:v>1.1528809506748222E-2</c:v>
                </c:pt>
                <c:pt idx="370">
                  <c:v>1.1519664218722069E-2</c:v>
                </c:pt>
                <c:pt idx="371">
                  <c:v>1.1878105301464692E-2</c:v>
                </c:pt>
                <c:pt idx="372">
                  <c:v>1.0603710081970716E-2</c:v>
                </c:pt>
                <c:pt idx="373">
                  <c:v>1.0456163927042912E-2</c:v>
                </c:pt>
                <c:pt idx="374">
                  <c:v>1.0272718913710319E-2</c:v>
                </c:pt>
                <c:pt idx="375">
                  <c:v>1.0034563324538108E-2</c:v>
                </c:pt>
                <c:pt idx="376">
                  <c:v>9.097709608690361E-3</c:v>
                </c:pt>
                <c:pt idx="377">
                  <c:v>8.747725352071762E-3</c:v>
                </c:pt>
                <c:pt idx="378">
                  <c:v>8.2531783001910091E-3</c:v>
                </c:pt>
                <c:pt idx="379">
                  <c:v>8.2273631600412855E-3</c:v>
                </c:pt>
                <c:pt idx="380">
                  <c:v>7.6362836373135828E-3</c:v>
                </c:pt>
                <c:pt idx="381">
                  <c:v>7.4538364950707502E-3</c:v>
                </c:pt>
                <c:pt idx="382">
                  <c:v>7.5586457533967982E-3</c:v>
                </c:pt>
                <c:pt idx="383">
                  <c:v>7.6252813836662587E-3</c:v>
                </c:pt>
                <c:pt idx="384">
                  <c:v>7.7495563273527529E-3</c:v>
                </c:pt>
                <c:pt idx="385">
                  <c:v>7.7584553356267781E-3</c:v>
                </c:pt>
                <c:pt idx="386">
                  <c:v>7.7762635703630314E-3</c:v>
                </c:pt>
                <c:pt idx="387">
                  <c:v>7.7899526064589796E-3</c:v>
                </c:pt>
                <c:pt idx="388">
                  <c:v>7.7758793069042514E-3</c:v>
                </c:pt>
                <c:pt idx="389">
                  <c:v>7.5215924699280415E-3</c:v>
                </c:pt>
                <c:pt idx="390">
                  <c:v>7.5605587992163418E-3</c:v>
                </c:pt>
                <c:pt idx="391">
                  <c:v>7.5745088252156109E-3</c:v>
                </c:pt>
                <c:pt idx="392">
                  <c:v>7.5085504483139885E-3</c:v>
                </c:pt>
                <c:pt idx="393">
                  <c:v>7.748768209779348E-3</c:v>
                </c:pt>
                <c:pt idx="394">
                  <c:v>7.865887487617091E-3</c:v>
                </c:pt>
                <c:pt idx="395">
                  <c:v>7.8236131125455338E-3</c:v>
                </c:pt>
                <c:pt idx="396">
                  <c:v>7.7826961107157885E-3</c:v>
                </c:pt>
                <c:pt idx="397">
                  <c:v>7.8011023746246645E-3</c:v>
                </c:pt>
                <c:pt idx="398">
                  <c:v>7.8055042533119057E-3</c:v>
                </c:pt>
                <c:pt idx="399">
                  <c:v>7.8346219056002597E-3</c:v>
                </c:pt>
                <c:pt idx="400">
                  <c:v>7.7188181029362408E-3</c:v>
                </c:pt>
                <c:pt idx="401">
                  <c:v>7.7336104430742129E-3</c:v>
                </c:pt>
                <c:pt idx="402">
                  <c:v>7.6734858145671055E-3</c:v>
                </c:pt>
                <c:pt idx="403">
                  <c:v>7.5904097072068584E-3</c:v>
                </c:pt>
                <c:pt idx="404">
                  <c:v>7.5299968830807853E-3</c:v>
                </c:pt>
                <c:pt idx="405">
                  <c:v>7.3751575880994175E-3</c:v>
                </c:pt>
                <c:pt idx="406">
                  <c:v>7.3130040293865684E-3</c:v>
                </c:pt>
                <c:pt idx="407">
                  <c:v>7.3309397926251737E-3</c:v>
                </c:pt>
                <c:pt idx="408">
                  <c:v>7.5028850943205279E-3</c:v>
                </c:pt>
                <c:pt idx="409">
                  <c:v>7.5200103455214046E-3</c:v>
                </c:pt>
                <c:pt idx="410">
                  <c:v>7.6523715177928423E-3</c:v>
                </c:pt>
                <c:pt idx="411">
                  <c:v>7.0999308146696173E-3</c:v>
                </c:pt>
                <c:pt idx="412">
                  <c:v>6.9342925053209707E-3</c:v>
                </c:pt>
                <c:pt idx="413">
                  <c:v>6.9366954356621883E-3</c:v>
                </c:pt>
                <c:pt idx="414">
                  <c:v>6.4833791921356486E-3</c:v>
                </c:pt>
                <c:pt idx="415">
                  <c:v>6.273448035055449E-3</c:v>
                </c:pt>
                <c:pt idx="416">
                  <c:v>6.3049971182945344E-3</c:v>
                </c:pt>
                <c:pt idx="417">
                  <c:v>6.2726638674197683E-3</c:v>
                </c:pt>
                <c:pt idx="418">
                  <c:v>5.9694233937981397E-3</c:v>
                </c:pt>
                <c:pt idx="419">
                  <c:v>5.9397216456675596E-3</c:v>
                </c:pt>
                <c:pt idx="420">
                  <c:v>5.9161714964701007E-3</c:v>
                </c:pt>
                <c:pt idx="421">
                  <c:v>5.9049949365203988E-3</c:v>
                </c:pt>
                <c:pt idx="422">
                  <c:v>5.8266011645048904E-3</c:v>
                </c:pt>
                <c:pt idx="423">
                  <c:v>5.8318708232142037E-3</c:v>
                </c:pt>
                <c:pt idx="424">
                  <c:v>5.8471449552985871E-3</c:v>
                </c:pt>
                <c:pt idx="425">
                  <c:v>5.9358529282182385E-3</c:v>
                </c:pt>
                <c:pt idx="426">
                  <c:v>5.8554099610381802E-3</c:v>
                </c:pt>
                <c:pt idx="427">
                  <c:v>5.7590107080431954E-3</c:v>
                </c:pt>
                <c:pt idx="428">
                  <c:v>5.7096720224502446E-3</c:v>
                </c:pt>
                <c:pt idx="429">
                  <c:v>5.7238156754022031E-3</c:v>
                </c:pt>
                <c:pt idx="430">
                  <c:v>5.965413656666585E-3</c:v>
                </c:pt>
                <c:pt idx="431">
                  <c:v>5.7794366256060633E-3</c:v>
                </c:pt>
                <c:pt idx="432">
                  <c:v>5.7146732199348273E-3</c:v>
                </c:pt>
                <c:pt idx="433">
                  <c:v>5.6675780541164608E-3</c:v>
                </c:pt>
                <c:pt idx="434">
                  <c:v>5.686641950509894E-3</c:v>
                </c:pt>
                <c:pt idx="435">
                  <c:v>5.3029577676763267E-3</c:v>
                </c:pt>
                <c:pt idx="436">
                  <c:v>5.3314275937116681E-3</c:v>
                </c:pt>
                <c:pt idx="437">
                  <c:v>5.7289623368415492E-3</c:v>
                </c:pt>
                <c:pt idx="438">
                  <c:v>6.5216535469086968E-3</c:v>
                </c:pt>
                <c:pt idx="439">
                  <c:v>6.4689236816237476E-3</c:v>
                </c:pt>
                <c:pt idx="440">
                  <c:v>6.5112448292096742E-3</c:v>
                </c:pt>
                <c:pt idx="441">
                  <c:v>6.5226254749539535E-3</c:v>
                </c:pt>
                <c:pt idx="442">
                  <c:v>6.6449854214430497E-3</c:v>
                </c:pt>
                <c:pt idx="443">
                  <c:v>6.7271493641385492E-3</c:v>
                </c:pt>
                <c:pt idx="444">
                  <c:v>6.7634921371621682E-3</c:v>
                </c:pt>
                <c:pt idx="445">
                  <c:v>6.7893869300755605E-3</c:v>
                </c:pt>
                <c:pt idx="446">
                  <c:v>6.7747449752335641E-3</c:v>
                </c:pt>
                <c:pt idx="447">
                  <c:v>6.8215248773038605E-3</c:v>
                </c:pt>
                <c:pt idx="448">
                  <c:v>6.7215505567393662E-3</c:v>
                </c:pt>
                <c:pt idx="449">
                  <c:v>6.8610843575216294E-3</c:v>
                </c:pt>
                <c:pt idx="450">
                  <c:v>6.798693385666201E-3</c:v>
                </c:pt>
                <c:pt idx="451">
                  <c:v>6.7595941392836261E-3</c:v>
                </c:pt>
                <c:pt idx="452">
                  <c:v>7.024168111354907E-3</c:v>
                </c:pt>
                <c:pt idx="453">
                  <c:v>6.9212260903461749E-3</c:v>
                </c:pt>
                <c:pt idx="454">
                  <c:v>6.969582014049085E-3</c:v>
                </c:pt>
                <c:pt idx="455">
                  <c:v>6.8693284447919941E-3</c:v>
                </c:pt>
                <c:pt idx="456">
                  <c:v>7.4509760441312861E-3</c:v>
                </c:pt>
                <c:pt idx="457">
                  <c:v>7.4987034841811177E-3</c:v>
                </c:pt>
                <c:pt idx="458">
                  <c:v>7.2129557477331688E-3</c:v>
                </c:pt>
                <c:pt idx="459">
                  <c:v>7.2248407128679294E-3</c:v>
                </c:pt>
                <c:pt idx="460">
                  <c:v>7.1644671491559878E-3</c:v>
                </c:pt>
                <c:pt idx="461">
                  <c:v>7.170799641322707E-3</c:v>
                </c:pt>
                <c:pt idx="462">
                  <c:v>7.3501428333013962E-3</c:v>
                </c:pt>
                <c:pt idx="463">
                  <c:v>7.4369389069201897E-3</c:v>
                </c:pt>
                <c:pt idx="464">
                  <c:v>1.2509034627506242E-2</c:v>
                </c:pt>
                <c:pt idx="465">
                  <c:v>1.2905817708928208E-2</c:v>
                </c:pt>
                <c:pt idx="466">
                  <c:v>1.2769837888706689E-2</c:v>
                </c:pt>
                <c:pt idx="467">
                  <c:v>1.3566676360393565E-2</c:v>
                </c:pt>
                <c:pt idx="468">
                  <c:v>1.3161914203931807E-2</c:v>
                </c:pt>
                <c:pt idx="469">
                  <c:v>1.3105121535512153E-2</c:v>
                </c:pt>
                <c:pt idx="470">
                  <c:v>1.3422632135475857E-2</c:v>
                </c:pt>
                <c:pt idx="471">
                  <c:v>1.330127263633374E-2</c:v>
                </c:pt>
                <c:pt idx="472">
                  <c:v>1.3915993455341578E-2</c:v>
                </c:pt>
                <c:pt idx="473">
                  <c:v>1.4039171926026699E-2</c:v>
                </c:pt>
                <c:pt idx="474">
                  <c:v>1.4609878573595535E-2</c:v>
                </c:pt>
                <c:pt idx="475">
                  <c:v>1.4502782043627318E-2</c:v>
                </c:pt>
                <c:pt idx="476">
                  <c:v>1.4561954423193859E-2</c:v>
                </c:pt>
                <c:pt idx="477">
                  <c:v>1.4690051555488529E-2</c:v>
                </c:pt>
                <c:pt idx="478">
                  <c:v>1.5105384217373024E-2</c:v>
                </c:pt>
                <c:pt idx="479">
                  <c:v>1.5233416751198556E-2</c:v>
                </c:pt>
                <c:pt idx="480">
                  <c:v>1.5185638249045133E-2</c:v>
                </c:pt>
                <c:pt idx="481">
                  <c:v>1.5074860788605695E-2</c:v>
                </c:pt>
                <c:pt idx="482">
                  <c:v>1.5377138478411531E-2</c:v>
                </c:pt>
                <c:pt idx="483">
                  <c:v>1.5470652870493526E-2</c:v>
                </c:pt>
                <c:pt idx="484">
                  <c:v>1.5553831113106591E-2</c:v>
                </c:pt>
                <c:pt idx="485">
                  <c:v>1.5824747642293163E-2</c:v>
                </c:pt>
                <c:pt idx="486">
                  <c:v>1.5992893671880674E-2</c:v>
                </c:pt>
                <c:pt idx="487">
                  <c:v>1.5942732709568395E-2</c:v>
                </c:pt>
                <c:pt idx="488">
                  <c:v>1.5900823384179374E-2</c:v>
                </c:pt>
                <c:pt idx="489">
                  <c:v>1.5660321280012966E-2</c:v>
                </c:pt>
                <c:pt idx="490">
                  <c:v>1.5639112150676468E-2</c:v>
                </c:pt>
                <c:pt idx="491">
                  <c:v>1.5571466273937989E-2</c:v>
                </c:pt>
                <c:pt idx="492">
                  <c:v>1.6152375237464978E-2</c:v>
                </c:pt>
                <c:pt idx="493">
                  <c:v>1.6214457031582266E-2</c:v>
                </c:pt>
                <c:pt idx="494">
                  <c:v>1.6179908871548652E-2</c:v>
                </c:pt>
                <c:pt idx="495">
                  <c:v>1.625346809582422E-2</c:v>
                </c:pt>
                <c:pt idx="496">
                  <c:v>1.6549009702244977E-2</c:v>
                </c:pt>
                <c:pt idx="497">
                  <c:v>1.6305129667338499E-2</c:v>
                </c:pt>
                <c:pt idx="498">
                  <c:v>1.6622247587248302E-2</c:v>
                </c:pt>
                <c:pt idx="499">
                  <c:v>1.6626317488523525E-2</c:v>
                </c:pt>
                <c:pt idx="500">
                  <c:v>1.6881273530147289E-2</c:v>
                </c:pt>
                <c:pt idx="501">
                  <c:v>1.6988808851131073E-2</c:v>
                </c:pt>
                <c:pt idx="502">
                  <c:v>1.7152918029873999E-2</c:v>
                </c:pt>
                <c:pt idx="503">
                  <c:v>1.7096942193251852E-2</c:v>
                </c:pt>
                <c:pt idx="504">
                  <c:v>1.6975198561740859E-2</c:v>
                </c:pt>
                <c:pt idx="505">
                  <c:v>1.6939685237849687E-2</c:v>
                </c:pt>
                <c:pt idx="506">
                  <c:v>1.6907347876151807E-2</c:v>
                </c:pt>
                <c:pt idx="507">
                  <c:v>1.6946334873135009E-2</c:v>
                </c:pt>
                <c:pt idx="508">
                  <c:v>1.7047390955526029E-2</c:v>
                </c:pt>
                <c:pt idx="509">
                  <c:v>1.6695137909758306E-2</c:v>
                </c:pt>
                <c:pt idx="510">
                  <c:v>1.6631917817123327E-2</c:v>
                </c:pt>
                <c:pt idx="511">
                  <c:v>1.7246543337759962E-2</c:v>
                </c:pt>
                <c:pt idx="512">
                  <c:v>1.7082604784332187E-2</c:v>
                </c:pt>
                <c:pt idx="513">
                  <c:v>1.7281739333736116E-2</c:v>
                </c:pt>
                <c:pt idx="514">
                  <c:v>1.6869166137980868E-2</c:v>
                </c:pt>
                <c:pt idx="515">
                  <c:v>1.5368211445741393E-2</c:v>
                </c:pt>
                <c:pt idx="516">
                  <c:v>1.6027448063302221E-2</c:v>
                </c:pt>
                <c:pt idx="517">
                  <c:v>1.7578752139185565E-2</c:v>
                </c:pt>
                <c:pt idx="518">
                  <c:v>1.9856860219759746E-2</c:v>
                </c:pt>
                <c:pt idx="519">
                  <c:v>1.9751818520366945E-2</c:v>
                </c:pt>
                <c:pt idx="520">
                  <c:v>2.1209284937628581E-2</c:v>
                </c:pt>
                <c:pt idx="521">
                  <c:v>2.1406329186234783E-2</c:v>
                </c:pt>
                <c:pt idx="522">
                  <c:v>2.1705342887043521E-2</c:v>
                </c:pt>
                <c:pt idx="523">
                  <c:v>2.1603623811434568E-2</c:v>
                </c:pt>
                <c:pt idx="524">
                  <c:v>2.1883392646812234E-2</c:v>
                </c:pt>
                <c:pt idx="525">
                  <c:v>2.2662718067012609E-2</c:v>
                </c:pt>
                <c:pt idx="526">
                  <c:v>2.2574284144603243E-2</c:v>
                </c:pt>
                <c:pt idx="527">
                  <c:v>2.2718026392099785E-2</c:v>
                </c:pt>
                <c:pt idx="528">
                  <c:v>2.2613655269358397E-2</c:v>
                </c:pt>
                <c:pt idx="529">
                  <c:v>2.2981718603422869E-2</c:v>
                </c:pt>
                <c:pt idx="530">
                  <c:v>2.2980014272217741E-2</c:v>
                </c:pt>
                <c:pt idx="531">
                  <c:v>2.3494893475566825E-2</c:v>
                </c:pt>
                <c:pt idx="532">
                  <c:v>2.4522321069038937E-2</c:v>
                </c:pt>
                <c:pt idx="533">
                  <c:v>2.4513707481627657E-2</c:v>
                </c:pt>
                <c:pt idx="534">
                  <c:v>2.4422764792731453E-2</c:v>
                </c:pt>
                <c:pt idx="535">
                  <c:v>2.4569341017852218E-2</c:v>
                </c:pt>
                <c:pt idx="536">
                  <c:v>2.455970967783163E-2</c:v>
                </c:pt>
                <c:pt idx="537">
                  <c:v>2.3638813540415908E-2</c:v>
                </c:pt>
                <c:pt idx="538">
                  <c:v>2.3935776969416008E-2</c:v>
                </c:pt>
                <c:pt idx="539">
                  <c:v>2.2284625028737855E-2</c:v>
                </c:pt>
                <c:pt idx="540">
                  <c:v>2.2151415852611309E-2</c:v>
                </c:pt>
                <c:pt idx="541">
                  <c:v>2.1989157372377138E-2</c:v>
                </c:pt>
                <c:pt idx="542">
                  <c:v>2.2301178114098812E-2</c:v>
                </c:pt>
                <c:pt idx="543">
                  <c:v>2.2556650898981394E-2</c:v>
                </c:pt>
                <c:pt idx="544">
                  <c:v>2.1962429889254714E-2</c:v>
                </c:pt>
                <c:pt idx="545">
                  <c:v>2.2053909277372694E-2</c:v>
                </c:pt>
                <c:pt idx="546">
                  <c:v>2.2066481915859196E-2</c:v>
                </c:pt>
                <c:pt idx="547">
                  <c:v>2.3210391770494325E-2</c:v>
                </c:pt>
                <c:pt idx="548">
                  <c:v>2.4242292168396705E-2</c:v>
                </c:pt>
                <c:pt idx="549">
                  <c:v>2.4254811737864104E-2</c:v>
                </c:pt>
                <c:pt idx="550">
                  <c:v>2.4063058657990577E-2</c:v>
                </c:pt>
                <c:pt idx="551">
                  <c:v>2.4223475007599853E-2</c:v>
                </c:pt>
                <c:pt idx="552">
                  <c:v>2.4394558921762198E-2</c:v>
                </c:pt>
                <c:pt idx="553">
                  <c:v>2.4331444425479878E-2</c:v>
                </c:pt>
                <c:pt idx="554">
                  <c:v>2.42255359457909E-2</c:v>
                </c:pt>
                <c:pt idx="555">
                  <c:v>2.4497971132112162E-2</c:v>
                </c:pt>
                <c:pt idx="556">
                  <c:v>2.4589442947396862E-2</c:v>
                </c:pt>
                <c:pt idx="557">
                  <c:v>2.4821689967441229E-2</c:v>
                </c:pt>
                <c:pt idx="558">
                  <c:v>2.4973964051279138E-2</c:v>
                </c:pt>
                <c:pt idx="559">
                  <c:v>2.5171908631618341E-2</c:v>
                </c:pt>
                <c:pt idx="560">
                  <c:v>2.5074608897090667E-2</c:v>
                </c:pt>
                <c:pt idx="561">
                  <c:v>2.5201928759251983E-2</c:v>
                </c:pt>
                <c:pt idx="562">
                  <c:v>2.5218963922436284E-2</c:v>
                </c:pt>
                <c:pt idx="563">
                  <c:v>2.5291513873419432E-2</c:v>
                </c:pt>
                <c:pt idx="564">
                  <c:v>2.5444192631005919E-2</c:v>
                </c:pt>
                <c:pt idx="565">
                  <c:v>2.5413151356341653E-2</c:v>
                </c:pt>
                <c:pt idx="566">
                  <c:v>2.5253304839099152E-2</c:v>
                </c:pt>
                <c:pt idx="567">
                  <c:v>2.5351192537514434E-2</c:v>
                </c:pt>
                <c:pt idx="568">
                  <c:v>2.5557350850021414E-2</c:v>
                </c:pt>
                <c:pt idx="569">
                  <c:v>2.5339739544785213E-2</c:v>
                </c:pt>
                <c:pt idx="570">
                  <c:v>2.5344688655327994E-2</c:v>
                </c:pt>
                <c:pt idx="571">
                  <c:v>2.5613197729907011E-2</c:v>
                </c:pt>
                <c:pt idx="572">
                  <c:v>2.556663161794406E-2</c:v>
                </c:pt>
                <c:pt idx="573">
                  <c:v>2.5600179571291667E-2</c:v>
                </c:pt>
                <c:pt idx="574">
                  <c:v>2.56955160883892E-2</c:v>
                </c:pt>
                <c:pt idx="575">
                  <c:v>2.4885148236566249E-2</c:v>
                </c:pt>
                <c:pt idx="576">
                  <c:v>2.4925767081450768E-2</c:v>
                </c:pt>
                <c:pt idx="577">
                  <c:v>2.5091305144772695E-2</c:v>
                </c:pt>
                <c:pt idx="578">
                  <c:v>2.5044093105157757E-2</c:v>
                </c:pt>
                <c:pt idx="579">
                  <c:v>2.5205557778710461E-2</c:v>
                </c:pt>
                <c:pt idx="580">
                  <c:v>2.5254208569103872E-2</c:v>
                </c:pt>
                <c:pt idx="581">
                  <c:v>2.5289040620917694E-2</c:v>
                </c:pt>
                <c:pt idx="582">
                  <c:v>2.5043090897696227E-2</c:v>
                </c:pt>
                <c:pt idx="583">
                  <c:v>2.4791479282985543E-2</c:v>
                </c:pt>
                <c:pt idx="584">
                  <c:v>2.5142864382461588E-2</c:v>
                </c:pt>
                <c:pt idx="585">
                  <c:v>2.5373500293820316E-2</c:v>
                </c:pt>
                <c:pt idx="586">
                  <c:v>2.5177870167753316E-2</c:v>
                </c:pt>
                <c:pt idx="587">
                  <c:v>2.5529998448407032E-2</c:v>
                </c:pt>
                <c:pt idx="588">
                  <c:v>2.555678500988913E-2</c:v>
                </c:pt>
                <c:pt idx="589">
                  <c:v>2.5003647498792175E-2</c:v>
                </c:pt>
                <c:pt idx="590">
                  <c:v>2.4743291425611449E-2</c:v>
                </c:pt>
                <c:pt idx="591">
                  <c:v>2.4650618950054302E-2</c:v>
                </c:pt>
                <c:pt idx="592">
                  <c:v>2.4227238708519363E-2</c:v>
                </c:pt>
                <c:pt idx="593">
                  <c:v>2.4352484161161401E-2</c:v>
                </c:pt>
                <c:pt idx="594">
                  <c:v>2.4229089213517865E-2</c:v>
                </c:pt>
                <c:pt idx="595">
                  <c:v>2.4296809304059627E-2</c:v>
                </c:pt>
                <c:pt idx="596">
                  <c:v>2.4289783043637912E-2</c:v>
                </c:pt>
                <c:pt idx="597">
                  <c:v>2.4376838212406226E-2</c:v>
                </c:pt>
                <c:pt idx="598">
                  <c:v>2.4385778250231308E-2</c:v>
                </c:pt>
                <c:pt idx="599">
                  <c:v>2.4310792988707548E-2</c:v>
                </c:pt>
                <c:pt idx="600">
                  <c:v>2.443885492628127E-2</c:v>
                </c:pt>
                <c:pt idx="601">
                  <c:v>2.4431538721495383E-2</c:v>
                </c:pt>
                <c:pt idx="602">
                  <c:v>2.44797626673669E-2</c:v>
                </c:pt>
                <c:pt idx="603">
                  <c:v>2.4447950436560773E-2</c:v>
                </c:pt>
                <c:pt idx="604">
                  <c:v>2.4506925418470944E-2</c:v>
                </c:pt>
                <c:pt idx="605">
                  <c:v>2.4572372020553766E-2</c:v>
                </c:pt>
                <c:pt idx="606">
                  <c:v>2.4536344268177277E-2</c:v>
                </c:pt>
                <c:pt idx="607">
                  <c:v>2.4385791622170531E-2</c:v>
                </c:pt>
                <c:pt idx="608">
                  <c:v>2.4363440044896847E-2</c:v>
                </c:pt>
                <c:pt idx="609">
                  <c:v>2.4325643986517272E-2</c:v>
                </c:pt>
                <c:pt idx="610">
                  <c:v>2.419314232186591E-2</c:v>
                </c:pt>
                <c:pt idx="611">
                  <c:v>2.4175484876044321E-2</c:v>
                </c:pt>
                <c:pt idx="612">
                  <c:v>2.169467632942804E-2</c:v>
                </c:pt>
                <c:pt idx="613">
                  <c:v>2.1615011587809416E-2</c:v>
                </c:pt>
                <c:pt idx="614">
                  <c:v>2.1468903681034983E-2</c:v>
                </c:pt>
                <c:pt idx="615">
                  <c:v>2.1410197899883788E-2</c:v>
                </c:pt>
                <c:pt idx="616">
                  <c:v>2.1352089144685248E-2</c:v>
                </c:pt>
                <c:pt idx="617">
                  <c:v>2.1058615700065349E-2</c:v>
                </c:pt>
                <c:pt idx="618">
                  <c:v>2.1106168286037084E-2</c:v>
                </c:pt>
                <c:pt idx="619">
                  <c:v>2.1093234098764443E-2</c:v>
                </c:pt>
                <c:pt idx="620">
                  <c:v>2.1004463896204476E-2</c:v>
                </c:pt>
                <c:pt idx="621">
                  <c:v>2.0898634506472464E-2</c:v>
                </c:pt>
                <c:pt idx="622">
                  <c:v>2.0171263474468716E-2</c:v>
                </c:pt>
                <c:pt idx="623">
                  <c:v>2.042965248584527E-2</c:v>
                </c:pt>
                <c:pt idx="624">
                  <c:v>2.0577554389096253E-2</c:v>
                </c:pt>
                <c:pt idx="625">
                  <c:v>2.0426746575205698E-2</c:v>
                </c:pt>
                <c:pt idx="626">
                  <c:v>2.0595815339721324E-2</c:v>
                </c:pt>
                <c:pt idx="627">
                  <c:v>2.0557595674268164E-2</c:v>
                </c:pt>
                <c:pt idx="628">
                  <c:v>2.0468043028315657E-2</c:v>
                </c:pt>
                <c:pt idx="629">
                  <c:v>2.0693808324805992E-2</c:v>
                </c:pt>
                <c:pt idx="630">
                  <c:v>2.0543496076202129E-2</c:v>
                </c:pt>
                <c:pt idx="631">
                  <c:v>2.0036144203905811E-2</c:v>
                </c:pt>
                <c:pt idx="632">
                  <c:v>1.9684548428772573E-2</c:v>
                </c:pt>
                <c:pt idx="633">
                  <c:v>1.9869493879519425E-2</c:v>
                </c:pt>
                <c:pt idx="634">
                  <c:v>2.0448329435138395E-2</c:v>
                </c:pt>
                <c:pt idx="635">
                  <c:v>2.0138279884050179E-2</c:v>
                </c:pt>
                <c:pt idx="636">
                  <c:v>2.0030251659960838E-2</c:v>
                </c:pt>
                <c:pt idx="637">
                  <c:v>2.0004122638950843E-2</c:v>
                </c:pt>
                <c:pt idx="638">
                  <c:v>2.0107247106854947E-2</c:v>
                </c:pt>
                <c:pt idx="639">
                  <c:v>2.0095613791897629E-2</c:v>
                </c:pt>
                <c:pt idx="640">
                  <c:v>1.9974587526100179E-2</c:v>
                </c:pt>
                <c:pt idx="641">
                  <c:v>1.9969478275641859E-2</c:v>
                </c:pt>
                <c:pt idx="642">
                  <c:v>1.999589570066743E-2</c:v>
                </c:pt>
                <c:pt idx="643">
                  <c:v>1.9982418282398037E-2</c:v>
                </c:pt>
                <c:pt idx="644">
                  <c:v>1.9499559825183664E-2</c:v>
                </c:pt>
                <c:pt idx="645">
                  <c:v>1.9443154768340121E-2</c:v>
                </c:pt>
                <c:pt idx="646">
                  <c:v>1.972872110387908E-2</c:v>
                </c:pt>
                <c:pt idx="647">
                  <c:v>2.0371486849370981E-2</c:v>
                </c:pt>
                <c:pt idx="648">
                  <c:v>2.0250965977109164E-2</c:v>
                </c:pt>
                <c:pt idx="649">
                  <c:v>2.0450471776580118E-2</c:v>
                </c:pt>
                <c:pt idx="650">
                  <c:v>2.1016775716141547E-2</c:v>
                </c:pt>
                <c:pt idx="651">
                  <c:v>2.1357061911301812E-2</c:v>
                </c:pt>
                <c:pt idx="652">
                  <c:v>2.174186140991494E-2</c:v>
                </c:pt>
                <c:pt idx="653">
                  <c:v>2.2172797391721597E-2</c:v>
                </c:pt>
                <c:pt idx="654">
                  <c:v>2.2125392578615219E-2</c:v>
                </c:pt>
                <c:pt idx="655">
                  <c:v>2.2196524204100485E-2</c:v>
                </c:pt>
                <c:pt idx="656">
                  <c:v>2.2378935713459558E-2</c:v>
                </c:pt>
                <c:pt idx="657">
                  <c:v>2.2666422963755303E-2</c:v>
                </c:pt>
                <c:pt idx="658">
                  <c:v>2.223361916325E-2</c:v>
                </c:pt>
                <c:pt idx="659">
                  <c:v>2.1947703014176992E-2</c:v>
                </c:pt>
                <c:pt idx="660">
                  <c:v>2.1934533460598697E-2</c:v>
                </c:pt>
                <c:pt idx="661">
                  <c:v>2.1881954894732849E-2</c:v>
                </c:pt>
                <c:pt idx="662">
                  <c:v>2.1927291045839611E-2</c:v>
                </c:pt>
                <c:pt idx="663">
                  <c:v>2.2106593622869118E-2</c:v>
                </c:pt>
                <c:pt idx="664">
                  <c:v>2.2408568735994731E-2</c:v>
                </c:pt>
                <c:pt idx="665">
                  <c:v>2.2466736616714028E-2</c:v>
                </c:pt>
                <c:pt idx="666">
                  <c:v>2.2570629424434895E-2</c:v>
                </c:pt>
                <c:pt idx="667">
                  <c:v>2.2542515497343964E-2</c:v>
                </c:pt>
                <c:pt idx="668">
                  <c:v>2.237322801602732E-2</c:v>
                </c:pt>
                <c:pt idx="669">
                  <c:v>2.2363506225628386E-2</c:v>
                </c:pt>
                <c:pt idx="670">
                  <c:v>2.2286452469697779E-2</c:v>
                </c:pt>
                <c:pt idx="671">
                  <c:v>2.2252155122506567E-2</c:v>
                </c:pt>
                <c:pt idx="672">
                  <c:v>2.2269753744680727E-2</c:v>
                </c:pt>
                <c:pt idx="673">
                  <c:v>2.2059509185782991E-2</c:v>
                </c:pt>
                <c:pt idx="674">
                  <c:v>2.2035935937902863E-2</c:v>
                </c:pt>
                <c:pt idx="675">
                  <c:v>2.2398051700872185E-2</c:v>
                </c:pt>
                <c:pt idx="676">
                  <c:v>2.2370423506146635E-2</c:v>
                </c:pt>
                <c:pt idx="677">
                  <c:v>2.2386433660848588E-2</c:v>
                </c:pt>
                <c:pt idx="678">
                  <c:v>2.2798603494689096E-2</c:v>
                </c:pt>
                <c:pt idx="679">
                  <c:v>2.2938415355329509E-2</c:v>
                </c:pt>
                <c:pt idx="680">
                  <c:v>2.2145663097196851E-2</c:v>
                </c:pt>
                <c:pt idx="681">
                  <c:v>2.2458244643344359E-2</c:v>
                </c:pt>
                <c:pt idx="682">
                  <c:v>2.2611196997793449E-2</c:v>
                </c:pt>
                <c:pt idx="683">
                  <c:v>2.2746392550669462E-2</c:v>
                </c:pt>
                <c:pt idx="684">
                  <c:v>2.3106712753483579E-2</c:v>
                </c:pt>
                <c:pt idx="685">
                  <c:v>2.3094546523093739E-2</c:v>
                </c:pt>
                <c:pt idx="686">
                  <c:v>2.308974292963625E-2</c:v>
                </c:pt>
                <c:pt idx="687">
                  <c:v>2.2921181720226447E-2</c:v>
                </c:pt>
                <c:pt idx="688">
                  <c:v>2.2467281990639121E-2</c:v>
                </c:pt>
                <c:pt idx="689">
                  <c:v>2.1186665258099518E-2</c:v>
                </c:pt>
                <c:pt idx="690">
                  <c:v>2.1583927150903983E-2</c:v>
                </c:pt>
                <c:pt idx="691">
                  <c:v>2.1426852002042876E-2</c:v>
                </c:pt>
                <c:pt idx="692">
                  <c:v>2.1525906355235706E-2</c:v>
                </c:pt>
                <c:pt idx="693">
                  <c:v>2.1537602531249058E-2</c:v>
                </c:pt>
                <c:pt idx="694">
                  <c:v>2.147522445253754E-2</c:v>
                </c:pt>
                <c:pt idx="695">
                  <c:v>2.1708947226836379E-2</c:v>
                </c:pt>
                <c:pt idx="696">
                  <c:v>2.2911390222174085E-2</c:v>
                </c:pt>
                <c:pt idx="697">
                  <c:v>2.2813258308938333E-2</c:v>
                </c:pt>
                <c:pt idx="698">
                  <c:v>2.2851710594518303E-2</c:v>
                </c:pt>
                <c:pt idx="699">
                  <c:v>2.2828272079713649E-2</c:v>
                </c:pt>
                <c:pt idx="700">
                  <c:v>2.2659277710938706E-2</c:v>
                </c:pt>
                <c:pt idx="701">
                  <c:v>2.2738651806066441E-2</c:v>
                </c:pt>
                <c:pt idx="702">
                  <c:v>2.309627081785938E-2</c:v>
                </c:pt>
                <c:pt idx="703">
                  <c:v>2.244773934656857E-2</c:v>
                </c:pt>
                <c:pt idx="704">
                  <c:v>2.2362656332165859E-2</c:v>
                </c:pt>
                <c:pt idx="705">
                  <c:v>2.2357819564034688E-2</c:v>
                </c:pt>
                <c:pt idx="706">
                  <c:v>2.2269923735402097E-2</c:v>
                </c:pt>
                <c:pt idx="707">
                  <c:v>2.1426254582481288E-2</c:v>
                </c:pt>
                <c:pt idx="708">
                  <c:v>2.1347000960449808E-2</c:v>
                </c:pt>
                <c:pt idx="709">
                  <c:v>2.2653424845585732E-2</c:v>
                </c:pt>
                <c:pt idx="710">
                  <c:v>2.285700942436877E-2</c:v>
                </c:pt>
                <c:pt idx="711">
                  <c:v>2.281333668735688E-2</c:v>
                </c:pt>
                <c:pt idx="712">
                  <c:v>2.2788858329686065E-2</c:v>
                </c:pt>
                <c:pt idx="713">
                  <c:v>2.3285047524571834E-2</c:v>
                </c:pt>
                <c:pt idx="714">
                  <c:v>2.2998301112054174E-2</c:v>
                </c:pt>
                <c:pt idx="715">
                  <c:v>1.6927824022867147E-2</c:v>
                </c:pt>
                <c:pt idx="716">
                  <c:v>1.6387312345236268E-2</c:v>
                </c:pt>
                <c:pt idx="717">
                  <c:v>1.6310853219452571E-2</c:v>
                </c:pt>
                <c:pt idx="718">
                  <c:v>1.5394064211594555E-2</c:v>
                </c:pt>
                <c:pt idx="719">
                  <c:v>1.5589787213827058E-2</c:v>
                </c:pt>
                <c:pt idx="720">
                  <c:v>1.5587381626649341E-2</c:v>
                </c:pt>
                <c:pt idx="721">
                  <c:v>1.5089472663330101E-2</c:v>
                </c:pt>
                <c:pt idx="722">
                  <c:v>1.5085234266499974E-2</c:v>
                </c:pt>
                <c:pt idx="723">
                  <c:v>1.4428323994715711E-2</c:v>
                </c:pt>
                <c:pt idx="724">
                  <c:v>1.4283849442140735E-2</c:v>
                </c:pt>
                <c:pt idx="725">
                  <c:v>1.403157264219611E-2</c:v>
                </c:pt>
                <c:pt idx="726">
                  <c:v>1.4043097933099836E-2</c:v>
                </c:pt>
                <c:pt idx="727">
                  <c:v>1.4148768011521543E-2</c:v>
                </c:pt>
                <c:pt idx="728">
                  <c:v>1.457493498566511E-2</c:v>
                </c:pt>
                <c:pt idx="729">
                  <c:v>1.4063944943226821E-2</c:v>
                </c:pt>
                <c:pt idx="730">
                  <c:v>1.3870616716318136E-2</c:v>
                </c:pt>
                <c:pt idx="731">
                  <c:v>1.4096018942072762E-2</c:v>
                </c:pt>
                <c:pt idx="732">
                  <c:v>1.4149998756056128E-2</c:v>
                </c:pt>
                <c:pt idx="733">
                  <c:v>1.3754804107204989E-2</c:v>
                </c:pt>
                <c:pt idx="734">
                  <c:v>1.3715087372324034E-2</c:v>
                </c:pt>
                <c:pt idx="735">
                  <c:v>1.3738274202454564E-2</c:v>
                </c:pt>
                <c:pt idx="736">
                  <c:v>1.342784454666272E-2</c:v>
                </c:pt>
                <c:pt idx="737">
                  <c:v>1.3323463514194165E-2</c:v>
                </c:pt>
                <c:pt idx="738">
                  <c:v>1.3300847484383113E-2</c:v>
                </c:pt>
                <c:pt idx="739">
                  <c:v>1.3283654007668391E-2</c:v>
                </c:pt>
                <c:pt idx="740">
                  <c:v>1.3027418408582512E-2</c:v>
                </c:pt>
                <c:pt idx="741">
                  <c:v>1.3277460203832123E-2</c:v>
                </c:pt>
                <c:pt idx="742">
                  <c:v>1.3352644509609162E-2</c:v>
                </c:pt>
                <c:pt idx="743">
                  <c:v>1.3195656541766722E-2</c:v>
                </c:pt>
                <c:pt idx="744">
                  <c:v>1.3201308205627236E-2</c:v>
                </c:pt>
                <c:pt idx="745">
                  <c:v>1.3123386311223532E-2</c:v>
                </c:pt>
                <c:pt idx="746">
                  <c:v>1.3142052494896377E-2</c:v>
                </c:pt>
                <c:pt idx="747">
                  <c:v>1.2856521963024999E-2</c:v>
                </c:pt>
                <c:pt idx="748">
                  <c:v>1.2855299423683198E-2</c:v>
                </c:pt>
                <c:pt idx="749">
                  <c:v>1.2530904152767265E-2</c:v>
                </c:pt>
                <c:pt idx="750">
                  <c:v>1.2516635959339941E-2</c:v>
                </c:pt>
                <c:pt idx="751">
                  <c:v>1.2279412157486883E-2</c:v>
                </c:pt>
                <c:pt idx="752">
                  <c:v>1.2240884963920324E-2</c:v>
                </c:pt>
                <c:pt idx="753">
                  <c:v>1.2842508945542432E-2</c:v>
                </c:pt>
                <c:pt idx="754">
                  <c:v>1.2853277648437682E-2</c:v>
                </c:pt>
                <c:pt idx="755">
                  <c:v>1.2809366365781153E-2</c:v>
                </c:pt>
                <c:pt idx="756">
                  <c:v>1.3012390534203784E-2</c:v>
                </c:pt>
                <c:pt idx="757">
                  <c:v>1.2952628403960872E-2</c:v>
                </c:pt>
                <c:pt idx="758">
                  <c:v>1.2910949990394802E-2</c:v>
                </c:pt>
                <c:pt idx="759">
                  <c:v>1.2727024546974849E-2</c:v>
                </c:pt>
                <c:pt idx="760">
                  <c:v>1.271830544908539E-2</c:v>
                </c:pt>
                <c:pt idx="761">
                  <c:v>1.2609523444712667E-2</c:v>
                </c:pt>
                <c:pt idx="762">
                  <c:v>1.2175389711928216E-2</c:v>
                </c:pt>
                <c:pt idx="763">
                  <c:v>1.219296515292669E-2</c:v>
                </c:pt>
                <c:pt idx="764">
                  <c:v>1.2232600417037618E-2</c:v>
                </c:pt>
                <c:pt idx="765">
                  <c:v>1.223864587655232E-2</c:v>
                </c:pt>
                <c:pt idx="766">
                  <c:v>1.2220070990764827E-2</c:v>
                </c:pt>
                <c:pt idx="767">
                  <c:v>1.1841076199821901E-2</c:v>
                </c:pt>
                <c:pt idx="768">
                  <c:v>1.0483164254803572E-2</c:v>
                </c:pt>
                <c:pt idx="769">
                  <c:v>8.6808748357859594E-3</c:v>
                </c:pt>
                <c:pt idx="770">
                  <c:v>8.5757449282042077E-3</c:v>
                </c:pt>
                <c:pt idx="771">
                  <c:v>7.7228818575281613E-3</c:v>
                </c:pt>
                <c:pt idx="772">
                  <c:v>7.5923021872796237E-3</c:v>
                </c:pt>
                <c:pt idx="773">
                  <c:v>7.4918990715144981E-3</c:v>
                </c:pt>
                <c:pt idx="774">
                  <c:v>7.5114255413887441E-3</c:v>
                </c:pt>
                <c:pt idx="775">
                  <c:v>7.2738827173909103E-3</c:v>
                </c:pt>
                <c:pt idx="776">
                  <c:v>6.8959655231117054E-3</c:v>
                </c:pt>
                <c:pt idx="777">
                  <c:v>6.8828562164128769E-3</c:v>
                </c:pt>
                <c:pt idx="778">
                  <c:v>6.6692346774120791E-3</c:v>
                </c:pt>
                <c:pt idx="779">
                  <c:v>6.7619438802540358E-3</c:v>
                </c:pt>
                <c:pt idx="780">
                  <c:v>6.5530803533781334E-3</c:v>
                </c:pt>
                <c:pt idx="781">
                  <c:v>6.4811222457581714E-3</c:v>
                </c:pt>
                <c:pt idx="782">
                  <c:v>6.1461079784960772E-3</c:v>
                </c:pt>
                <c:pt idx="783">
                  <c:v>5.4771855496181503E-3</c:v>
                </c:pt>
                <c:pt idx="784">
                  <c:v>5.8687066867782736E-3</c:v>
                </c:pt>
                <c:pt idx="785">
                  <c:v>5.8525083651012394E-3</c:v>
                </c:pt>
                <c:pt idx="786">
                  <c:v>5.7640016999193017E-3</c:v>
                </c:pt>
                <c:pt idx="787">
                  <c:v>5.7184904565617204E-3</c:v>
                </c:pt>
                <c:pt idx="788">
                  <c:v>5.6827602195716406E-3</c:v>
                </c:pt>
                <c:pt idx="789">
                  <c:v>5.5452342438756684E-3</c:v>
                </c:pt>
                <c:pt idx="790">
                  <c:v>5.6366696587946147E-3</c:v>
                </c:pt>
                <c:pt idx="791">
                  <c:v>5.5490798503687174E-3</c:v>
                </c:pt>
                <c:pt idx="792">
                  <c:v>5.4816056696577421E-3</c:v>
                </c:pt>
                <c:pt idx="793">
                  <c:v>5.4407282658150086E-3</c:v>
                </c:pt>
                <c:pt idx="794">
                  <c:v>5.3448645338356748E-3</c:v>
                </c:pt>
                <c:pt idx="795">
                  <c:v>5.2924091225438688E-3</c:v>
                </c:pt>
                <c:pt idx="796">
                  <c:v>5.4082168807417829E-3</c:v>
                </c:pt>
                <c:pt idx="797">
                  <c:v>5.6210702031246496E-3</c:v>
                </c:pt>
                <c:pt idx="798">
                  <c:v>4.9092495784388169E-3</c:v>
                </c:pt>
                <c:pt idx="799">
                  <c:v>4.3712176769833012E-3</c:v>
                </c:pt>
                <c:pt idx="800">
                  <c:v>4.3395091930357801E-3</c:v>
                </c:pt>
                <c:pt idx="801">
                  <c:v>4.3663550304240944E-3</c:v>
                </c:pt>
                <c:pt idx="802">
                  <c:v>4.2633949235732164E-3</c:v>
                </c:pt>
                <c:pt idx="803">
                  <c:v>4.2498298885055297E-3</c:v>
                </c:pt>
                <c:pt idx="804">
                  <c:v>4.273537704250931E-3</c:v>
                </c:pt>
                <c:pt idx="805">
                  <c:v>4.3144009820372626E-3</c:v>
                </c:pt>
                <c:pt idx="806">
                  <c:v>4.1535514724414845E-3</c:v>
                </c:pt>
                <c:pt idx="807">
                  <c:v>4.369226664952504E-3</c:v>
                </c:pt>
                <c:pt idx="808">
                  <c:v>4.2796383817699565E-3</c:v>
                </c:pt>
                <c:pt idx="809">
                  <c:v>4.3095710837054583E-3</c:v>
                </c:pt>
                <c:pt idx="810">
                  <c:v>4.2165268233779803E-3</c:v>
                </c:pt>
                <c:pt idx="811">
                  <c:v>4.2158548281704218E-3</c:v>
                </c:pt>
                <c:pt idx="812">
                  <c:v>4.1229047995371033E-3</c:v>
                </c:pt>
                <c:pt idx="813">
                  <c:v>4.1623993705890731E-3</c:v>
                </c:pt>
                <c:pt idx="814">
                  <c:v>4.2174773192376466E-3</c:v>
                </c:pt>
                <c:pt idx="815">
                  <c:v>4.216896318927724E-3</c:v>
                </c:pt>
                <c:pt idx="816">
                  <c:v>4.2697922416367537E-3</c:v>
                </c:pt>
                <c:pt idx="817">
                  <c:v>4.2675615373840327E-3</c:v>
                </c:pt>
                <c:pt idx="818">
                  <c:v>9.4803025355658252E-2</c:v>
                </c:pt>
                <c:pt idx="819">
                  <c:v>9.5032484670487957E-2</c:v>
                </c:pt>
                <c:pt idx="820">
                  <c:v>9.5125334959027072E-2</c:v>
                </c:pt>
                <c:pt idx="821">
                  <c:v>9.5546544406828735E-2</c:v>
                </c:pt>
                <c:pt idx="822">
                  <c:v>9.6067512862329452E-2</c:v>
                </c:pt>
                <c:pt idx="823">
                  <c:v>0.11573170095872976</c:v>
                </c:pt>
                <c:pt idx="824">
                  <c:v>0.11669193710915629</c:v>
                </c:pt>
                <c:pt idx="825">
                  <c:v>0.11825417941735485</c:v>
                </c:pt>
                <c:pt idx="826">
                  <c:v>0.12513828185444054</c:v>
                </c:pt>
                <c:pt idx="827">
                  <c:v>0.12568680404666763</c:v>
                </c:pt>
                <c:pt idx="828">
                  <c:v>0.12647181891377193</c:v>
                </c:pt>
                <c:pt idx="829">
                  <c:v>0.14058650165653622</c:v>
                </c:pt>
                <c:pt idx="830">
                  <c:v>0.14038689540900007</c:v>
                </c:pt>
                <c:pt idx="831">
                  <c:v>0.14032936279688835</c:v>
                </c:pt>
                <c:pt idx="832">
                  <c:v>0.1408114497251271</c:v>
                </c:pt>
                <c:pt idx="833">
                  <c:v>0.14110479876270504</c:v>
                </c:pt>
                <c:pt idx="834">
                  <c:v>0.14211846878206433</c:v>
                </c:pt>
                <c:pt idx="835">
                  <c:v>0.14196062265716525</c:v>
                </c:pt>
                <c:pt idx="836">
                  <c:v>0.14226424203202845</c:v>
                </c:pt>
                <c:pt idx="837">
                  <c:v>0.1422662575886994</c:v>
                </c:pt>
                <c:pt idx="838">
                  <c:v>0.14207882557447951</c:v>
                </c:pt>
                <c:pt idx="839">
                  <c:v>0.14143769693095681</c:v>
                </c:pt>
                <c:pt idx="840">
                  <c:v>0.14192182181400426</c:v>
                </c:pt>
                <c:pt idx="841">
                  <c:v>0.14203613165513487</c:v>
                </c:pt>
                <c:pt idx="842">
                  <c:v>0.14291722160667153</c:v>
                </c:pt>
                <c:pt idx="843">
                  <c:v>0.14310370688140991</c:v>
                </c:pt>
                <c:pt idx="844">
                  <c:v>0.14364406861541798</c:v>
                </c:pt>
                <c:pt idx="845">
                  <c:v>0.14366779824505466</c:v>
                </c:pt>
                <c:pt idx="846">
                  <c:v>0.14383247869479224</c:v>
                </c:pt>
                <c:pt idx="847">
                  <c:v>0.17039417288317846</c:v>
                </c:pt>
                <c:pt idx="848">
                  <c:v>0.19097447845241389</c:v>
                </c:pt>
                <c:pt idx="849">
                  <c:v>0.19151188264861316</c:v>
                </c:pt>
                <c:pt idx="850">
                  <c:v>0.19128846474636921</c:v>
                </c:pt>
                <c:pt idx="851">
                  <c:v>0.19233780757318766</c:v>
                </c:pt>
                <c:pt idx="852">
                  <c:v>0.19219398134020635</c:v>
                </c:pt>
                <c:pt idx="853">
                  <c:v>0.19239644259421204</c:v>
                </c:pt>
                <c:pt idx="854">
                  <c:v>0.1925935364287302</c:v>
                </c:pt>
                <c:pt idx="855">
                  <c:v>0.19246339304197579</c:v>
                </c:pt>
                <c:pt idx="856">
                  <c:v>0.19247065427811652</c:v>
                </c:pt>
                <c:pt idx="857">
                  <c:v>0.19262768318021611</c:v>
                </c:pt>
                <c:pt idx="858">
                  <c:v>0.19276015570443739</c:v>
                </c:pt>
                <c:pt idx="859">
                  <c:v>0.19259481662819608</c:v>
                </c:pt>
                <c:pt idx="860">
                  <c:v>0.19268381349221361</c:v>
                </c:pt>
                <c:pt idx="861">
                  <c:v>0.19278916127342136</c:v>
                </c:pt>
                <c:pt idx="862">
                  <c:v>0.1930546293889191</c:v>
                </c:pt>
                <c:pt idx="863">
                  <c:v>0.19315654545494354</c:v>
                </c:pt>
                <c:pt idx="864">
                  <c:v>0.19323360419713323</c:v>
                </c:pt>
                <c:pt idx="865">
                  <c:v>0.19744326014976954</c:v>
                </c:pt>
                <c:pt idx="866">
                  <c:v>0.20313989387021608</c:v>
                </c:pt>
                <c:pt idx="867">
                  <c:v>0.20332492275451489</c:v>
                </c:pt>
                <c:pt idx="868">
                  <c:v>0.20328113240912835</c:v>
                </c:pt>
                <c:pt idx="869">
                  <c:v>0.20303054017797587</c:v>
                </c:pt>
                <c:pt idx="870">
                  <c:v>0.2029625133290946</c:v>
                </c:pt>
                <c:pt idx="871">
                  <c:v>0.20295124432574049</c:v>
                </c:pt>
                <c:pt idx="872">
                  <c:v>0.20307217563806165</c:v>
                </c:pt>
                <c:pt idx="873">
                  <c:v>0.20309638941468197</c:v>
                </c:pt>
                <c:pt idx="874">
                  <c:v>0.20316393322691167</c:v>
                </c:pt>
                <c:pt idx="875">
                  <c:v>0.2088991435271999</c:v>
                </c:pt>
                <c:pt idx="876">
                  <c:v>0.21416488796772135</c:v>
                </c:pt>
                <c:pt idx="877">
                  <c:v>0.21409333717521634</c:v>
                </c:pt>
                <c:pt idx="878">
                  <c:v>0.21405575283199174</c:v>
                </c:pt>
                <c:pt idx="879">
                  <c:v>0.21404050235045827</c:v>
                </c:pt>
                <c:pt idx="880">
                  <c:v>0.21389774405215073</c:v>
                </c:pt>
                <c:pt idx="881">
                  <c:v>0.21402601757575693</c:v>
                </c:pt>
                <c:pt idx="882">
                  <c:v>0.21438615049128851</c:v>
                </c:pt>
                <c:pt idx="883">
                  <c:v>0.21440219276321013</c:v>
                </c:pt>
                <c:pt idx="884">
                  <c:v>0.21426972139813036</c:v>
                </c:pt>
                <c:pt idx="885">
                  <c:v>0.21428572177696495</c:v>
                </c:pt>
                <c:pt idx="886">
                  <c:v>0.21445370834957592</c:v>
                </c:pt>
                <c:pt idx="887">
                  <c:v>0.21440721248969027</c:v>
                </c:pt>
                <c:pt idx="888">
                  <c:v>0.21438589186265655</c:v>
                </c:pt>
                <c:pt idx="889">
                  <c:v>0.21410763316181997</c:v>
                </c:pt>
                <c:pt idx="890">
                  <c:v>0.21456243519754592</c:v>
                </c:pt>
                <c:pt idx="891">
                  <c:v>0.2147345547933259</c:v>
                </c:pt>
                <c:pt idx="892">
                  <c:v>0.21415195571807974</c:v>
                </c:pt>
                <c:pt idx="893">
                  <c:v>0.21401611065104989</c:v>
                </c:pt>
                <c:pt idx="894">
                  <c:v>0.21413649152398145</c:v>
                </c:pt>
                <c:pt idx="895">
                  <c:v>0.21403236553301797</c:v>
                </c:pt>
                <c:pt idx="896">
                  <c:v>0.21397036634016584</c:v>
                </c:pt>
                <c:pt idx="897">
                  <c:v>0.21404252406383925</c:v>
                </c:pt>
                <c:pt idx="898">
                  <c:v>0.21450677649597291</c:v>
                </c:pt>
                <c:pt idx="899">
                  <c:v>0.21463738869589763</c:v>
                </c:pt>
                <c:pt idx="900">
                  <c:v>0.21452359878402416</c:v>
                </c:pt>
                <c:pt idx="901">
                  <c:v>0.2144944956523879</c:v>
                </c:pt>
                <c:pt idx="902">
                  <c:v>0.21431201577348896</c:v>
                </c:pt>
                <c:pt idx="903">
                  <c:v>0.21431930562056598</c:v>
                </c:pt>
                <c:pt idx="904">
                  <c:v>0.21432587291142446</c:v>
                </c:pt>
                <c:pt idx="905">
                  <c:v>0.21429582696997268</c:v>
                </c:pt>
                <c:pt idx="906">
                  <c:v>0.21440775319340508</c:v>
                </c:pt>
                <c:pt idx="907">
                  <c:v>0.21436538145949388</c:v>
                </c:pt>
                <c:pt idx="908">
                  <c:v>0.21432493183551904</c:v>
                </c:pt>
                <c:pt idx="909">
                  <c:v>0.2146382211830053</c:v>
                </c:pt>
                <c:pt idx="910">
                  <c:v>0.21479704652587869</c:v>
                </c:pt>
                <c:pt idx="911">
                  <c:v>0.2146308963061247</c:v>
                </c:pt>
                <c:pt idx="912">
                  <c:v>0.21508728288751119</c:v>
                </c:pt>
                <c:pt idx="913">
                  <c:v>0.21499495057529344</c:v>
                </c:pt>
                <c:pt idx="914">
                  <c:v>0.21495895258228523</c:v>
                </c:pt>
                <c:pt idx="915">
                  <c:v>0.2147772592554785</c:v>
                </c:pt>
                <c:pt idx="916">
                  <c:v>0.2147775766216895</c:v>
                </c:pt>
                <c:pt idx="917">
                  <c:v>0.21476301879614654</c:v>
                </c:pt>
                <c:pt idx="918">
                  <c:v>0.21470734440677988</c:v>
                </c:pt>
                <c:pt idx="919">
                  <c:v>0.214840486594049</c:v>
                </c:pt>
                <c:pt idx="920">
                  <c:v>0.21476310090383091</c:v>
                </c:pt>
                <c:pt idx="921">
                  <c:v>0.21469941636608258</c:v>
                </c:pt>
                <c:pt idx="922">
                  <c:v>0.21501233258424141</c:v>
                </c:pt>
                <c:pt idx="923">
                  <c:v>0.21512380626988226</c:v>
                </c:pt>
                <c:pt idx="924">
                  <c:v>0.2150790555438456</c:v>
                </c:pt>
                <c:pt idx="925">
                  <c:v>0.21501271973701003</c:v>
                </c:pt>
                <c:pt idx="926">
                  <c:v>0.21502803230455259</c:v>
                </c:pt>
                <c:pt idx="927">
                  <c:v>0.21510946668553688</c:v>
                </c:pt>
                <c:pt idx="928">
                  <c:v>0.21515777095300478</c:v>
                </c:pt>
                <c:pt idx="929">
                  <c:v>0.21545060184261264</c:v>
                </c:pt>
                <c:pt idx="930">
                  <c:v>0.21551953432311036</c:v>
                </c:pt>
                <c:pt idx="931">
                  <c:v>0.21577509746000778</c:v>
                </c:pt>
                <c:pt idx="932">
                  <c:v>0.21545998451583209</c:v>
                </c:pt>
                <c:pt idx="933">
                  <c:v>0.21564795209225826</c:v>
                </c:pt>
                <c:pt idx="934">
                  <c:v>0.21560938224781567</c:v>
                </c:pt>
                <c:pt idx="935">
                  <c:v>0.21560133229687986</c:v>
                </c:pt>
                <c:pt idx="936">
                  <c:v>0.22202655756264658</c:v>
                </c:pt>
                <c:pt idx="937">
                  <c:v>0.22749566419790013</c:v>
                </c:pt>
                <c:pt idx="938">
                  <c:v>0.22749574021156704</c:v>
                </c:pt>
                <c:pt idx="939">
                  <c:v>0.22754166719683491</c:v>
                </c:pt>
              </c:numCache>
            </c:numRef>
          </c:xVal>
          <c:yVal>
            <c:numRef>
              <c:f>'Индикаторы и PD'!$D$2:$D$941</c:f>
              <c:numCache>
                <c:formatCode>0%</c:formatCode>
                <c:ptCount val="940"/>
                <c:pt idx="0">
                  <c:v>0.53940470255294293</c:v>
                </c:pt>
                <c:pt idx="1">
                  <c:v>0.53969845983121112</c:v>
                </c:pt>
                <c:pt idx="2">
                  <c:v>0.54005691312224791</c:v>
                </c:pt>
                <c:pt idx="3">
                  <c:v>0.53601921176853862</c:v>
                </c:pt>
                <c:pt idx="4">
                  <c:v>0.53133453619755844</c:v>
                </c:pt>
                <c:pt idx="5">
                  <c:v>0.53137783105593639</c:v>
                </c:pt>
                <c:pt idx="6">
                  <c:v>0.5312374991148513</c:v>
                </c:pt>
                <c:pt idx="7">
                  <c:v>0.53457767175493365</c:v>
                </c:pt>
                <c:pt idx="8">
                  <c:v>0.53456967270005384</c:v>
                </c:pt>
                <c:pt idx="9">
                  <c:v>0.5342393135241934</c:v>
                </c:pt>
                <c:pt idx="10">
                  <c:v>0.53423938760238088</c:v>
                </c:pt>
                <c:pt idx="11">
                  <c:v>0.52802490761219301</c:v>
                </c:pt>
                <c:pt idx="12">
                  <c:v>0.52859293679314212</c:v>
                </c:pt>
                <c:pt idx="13">
                  <c:v>0.52956864573180629</c:v>
                </c:pt>
                <c:pt idx="14">
                  <c:v>0.52703023905899371</c:v>
                </c:pt>
                <c:pt idx="15">
                  <c:v>0.52732797431573064</c:v>
                </c:pt>
                <c:pt idx="16">
                  <c:v>0.53085583083847443</c:v>
                </c:pt>
                <c:pt idx="17">
                  <c:v>0.5310735375554565</c:v>
                </c:pt>
                <c:pt idx="18">
                  <c:v>0.53110202266626738</c:v>
                </c:pt>
                <c:pt idx="19">
                  <c:v>0.53234652466135135</c:v>
                </c:pt>
                <c:pt idx="20">
                  <c:v>0.53234178561918344</c:v>
                </c:pt>
                <c:pt idx="21">
                  <c:v>0.5320135453595275</c:v>
                </c:pt>
                <c:pt idx="22">
                  <c:v>0.53202717444862169</c:v>
                </c:pt>
                <c:pt idx="23">
                  <c:v>0.53653125268395085</c:v>
                </c:pt>
                <c:pt idx="24">
                  <c:v>0.53583749070642261</c:v>
                </c:pt>
                <c:pt idx="25">
                  <c:v>0.53599341451096794</c:v>
                </c:pt>
                <c:pt idx="26">
                  <c:v>0.53629819595942652</c:v>
                </c:pt>
                <c:pt idx="27">
                  <c:v>0.53594787761726037</c:v>
                </c:pt>
                <c:pt idx="28">
                  <c:v>0.53837967014607913</c:v>
                </c:pt>
                <c:pt idx="29">
                  <c:v>0.53850781271621218</c:v>
                </c:pt>
                <c:pt idx="30">
                  <c:v>0.54099577002919519</c:v>
                </c:pt>
                <c:pt idx="31">
                  <c:v>0.54093687227235976</c:v>
                </c:pt>
                <c:pt idx="32">
                  <c:v>0.54090839582148753</c:v>
                </c:pt>
                <c:pt idx="33">
                  <c:v>0.54035416951458071</c:v>
                </c:pt>
                <c:pt idx="34">
                  <c:v>0.54041166576660848</c:v>
                </c:pt>
                <c:pt idx="35">
                  <c:v>0.53919787771929428</c:v>
                </c:pt>
                <c:pt idx="36">
                  <c:v>0.54015158571142785</c:v>
                </c:pt>
                <c:pt idx="37">
                  <c:v>0.53983376675788064</c:v>
                </c:pt>
                <c:pt idx="38">
                  <c:v>0.54027557179250718</c:v>
                </c:pt>
                <c:pt idx="39">
                  <c:v>0.54029757313452043</c:v>
                </c:pt>
                <c:pt idx="40">
                  <c:v>0.53991744532874264</c:v>
                </c:pt>
                <c:pt idx="41">
                  <c:v>0.54109353604030275</c:v>
                </c:pt>
                <c:pt idx="42">
                  <c:v>0.54327205592099947</c:v>
                </c:pt>
                <c:pt idx="43">
                  <c:v>0.54181081693520905</c:v>
                </c:pt>
                <c:pt idx="44">
                  <c:v>0.54265001688695058</c:v>
                </c:pt>
                <c:pt idx="45">
                  <c:v>0.53836054052454729</c:v>
                </c:pt>
                <c:pt idx="46">
                  <c:v>0.53797492754886278</c:v>
                </c:pt>
                <c:pt idx="47">
                  <c:v>0.53504018653212371</c:v>
                </c:pt>
                <c:pt idx="48">
                  <c:v>0.53438462188494618</c:v>
                </c:pt>
                <c:pt idx="49">
                  <c:v>0.53211595769317199</c:v>
                </c:pt>
                <c:pt idx="50">
                  <c:v>0.53205334799139259</c:v>
                </c:pt>
                <c:pt idx="51">
                  <c:v>0.53232963498312036</c:v>
                </c:pt>
                <c:pt idx="52">
                  <c:v>0.53202864968655306</c:v>
                </c:pt>
                <c:pt idx="53">
                  <c:v>0.53211633772831657</c:v>
                </c:pt>
                <c:pt idx="54">
                  <c:v>0.53193810373323214</c:v>
                </c:pt>
                <c:pt idx="55">
                  <c:v>0.53197280316166506</c:v>
                </c:pt>
                <c:pt idx="56">
                  <c:v>0.53174641279974444</c:v>
                </c:pt>
                <c:pt idx="57">
                  <c:v>0.53169663963454006</c:v>
                </c:pt>
                <c:pt idx="58">
                  <c:v>0.53119333908983934</c:v>
                </c:pt>
                <c:pt idx="59">
                  <c:v>0.52934600437821433</c:v>
                </c:pt>
                <c:pt idx="60">
                  <c:v>0.52922032318602397</c:v>
                </c:pt>
                <c:pt idx="61">
                  <c:v>0.52677591151309733</c:v>
                </c:pt>
                <c:pt idx="62">
                  <c:v>0.52683707536478153</c:v>
                </c:pt>
                <c:pt idx="63">
                  <c:v>0.52578409264583559</c:v>
                </c:pt>
                <c:pt idx="64">
                  <c:v>0.52593418889204491</c:v>
                </c:pt>
                <c:pt idx="65">
                  <c:v>0.52664717155373109</c:v>
                </c:pt>
                <c:pt idx="66">
                  <c:v>0.52334762623037145</c:v>
                </c:pt>
                <c:pt idx="67">
                  <c:v>0.51454285248506904</c:v>
                </c:pt>
                <c:pt idx="68">
                  <c:v>0.5208998075659288</c:v>
                </c:pt>
                <c:pt idx="69">
                  <c:v>0.51513202694405025</c:v>
                </c:pt>
                <c:pt idx="70">
                  <c:v>0.51280088817219016</c:v>
                </c:pt>
                <c:pt idx="71">
                  <c:v>0.5141119651639241</c:v>
                </c:pt>
                <c:pt idx="72">
                  <c:v>0.51397797625247033</c:v>
                </c:pt>
                <c:pt idx="73">
                  <c:v>0.51407425091198911</c:v>
                </c:pt>
                <c:pt idx="74">
                  <c:v>0.51451682674023247</c:v>
                </c:pt>
                <c:pt idx="75">
                  <c:v>0.5181844804779866</c:v>
                </c:pt>
                <c:pt idx="76">
                  <c:v>0.51856582226202319</c:v>
                </c:pt>
                <c:pt idx="77">
                  <c:v>0.51767070456430264</c:v>
                </c:pt>
                <c:pt idx="78">
                  <c:v>0.5179995711177422</c:v>
                </c:pt>
                <c:pt idx="79">
                  <c:v>0.51746578383458053</c:v>
                </c:pt>
                <c:pt idx="80">
                  <c:v>0.51754509190036302</c:v>
                </c:pt>
                <c:pt idx="81">
                  <c:v>0.51894565441321294</c:v>
                </c:pt>
                <c:pt idx="82">
                  <c:v>0.51854480147948889</c:v>
                </c:pt>
                <c:pt idx="83">
                  <c:v>0.51796001582870987</c:v>
                </c:pt>
                <c:pt idx="84">
                  <c:v>0.51804405599595826</c:v>
                </c:pt>
                <c:pt idx="85">
                  <c:v>0.51712061641442308</c:v>
                </c:pt>
                <c:pt idx="86">
                  <c:v>0.516941708615692</c:v>
                </c:pt>
                <c:pt idx="87">
                  <c:v>0.51703576939150842</c:v>
                </c:pt>
                <c:pt idx="88">
                  <c:v>0.51737342009422327</c:v>
                </c:pt>
                <c:pt idx="89">
                  <c:v>0.51732572335367311</c:v>
                </c:pt>
                <c:pt idx="90">
                  <c:v>0.51722622774478144</c:v>
                </c:pt>
                <c:pt idx="91">
                  <c:v>0.51792899946697335</c:v>
                </c:pt>
                <c:pt idx="92">
                  <c:v>0.51525134136385875</c:v>
                </c:pt>
                <c:pt idx="93">
                  <c:v>0.51558528409078086</c:v>
                </c:pt>
                <c:pt idx="94">
                  <c:v>0.51373190180768147</c:v>
                </c:pt>
                <c:pt idx="95">
                  <c:v>0.51368766797054655</c:v>
                </c:pt>
                <c:pt idx="96">
                  <c:v>0.51370705202516509</c:v>
                </c:pt>
                <c:pt idx="97">
                  <c:v>0.51370899530107839</c:v>
                </c:pt>
                <c:pt idx="98">
                  <c:v>0.51431940829421696</c:v>
                </c:pt>
                <c:pt idx="99">
                  <c:v>0.51402943478855956</c:v>
                </c:pt>
                <c:pt idx="100">
                  <c:v>0.51388540452147513</c:v>
                </c:pt>
                <c:pt idx="101">
                  <c:v>0.51385660115961385</c:v>
                </c:pt>
                <c:pt idx="102">
                  <c:v>0.51394102599062819</c:v>
                </c:pt>
                <c:pt idx="103">
                  <c:v>0.51296802051878454</c:v>
                </c:pt>
                <c:pt idx="104">
                  <c:v>0.51338331952913308</c:v>
                </c:pt>
                <c:pt idx="105">
                  <c:v>0.51370436298117006</c:v>
                </c:pt>
                <c:pt idx="106">
                  <c:v>0.51330394941771496</c:v>
                </c:pt>
                <c:pt idx="107">
                  <c:v>0.51327266073590605</c:v>
                </c:pt>
                <c:pt idx="108">
                  <c:v>0.51318343415959988</c:v>
                </c:pt>
                <c:pt idx="109">
                  <c:v>0.51105183767522933</c:v>
                </c:pt>
                <c:pt idx="110">
                  <c:v>0.51039665739955875</c:v>
                </c:pt>
                <c:pt idx="111">
                  <c:v>0.51047453483374938</c:v>
                </c:pt>
                <c:pt idx="112">
                  <c:v>0.51114358307576913</c:v>
                </c:pt>
                <c:pt idx="113">
                  <c:v>0.51092657144576381</c:v>
                </c:pt>
                <c:pt idx="114">
                  <c:v>0.51345497853249078</c:v>
                </c:pt>
                <c:pt idx="115">
                  <c:v>0.51299688214200345</c:v>
                </c:pt>
                <c:pt idx="116">
                  <c:v>0.5133983613337908</c:v>
                </c:pt>
                <c:pt idx="117">
                  <c:v>0.51366888309137437</c:v>
                </c:pt>
                <c:pt idx="118">
                  <c:v>0.5120313071716468</c:v>
                </c:pt>
                <c:pt idx="119">
                  <c:v>0.51226169347869721</c:v>
                </c:pt>
                <c:pt idx="120">
                  <c:v>0.51334669622553253</c:v>
                </c:pt>
                <c:pt idx="121">
                  <c:v>0.52057710563929815</c:v>
                </c:pt>
                <c:pt idx="122">
                  <c:v>0.51927390126056738</c:v>
                </c:pt>
                <c:pt idx="123">
                  <c:v>0.52043844509388892</c:v>
                </c:pt>
                <c:pt idx="124">
                  <c:v>0.52210164700128237</c:v>
                </c:pt>
                <c:pt idx="125">
                  <c:v>0.52687240320061435</c:v>
                </c:pt>
                <c:pt idx="126">
                  <c:v>0.52883047708952713</c:v>
                </c:pt>
                <c:pt idx="127">
                  <c:v>0.53055905099929901</c:v>
                </c:pt>
                <c:pt idx="128">
                  <c:v>0.53098610989891781</c:v>
                </c:pt>
                <c:pt idx="129">
                  <c:v>0.53606452525442783</c:v>
                </c:pt>
                <c:pt idx="130">
                  <c:v>0.53849152742091044</c:v>
                </c:pt>
                <c:pt idx="131">
                  <c:v>0.53830237853845786</c:v>
                </c:pt>
                <c:pt idx="132">
                  <c:v>0.53767897532917996</c:v>
                </c:pt>
                <c:pt idx="133">
                  <c:v>0.53762494908405267</c:v>
                </c:pt>
                <c:pt idx="134">
                  <c:v>0.53670373579854791</c:v>
                </c:pt>
                <c:pt idx="135">
                  <c:v>0.53660272192737024</c:v>
                </c:pt>
                <c:pt idx="136">
                  <c:v>0.53663898874462312</c:v>
                </c:pt>
                <c:pt idx="137">
                  <c:v>0.53654619627004929</c:v>
                </c:pt>
                <c:pt idx="138">
                  <c:v>0.53817219710109498</c:v>
                </c:pt>
                <c:pt idx="139">
                  <c:v>0.53626811292160048</c:v>
                </c:pt>
                <c:pt idx="140">
                  <c:v>0.53622979547865512</c:v>
                </c:pt>
                <c:pt idx="141">
                  <c:v>0.53649350637435644</c:v>
                </c:pt>
                <c:pt idx="142">
                  <c:v>0.53749613606174074</c:v>
                </c:pt>
                <c:pt idx="143">
                  <c:v>0.53722045746295521</c:v>
                </c:pt>
                <c:pt idx="144">
                  <c:v>0.53605010617805127</c:v>
                </c:pt>
                <c:pt idx="145">
                  <c:v>0.53617927894601247</c:v>
                </c:pt>
                <c:pt idx="146">
                  <c:v>0.53610230860321761</c:v>
                </c:pt>
                <c:pt idx="147">
                  <c:v>0.53566864559778793</c:v>
                </c:pt>
                <c:pt idx="148">
                  <c:v>0.5355762163483786</c:v>
                </c:pt>
                <c:pt idx="149">
                  <c:v>0.53525254693925661</c:v>
                </c:pt>
                <c:pt idx="150">
                  <c:v>0.53518514223414693</c:v>
                </c:pt>
                <c:pt idx="151">
                  <c:v>0.53480405250545537</c:v>
                </c:pt>
                <c:pt idx="152">
                  <c:v>0.53544319977709487</c:v>
                </c:pt>
                <c:pt idx="153">
                  <c:v>0.53558922496993755</c:v>
                </c:pt>
                <c:pt idx="154">
                  <c:v>0.53605383858376143</c:v>
                </c:pt>
                <c:pt idx="155">
                  <c:v>0.53639929670837372</c:v>
                </c:pt>
                <c:pt idx="156">
                  <c:v>0.53877218026837448</c:v>
                </c:pt>
                <c:pt idx="157">
                  <c:v>0.53909955995561121</c:v>
                </c:pt>
                <c:pt idx="158">
                  <c:v>0.53901176707427856</c:v>
                </c:pt>
                <c:pt idx="159">
                  <c:v>0.53891386693168308</c:v>
                </c:pt>
                <c:pt idx="160">
                  <c:v>0.54212780527587245</c:v>
                </c:pt>
                <c:pt idx="161">
                  <c:v>0.54286728444790566</c:v>
                </c:pt>
                <c:pt idx="162">
                  <c:v>0.54281999899733147</c:v>
                </c:pt>
                <c:pt idx="163">
                  <c:v>0.54343568800921171</c:v>
                </c:pt>
                <c:pt idx="164">
                  <c:v>0.54440525023304764</c:v>
                </c:pt>
                <c:pt idx="165">
                  <c:v>0.54441784962050155</c:v>
                </c:pt>
                <c:pt idx="166">
                  <c:v>0.54582042853848034</c:v>
                </c:pt>
                <c:pt idx="167">
                  <c:v>0.54764105423144027</c:v>
                </c:pt>
                <c:pt idx="168">
                  <c:v>0.5456160268125213</c:v>
                </c:pt>
                <c:pt idx="169">
                  <c:v>0.54509932588934218</c:v>
                </c:pt>
                <c:pt idx="170">
                  <c:v>0.54503008316270396</c:v>
                </c:pt>
                <c:pt idx="171">
                  <c:v>0.54613104706355342</c:v>
                </c:pt>
                <c:pt idx="172">
                  <c:v>0.54464663564280069</c:v>
                </c:pt>
                <c:pt idx="173">
                  <c:v>0.54355922709431781</c:v>
                </c:pt>
                <c:pt idx="174">
                  <c:v>0.5426569888984244</c:v>
                </c:pt>
                <c:pt idx="175">
                  <c:v>0.54303729319081429</c:v>
                </c:pt>
                <c:pt idx="176">
                  <c:v>0.54361501187329675</c:v>
                </c:pt>
                <c:pt idx="177">
                  <c:v>0.5432188680870883</c:v>
                </c:pt>
                <c:pt idx="178">
                  <c:v>0.54601828752602743</c:v>
                </c:pt>
                <c:pt idx="179">
                  <c:v>0.54530139575667635</c:v>
                </c:pt>
                <c:pt idx="180">
                  <c:v>0.54616286530034774</c:v>
                </c:pt>
                <c:pt idx="181">
                  <c:v>0.5395970322544057</c:v>
                </c:pt>
                <c:pt idx="182">
                  <c:v>0.53922622805956733</c:v>
                </c:pt>
                <c:pt idx="183">
                  <c:v>0.53729668215723525</c:v>
                </c:pt>
                <c:pt idx="184">
                  <c:v>0.53984237326301932</c:v>
                </c:pt>
                <c:pt idx="185">
                  <c:v>0.54014854991089045</c:v>
                </c:pt>
                <c:pt idx="186">
                  <c:v>0.53879669425114685</c:v>
                </c:pt>
                <c:pt idx="187">
                  <c:v>0.53910019797757491</c:v>
                </c:pt>
                <c:pt idx="188">
                  <c:v>0.53929491497933257</c:v>
                </c:pt>
                <c:pt idx="189">
                  <c:v>0.53943776498871132</c:v>
                </c:pt>
                <c:pt idx="190">
                  <c:v>0.53878503079963747</c:v>
                </c:pt>
                <c:pt idx="191">
                  <c:v>0.53827082426605777</c:v>
                </c:pt>
                <c:pt idx="192">
                  <c:v>0.53813064327168814</c:v>
                </c:pt>
                <c:pt idx="193">
                  <c:v>0.53799789731279934</c:v>
                </c:pt>
                <c:pt idx="194">
                  <c:v>0.53798563759656348</c:v>
                </c:pt>
                <c:pt idx="195">
                  <c:v>0.53817546422740514</c:v>
                </c:pt>
                <c:pt idx="196">
                  <c:v>0.53816300646013748</c:v>
                </c:pt>
                <c:pt idx="197">
                  <c:v>0.5383652128753782</c:v>
                </c:pt>
                <c:pt idx="198">
                  <c:v>0.53826427891739481</c:v>
                </c:pt>
                <c:pt idx="199">
                  <c:v>0.53881056913326519</c:v>
                </c:pt>
                <c:pt idx="200">
                  <c:v>0.54005168483837984</c:v>
                </c:pt>
                <c:pt idx="201">
                  <c:v>0.54147536492453474</c:v>
                </c:pt>
                <c:pt idx="202">
                  <c:v>0.53973160120780728</c:v>
                </c:pt>
                <c:pt idx="203">
                  <c:v>0.53907197180676869</c:v>
                </c:pt>
                <c:pt idx="204">
                  <c:v>0.53949568592638375</c:v>
                </c:pt>
                <c:pt idx="205">
                  <c:v>0.53998248073293786</c:v>
                </c:pt>
                <c:pt idx="206">
                  <c:v>0.53941763837299062</c:v>
                </c:pt>
                <c:pt idx="207">
                  <c:v>0.54011700678891761</c:v>
                </c:pt>
                <c:pt idx="208">
                  <c:v>0.53947150901055707</c:v>
                </c:pt>
                <c:pt idx="209">
                  <c:v>0.54010625011455815</c:v>
                </c:pt>
                <c:pt idx="210">
                  <c:v>0.54003283417093229</c:v>
                </c:pt>
                <c:pt idx="211">
                  <c:v>0.53756466005443015</c:v>
                </c:pt>
                <c:pt idx="212">
                  <c:v>0.53770595988523551</c:v>
                </c:pt>
                <c:pt idx="213">
                  <c:v>0.5373706415561329</c:v>
                </c:pt>
                <c:pt idx="214">
                  <c:v>0.53757024202722925</c:v>
                </c:pt>
                <c:pt idx="215">
                  <c:v>0.53826950356296011</c:v>
                </c:pt>
                <c:pt idx="216">
                  <c:v>0.53816144395445242</c:v>
                </c:pt>
                <c:pt idx="217">
                  <c:v>0.53783181811335434</c:v>
                </c:pt>
                <c:pt idx="218">
                  <c:v>0.53224633592191384</c:v>
                </c:pt>
                <c:pt idx="219">
                  <c:v>0.52380275388055941</c:v>
                </c:pt>
                <c:pt idx="220">
                  <c:v>0.5236728219055895</c:v>
                </c:pt>
                <c:pt idx="221">
                  <c:v>0.52369004462906388</c:v>
                </c:pt>
                <c:pt idx="222">
                  <c:v>0.52388476083089863</c:v>
                </c:pt>
                <c:pt idx="223">
                  <c:v>0.52235558061574783</c:v>
                </c:pt>
                <c:pt idx="224">
                  <c:v>0.5231153235082433</c:v>
                </c:pt>
                <c:pt idx="225">
                  <c:v>0.52262749765032102</c:v>
                </c:pt>
                <c:pt idx="226">
                  <c:v>0.51991846443103318</c:v>
                </c:pt>
                <c:pt idx="227">
                  <c:v>0.51926956861775453</c:v>
                </c:pt>
                <c:pt idx="228">
                  <c:v>0.51856354456921894</c:v>
                </c:pt>
                <c:pt idx="229">
                  <c:v>0.5184105563111151</c:v>
                </c:pt>
                <c:pt idx="230">
                  <c:v>0.51843265121753157</c:v>
                </c:pt>
                <c:pt idx="231">
                  <c:v>0.51890440814121874</c:v>
                </c:pt>
                <c:pt idx="232">
                  <c:v>0.51691214262855234</c:v>
                </c:pt>
                <c:pt idx="233">
                  <c:v>0.51394133482563131</c:v>
                </c:pt>
                <c:pt idx="234">
                  <c:v>0.51335980689008387</c:v>
                </c:pt>
                <c:pt idx="235">
                  <c:v>0.51157896717296369</c:v>
                </c:pt>
                <c:pt idx="236">
                  <c:v>0.50862335278811965</c:v>
                </c:pt>
                <c:pt idx="237">
                  <c:v>0.50840121866363897</c:v>
                </c:pt>
                <c:pt idx="238">
                  <c:v>0.51058697961334354</c:v>
                </c:pt>
                <c:pt idx="239">
                  <c:v>0.50742783825349069</c:v>
                </c:pt>
                <c:pt idx="240">
                  <c:v>0.50596567762948952</c:v>
                </c:pt>
                <c:pt idx="241">
                  <c:v>0.46384829103422159</c:v>
                </c:pt>
                <c:pt idx="242">
                  <c:v>0.45441222874560316</c:v>
                </c:pt>
                <c:pt idx="243">
                  <c:v>0.4537565992799325</c:v>
                </c:pt>
                <c:pt idx="244">
                  <c:v>0.4514957330790455</c:v>
                </c:pt>
                <c:pt idx="245">
                  <c:v>0.45158423646470897</c:v>
                </c:pt>
                <c:pt idx="246">
                  <c:v>0.45373277324496852</c:v>
                </c:pt>
                <c:pt idx="247">
                  <c:v>0.4538707723048887</c:v>
                </c:pt>
                <c:pt idx="248">
                  <c:v>0.45386769872739358</c:v>
                </c:pt>
                <c:pt idx="249">
                  <c:v>0.43940699255444116</c:v>
                </c:pt>
                <c:pt idx="250">
                  <c:v>0.43396624387473304</c:v>
                </c:pt>
                <c:pt idx="251">
                  <c:v>0.41611138559613647</c:v>
                </c:pt>
                <c:pt idx="252">
                  <c:v>0.41388771882176706</c:v>
                </c:pt>
                <c:pt idx="253">
                  <c:v>0.41414479627220735</c:v>
                </c:pt>
                <c:pt idx="254">
                  <c:v>0.41363974357951433</c:v>
                </c:pt>
                <c:pt idx="255">
                  <c:v>0.41386315866683249</c:v>
                </c:pt>
                <c:pt idx="256">
                  <c:v>0.41281005542696031</c:v>
                </c:pt>
                <c:pt idx="257">
                  <c:v>0.4128735550377689</c:v>
                </c:pt>
                <c:pt idx="258">
                  <c:v>0.41173098297961286</c:v>
                </c:pt>
                <c:pt idx="259">
                  <c:v>0.41178423777760664</c:v>
                </c:pt>
                <c:pt idx="260">
                  <c:v>0.41161229466870497</c:v>
                </c:pt>
                <c:pt idx="261">
                  <c:v>0.41292823568892079</c:v>
                </c:pt>
                <c:pt idx="262">
                  <c:v>0.40779703054986827</c:v>
                </c:pt>
                <c:pt idx="263">
                  <c:v>0.40998396640033352</c:v>
                </c:pt>
                <c:pt idx="264">
                  <c:v>0.41455784833826387</c:v>
                </c:pt>
                <c:pt idx="265">
                  <c:v>0.41482704128990566</c:v>
                </c:pt>
                <c:pt idx="266">
                  <c:v>0.4150399065115139</c:v>
                </c:pt>
                <c:pt idx="267">
                  <c:v>0.40876135694538279</c:v>
                </c:pt>
                <c:pt idx="268">
                  <c:v>0.41034766231093223</c:v>
                </c:pt>
                <c:pt idx="269">
                  <c:v>0.40952823615411982</c:v>
                </c:pt>
                <c:pt idx="270">
                  <c:v>0.40853523167811345</c:v>
                </c:pt>
                <c:pt idx="271">
                  <c:v>0.40860633549064823</c:v>
                </c:pt>
                <c:pt idx="272">
                  <c:v>0.40852888021008921</c:v>
                </c:pt>
                <c:pt idx="273">
                  <c:v>0.40962038236821097</c:v>
                </c:pt>
                <c:pt idx="274">
                  <c:v>0.40200553914533549</c:v>
                </c:pt>
                <c:pt idx="275">
                  <c:v>0.40207495968186541</c:v>
                </c:pt>
                <c:pt idx="276">
                  <c:v>0.40150045821938479</c:v>
                </c:pt>
                <c:pt idx="277">
                  <c:v>0.40237073180554522</c:v>
                </c:pt>
                <c:pt idx="278">
                  <c:v>0.40293538778558935</c:v>
                </c:pt>
                <c:pt idx="279">
                  <c:v>0.40040942759995085</c:v>
                </c:pt>
                <c:pt idx="280">
                  <c:v>0.39994732485375695</c:v>
                </c:pt>
                <c:pt idx="281">
                  <c:v>0.39843206441212464</c:v>
                </c:pt>
                <c:pt idx="282">
                  <c:v>0.3987376990754985</c:v>
                </c:pt>
                <c:pt idx="283">
                  <c:v>0.39963529420552091</c:v>
                </c:pt>
                <c:pt idx="284">
                  <c:v>0.40003377796795597</c:v>
                </c:pt>
                <c:pt idx="285">
                  <c:v>0.3999049967399872</c:v>
                </c:pt>
                <c:pt idx="286">
                  <c:v>0.40557094127193444</c:v>
                </c:pt>
                <c:pt idx="287">
                  <c:v>0.40511835313788913</c:v>
                </c:pt>
                <c:pt idx="288">
                  <c:v>0.41445052026014734</c:v>
                </c:pt>
                <c:pt idx="289">
                  <c:v>0.41498967216228994</c:v>
                </c:pt>
                <c:pt idx="290">
                  <c:v>0.4177490610440811</c:v>
                </c:pt>
                <c:pt idx="291">
                  <c:v>0.41724487231605067</c:v>
                </c:pt>
                <c:pt idx="292">
                  <c:v>0.41608550727967925</c:v>
                </c:pt>
                <c:pt idx="293">
                  <c:v>0.41733270611161144</c:v>
                </c:pt>
                <c:pt idx="294">
                  <c:v>0.41688880970730396</c:v>
                </c:pt>
                <c:pt idx="295">
                  <c:v>0.41596192836291446</c:v>
                </c:pt>
                <c:pt idx="296">
                  <c:v>0.41708336962997306</c:v>
                </c:pt>
                <c:pt idx="297">
                  <c:v>0.41693861075556266</c:v>
                </c:pt>
                <c:pt idx="298">
                  <c:v>0.41697016020685279</c:v>
                </c:pt>
                <c:pt idx="299">
                  <c:v>0.41827454960407329</c:v>
                </c:pt>
                <c:pt idx="300">
                  <c:v>0.41852810247764755</c:v>
                </c:pt>
                <c:pt idx="301">
                  <c:v>0.41845754415843045</c:v>
                </c:pt>
                <c:pt idx="302">
                  <c:v>0.4180702752833888</c:v>
                </c:pt>
                <c:pt idx="303">
                  <c:v>0.41816037428240893</c:v>
                </c:pt>
                <c:pt idx="304">
                  <c:v>0.41791734919472118</c:v>
                </c:pt>
                <c:pt idx="305">
                  <c:v>0.41771430320245356</c:v>
                </c:pt>
                <c:pt idx="306">
                  <c:v>0.41772774521839895</c:v>
                </c:pt>
                <c:pt idx="307">
                  <c:v>0.41809469569032343</c:v>
                </c:pt>
                <c:pt idx="308">
                  <c:v>0.41790741289719285</c:v>
                </c:pt>
                <c:pt idx="309">
                  <c:v>0.41794597160273833</c:v>
                </c:pt>
                <c:pt idx="310">
                  <c:v>0.41765498010365598</c:v>
                </c:pt>
                <c:pt idx="311">
                  <c:v>0.41764912117732766</c:v>
                </c:pt>
                <c:pt idx="312">
                  <c:v>0.41630200424309377</c:v>
                </c:pt>
                <c:pt idx="313">
                  <c:v>0.41636905810220254</c:v>
                </c:pt>
                <c:pt idx="314">
                  <c:v>0.4164529728733089</c:v>
                </c:pt>
                <c:pt idx="315">
                  <c:v>0.41719468366793799</c:v>
                </c:pt>
                <c:pt idx="316">
                  <c:v>0.41546568616646568</c:v>
                </c:pt>
                <c:pt idx="317">
                  <c:v>0.41534390524367321</c:v>
                </c:pt>
                <c:pt idx="318">
                  <c:v>0.41364249030979094</c:v>
                </c:pt>
                <c:pt idx="319">
                  <c:v>0.40577691796635096</c:v>
                </c:pt>
                <c:pt idx="320">
                  <c:v>0.4034484407023759</c:v>
                </c:pt>
                <c:pt idx="321">
                  <c:v>0.40257957911970044</c:v>
                </c:pt>
                <c:pt idx="322">
                  <c:v>0.40029146097525364</c:v>
                </c:pt>
                <c:pt idx="323">
                  <c:v>0.39945566828545881</c:v>
                </c:pt>
                <c:pt idx="324">
                  <c:v>0.40376857024008667</c:v>
                </c:pt>
                <c:pt idx="325">
                  <c:v>0.40303536122991934</c:v>
                </c:pt>
                <c:pt idx="326">
                  <c:v>0.39867733824272283</c:v>
                </c:pt>
                <c:pt idx="327">
                  <c:v>0.39853541607932369</c:v>
                </c:pt>
                <c:pt idx="328">
                  <c:v>0.39852031467695409</c:v>
                </c:pt>
                <c:pt idx="329">
                  <c:v>0.39949940892686947</c:v>
                </c:pt>
                <c:pt idx="330">
                  <c:v>0.39968331756269687</c:v>
                </c:pt>
                <c:pt idx="331">
                  <c:v>0.39943138969060971</c:v>
                </c:pt>
                <c:pt idx="332">
                  <c:v>0.39765444510304232</c:v>
                </c:pt>
                <c:pt idx="333">
                  <c:v>0.39600707458917134</c:v>
                </c:pt>
                <c:pt idx="334">
                  <c:v>0.39579205526143435</c:v>
                </c:pt>
                <c:pt idx="335">
                  <c:v>0.39676915110708055</c:v>
                </c:pt>
                <c:pt idx="336">
                  <c:v>0.39665548936113865</c:v>
                </c:pt>
                <c:pt idx="337">
                  <c:v>0.39666797654717317</c:v>
                </c:pt>
                <c:pt idx="338">
                  <c:v>0.39940639913844722</c:v>
                </c:pt>
                <c:pt idx="339">
                  <c:v>0.40065349216727397</c:v>
                </c:pt>
                <c:pt idx="340">
                  <c:v>0.40094934827751683</c:v>
                </c:pt>
                <c:pt idx="341">
                  <c:v>0.40346658174306699</c:v>
                </c:pt>
                <c:pt idx="342">
                  <c:v>0.40274961177476487</c:v>
                </c:pt>
                <c:pt idx="343">
                  <c:v>0.40417412588100488</c:v>
                </c:pt>
                <c:pt idx="344">
                  <c:v>0.40388824120677858</c:v>
                </c:pt>
                <c:pt idx="345">
                  <c:v>0.403500774433738</c:v>
                </c:pt>
                <c:pt idx="346">
                  <c:v>0.40333551738850054</c:v>
                </c:pt>
                <c:pt idx="347">
                  <c:v>0.40341848194605268</c:v>
                </c:pt>
                <c:pt idx="348">
                  <c:v>0.40356857260314494</c:v>
                </c:pt>
                <c:pt idx="349">
                  <c:v>0.4030769521276189</c:v>
                </c:pt>
                <c:pt idx="350">
                  <c:v>0.40309782660670346</c:v>
                </c:pt>
                <c:pt idx="351">
                  <c:v>0.40334390180772633</c:v>
                </c:pt>
                <c:pt idx="352">
                  <c:v>0.40276558129408507</c:v>
                </c:pt>
                <c:pt idx="353">
                  <c:v>0.40267600921164742</c:v>
                </c:pt>
                <c:pt idx="354">
                  <c:v>0.40267116087104649</c:v>
                </c:pt>
                <c:pt idx="355">
                  <c:v>0.40212908534062264</c:v>
                </c:pt>
                <c:pt idx="356">
                  <c:v>0.40449137038994709</c:v>
                </c:pt>
                <c:pt idx="357">
                  <c:v>0.40488061167825407</c:v>
                </c:pt>
                <c:pt idx="358">
                  <c:v>0.40483431935695391</c:v>
                </c:pt>
                <c:pt idx="359">
                  <c:v>0.40494377205256671</c:v>
                </c:pt>
                <c:pt idx="360">
                  <c:v>0.40487156486559533</c:v>
                </c:pt>
                <c:pt idx="361">
                  <c:v>0.41643544552133677</c:v>
                </c:pt>
                <c:pt idx="362">
                  <c:v>0.41678363457834267</c:v>
                </c:pt>
                <c:pt idx="363">
                  <c:v>0.41591517099222292</c:v>
                </c:pt>
                <c:pt idx="364">
                  <c:v>0.41947338940821943</c:v>
                </c:pt>
                <c:pt idx="365">
                  <c:v>0.41736071141597142</c:v>
                </c:pt>
                <c:pt idx="366">
                  <c:v>0.41825320874417871</c:v>
                </c:pt>
                <c:pt idx="367">
                  <c:v>0.41825456561579594</c:v>
                </c:pt>
                <c:pt idx="368">
                  <c:v>0.41811763172303146</c:v>
                </c:pt>
                <c:pt idx="369">
                  <c:v>0.41829085346864958</c:v>
                </c:pt>
                <c:pt idx="370">
                  <c:v>0.41842841478602943</c:v>
                </c:pt>
                <c:pt idx="371">
                  <c:v>0.42080630419265552</c:v>
                </c:pt>
                <c:pt idx="372">
                  <c:v>0.41275758593094269</c:v>
                </c:pt>
                <c:pt idx="373">
                  <c:v>0.41209882645096707</c:v>
                </c:pt>
                <c:pt idx="374">
                  <c:v>0.41130205955645777</c:v>
                </c:pt>
                <c:pt idx="375">
                  <c:v>0.40969231024033387</c:v>
                </c:pt>
                <c:pt idx="376">
                  <c:v>0.40351987631671388</c:v>
                </c:pt>
                <c:pt idx="377">
                  <c:v>0.40100444334412111</c:v>
                </c:pt>
                <c:pt idx="378">
                  <c:v>0.39835509151968246</c:v>
                </c:pt>
                <c:pt idx="379">
                  <c:v>0.39825318429877921</c:v>
                </c:pt>
                <c:pt idx="380">
                  <c:v>0.39357930679511688</c:v>
                </c:pt>
                <c:pt idx="381">
                  <c:v>0.39236369968705753</c:v>
                </c:pt>
                <c:pt idx="382">
                  <c:v>0.39271817046180585</c:v>
                </c:pt>
                <c:pt idx="383">
                  <c:v>0.39381405226864791</c:v>
                </c:pt>
                <c:pt idx="384">
                  <c:v>0.39516639612588333</c:v>
                </c:pt>
                <c:pt idx="385">
                  <c:v>0.39588222580732813</c:v>
                </c:pt>
                <c:pt idx="386">
                  <c:v>0.39594247843491559</c:v>
                </c:pt>
                <c:pt idx="387">
                  <c:v>0.39606020025539895</c:v>
                </c:pt>
                <c:pt idx="388">
                  <c:v>0.39596658683435682</c:v>
                </c:pt>
                <c:pt idx="389">
                  <c:v>0.39418582840072786</c:v>
                </c:pt>
                <c:pt idx="390">
                  <c:v>0.39415469798006475</c:v>
                </c:pt>
                <c:pt idx="391">
                  <c:v>0.39474369150371108</c:v>
                </c:pt>
                <c:pt idx="392">
                  <c:v>0.39427201549405239</c:v>
                </c:pt>
                <c:pt idx="393">
                  <c:v>0.39596701868547535</c:v>
                </c:pt>
                <c:pt idx="394">
                  <c:v>0.39667288837513209</c:v>
                </c:pt>
                <c:pt idx="395">
                  <c:v>0.39673842961115324</c:v>
                </c:pt>
                <c:pt idx="396">
                  <c:v>0.39665909446564052</c:v>
                </c:pt>
                <c:pt idx="397">
                  <c:v>0.39679150117708473</c:v>
                </c:pt>
                <c:pt idx="398">
                  <c:v>0.39720692621928333</c:v>
                </c:pt>
                <c:pt idx="399">
                  <c:v>0.39744988999713793</c:v>
                </c:pt>
                <c:pt idx="400">
                  <c:v>0.39660533695881239</c:v>
                </c:pt>
                <c:pt idx="401">
                  <c:v>0.39684963680667235</c:v>
                </c:pt>
                <c:pt idx="402">
                  <c:v>0.39673380289214805</c:v>
                </c:pt>
                <c:pt idx="403">
                  <c:v>0.39603928187026988</c:v>
                </c:pt>
                <c:pt idx="404">
                  <c:v>0.39567643933199248</c:v>
                </c:pt>
                <c:pt idx="405">
                  <c:v>0.39471859409956878</c:v>
                </c:pt>
                <c:pt idx="406">
                  <c:v>0.39398559684013229</c:v>
                </c:pt>
                <c:pt idx="407">
                  <c:v>0.39407942848468586</c:v>
                </c:pt>
                <c:pt idx="408">
                  <c:v>0.39561760884270047</c:v>
                </c:pt>
                <c:pt idx="409">
                  <c:v>0.39559172523370956</c:v>
                </c:pt>
                <c:pt idx="410">
                  <c:v>0.39650916699598854</c:v>
                </c:pt>
                <c:pt idx="411">
                  <c:v>0.39169493764354307</c:v>
                </c:pt>
                <c:pt idx="412">
                  <c:v>0.39084669777867226</c:v>
                </c:pt>
                <c:pt idx="413">
                  <c:v>0.3909717594472395</c:v>
                </c:pt>
                <c:pt idx="414">
                  <c:v>0.38714799959211454</c:v>
                </c:pt>
                <c:pt idx="415">
                  <c:v>0.38541813441523659</c:v>
                </c:pt>
                <c:pt idx="416">
                  <c:v>0.38544133392408497</c:v>
                </c:pt>
                <c:pt idx="417">
                  <c:v>0.38514506189658221</c:v>
                </c:pt>
                <c:pt idx="418">
                  <c:v>0.3826590177586463</c:v>
                </c:pt>
                <c:pt idx="419">
                  <c:v>0.38242163498727266</c:v>
                </c:pt>
                <c:pt idx="420">
                  <c:v>0.38234727481424863</c:v>
                </c:pt>
                <c:pt idx="421">
                  <c:v>0.38234125601470498</c:v>
                </c:pt>
                <c:pt idx="422">
                  <c:v>0.38166448577939799</c:v>
                </c:pt>
                <c:pt idx="423">
                  <c:v>0.38188221879091633</c:v>
                </c:pt>
                <c:pt idx="424">
                  <c:v>0.38210920397606107</c:v>
                </c:pt>
                <c:pt idx="425">
                  <c:v>0.38281627058289475</c:v>
                </c:pt>
                <c:pt idx="426">
                  <c:v>0.38218299585901594</c:v>
                </c:pt>
                <c:pt idx="427">
                  <c:v>0.381009490676669</c:v>
                </c:pt>
                <c:pt idx="428">
                  <c:v>0.38091479632039921</c:v>
                </c:pt>
                <c:pt idx="429">
                  <c:v>0.38080201253237439</c:v>
                </c:pt>
                <c:pt idx="430">
                  <c:v>0.38271284015836554</c:v>
                </c:pt>
                <c:pt idx="431">
                  <c:v>0.3807806899766657</c:v>
                </c:pt>
                <c:pt idx="432">
                  <c:v>0.38026157871536875</c:v>
                </c:pt>
                <c:pt idx="433">
                  <c:v>0.37962496515746386</c:v>
                </c:pt>
                <c:pt idx="434">
                  <c:v>0.37993604169058054</c:v>
                </c:pt>
                <c:pt idx="435">
                  <c:v>0.37655277961407901</c:v>
                </c:pt>
                <c:pt idx="436">
                  <c:v>0.37691407972747409</c:v>
                </c:pt>
                <c:pt idx="437">
                  <c:v>0.38055747856474914</c:v>
                </c:pt>
                <c:pt idx="438">
                  <c:v>0.38782684856806648</c:v>
                </c:pt>
                <c:pt idx="439">
                  <c:v>0.38766516176041105</c:v>
                </c:pt>
                <c:pt idx="440">
                  <c:v>0.38820336851461196</c:v>
                </c:pt>
                <c:pt idx="441">
                  <c:v>0.38805180819254076</c:v>
                </c:pt>
                <c:pt idx="442">
                  <c:v>0.388978304859181</c:v>
                </c:pt>
                <c:pt idx="443">
                  <c:v>0.38963547246999203</c:v>
                </c:pt>
                <c:pt idx="444">
                  <c:v>0.38954460576102684</c:v>
                </c:pt>
                <c:pt idx="445">
                  <c:v>0.38959636382662094</c:v>
                </c:pt>
                <c:pt idx="446">
                  <c:v>0.38950599427457433</c:v>
                </c:pt>
                <c:pt idx="447">
                  <c:v>0.38982911454522307</c:v>
                </c:pt>
                <c:pt idx="448">
                  <c:v>0.38913224775761912</c:v>
                </c:pt>
                <c:pt idx="449">
                  <c:v>0.39030135609764821</c:v>
                </c:pt>
                <c:pt idx="450">
                  <c:v>0.38959533383990341</c:v>
                </c:pt>
                <c:pt idx="451">
                  <c:v>0.3894562484931734</c:v>
                </c:pt>
                <c:pt idx="452">
                  <c:v>0.39148083098082481</c:v>
                </c:pt>
                <c:pt idx="453">
                  <c:v>0.39068337578948487</c:v>
                </c:pt>
                <c:pt idx="454">
                  <c:v>0.39090156091809347</c:v>
                </c:pt>
                <c:pt idx="455">
                  <c:v>0.39015491039386663</c:v>
                </c:pt>
                <c:pt idx="456">
                  <c:v>0.39513542837119264</c:v>
                </c:pt>
                <c:pt idx="457">
                  <c:v>0.39532477163850988</c:v>
                </c:pt>
                <c:pt idx="458">
                  <c:v>0.39324642041116503</c:v>
                </c:pt>
                <c:pt idx="459">
                  <c:v>0.39360094862827105</c:v>
                </c:pt>
                <c:pt idx="460">
                  <c:v>0.39307622651144741</c:v>
                </c:pt>
                <c:pt idx="461">
                  <c:v>0.39303087938129433</c:v>
                </c:pt>
                <c:pt idx="462">
                  <c:v>0.3943821854790735</c:v>
                </c:pt>
                <c:pt idx="463">
                  <c:v>0.39517771072563118</c:v>
                </c:pt>
                <c:pt idx="464">
                  <c:v>0.42934110572699907</c:v>
                </c:pt>
                <c:pt idx="465">
                  <c:v>0.43136990638426759</c:v>
                </c:pt>
                <c:pt idx="466">
                  <c:v>0.43057513942269149</c:v>
                </c:pt>
                <c:pt idx="467">
                  <c:v>0.43536506966100541</c:v>
                </c:pt>
                <c:pt idx="468">
                  <c:v>0.43324674919821082</c:v>
                </c:pt>
                <c:pt idx="469">
                  <c:v>0.43328607698235977</c:v>
                </c:pt>
                <c:pt idx="470">
                  <c:v>0.43636308789151634</c:v>
                </c:pt>
                <c:pt idx="471">
                  <c:v>0.43586018750310568</c:v>
                </c:pt>
                <c:pt idx="472">
                  <c:v>0.43980818892422646</c:v>
                </c:pt>
                <c:pt idx="473">
                  <c:v>0.44057573735644778</c:v>
                </c:pt>
                <c:pt idx="474">
                  <c:v>0.44349631877328816</c:v>
                </c:pt>
                <c:pt idx="475">
                  <c:v>0.44314872990758997</c:v>
                </c:pt>
                <c:pt idx="476">
                  <c:v>0.44314289939888996</c:v>
                </c:pt>
                <c:pt idx="477">
                  <c:v>0.44384537069079028</c:v>
                </c:pt>
                <c:pt idx="478">
                  <c:v>0.44640492617294525</c:v>
                </c:pt>
                <c:pt idx="479">
                  <c:v>0.44725629653353838</c:v>
                </c:pt>
                <c:pt idx="480">
                  <c:v>0.44704097308859664</c:v>
                </c:pt>
                <c:pt idx="481">
                  <c:v>0.44631679056915186</c:v>
                </c:pt>
                <c:pt idx="482">
                  <c:v>0.44810454154735757</c:v>
                </c:pt>
                <c:pt idx="483">
                  <c:v>0.44844387185722695</c:v>
                </c:pt>
                <c:pt idx="484">
                  <c:v>0.44872908083089785</c:v>
                </c:pt>
                <c:pt idx="485">
                  <c:v>0.45057628640432268</c:v>
                </c:pt>
                <c:pt idx="486">
                  <c:v>0.45151896095695515</c:v>
                </c:pt>
                <c:pt idx="487">
                  <c:v>0.45152121554648739</c:v>
                </c:pt>
                <c:pt idx="488">
                  <c:v>0.45148941790632757</c:v>
                </c:pt>
                <c:pt idx="489">
                  <c:v>0.45030392963655641</c:v>
                </c:pt>
                <c:pt idx="490">
                  <c:v>0.45033377792199064</c:v>
                </c:pt>
                <c:pt idx="491">
                  <c:v>0.44994272033469024</c:v>
                </c:pt>
                <c:pt idx="492">
                  <c:v>0.45287224415821548</c:v>
                </c:pt>
                <c:pt idx="493">
                  <c:v>0.45298027487982162</c:v>
                </c:pt>
                <c:pt idx="494">
                  <c:v>0.45298028678755109</c:v>
                </c:pt>
                <c:pt idx="495">
                  <c:v>0.45290292096618751</c:v>
                </c:pt>
                <c:pt idx="496">
                  <c:v>0.45496782060933366</c:v>
                </c:pt>
                <c:pt idx="497">
                  <c:v>0.45306948239366129</c:v>
                </c:pt>
                <c:pt idx="498">
                  <c:v>0.45458638904554383</c:v>
                </c:pt>
                <c:pt idx="499">
                  <c:v>0.45461157906154609</c:v>
                </c:pt>
                <c:pt idx="500">
                  <c:v>0.45611845926921035</c:v>
                </c:pt>
                <c:pt idx="501">
                  <c:v>0.45644908800686068</c:v>
                </c:pt>
                <c:pt idx="502">
                  <c:v>0.45726596114450535</c:v>
                </c:pt>
                <c:pt idx="503">
                  <c:v>0.45715050840596894</c:v>
                </c:pt>
                <c:pt idx="504">
                  <c:v>0.45699639301641248</c:v>
                </c:pt>
                <c:pt idx="505">
                  <c:v>0.45702709852986262</c:v>
                </c:pt>
                <c:pt idx="506">
                  <c:v>0.45671685206523094</c:v>
                </c:pt>
                <c:pt idx="507">
                  <c:v>0.4566791487542059</c:v>
                </c:pt>
                <c:pt idx="508">
                  <c:v>0.45723470804823763</c:v>
                </c:pt>
                <c:pt idx="509">
                  <c:v>0.45540415540431023</c:v>
                </c:pt>
                <c:pt idx="510">
                  <c:v>0.45573583858788758</c:v>
                </c:pt>
                <c:pt idx="511">
                  <c:v>0.45862715066184084</c:v>
                </c:pt>
                <c:pt idx="512">
                  <c:v>0.45731854702245239</c:v>
                </c:pt>
                <c:pt idx="513">
                  <c:v>0.45784526311891621</c:v>
                </c:pt>
                <c:pt idx="514">
                  <c:v>0.45581980869606964</c:v>
                </c:pt>
                <c:pt idx="515">
                  <c:v>0.44781592495061262</c:v>
                </c:pt>
                <c:pt idx="516">
                  <c:v>0.45116960874713236</c:v>
                </c:pt>
                <c:pt idx="517">
                  <c:v>0.45916948185350459</c:v>
                </c:pt>
                <c:pt idx="518">
                  <c:v>0.46988074892152198</c:v>
                </c:pt>
                <c:pt idx="519">
                  <c:v>0.46950773673904339</c:v>
                </c:pt>
                <c:pt idx="520">
                  <c:v>0.47638247868221395</c:v>
                </c:pt>
                <c:pt idx="521">
                  <c:v>0.47736275739701983</c:v>
                </c:pt>
                <c:pt idx="522">
                  <c:v>0.4787165135817244</c:v>
                </c:pt>
                <c:pt idx="523">
                  <c:v>0.47833388592299647</c:v>
                </c:pt>
                <c:pt idx="524">
                  <c:v>0.47947898613643186</c:v>
                </c:pt>
                <c:pt idx="525">
                  <c:v>0.48264903635334827</c:v>
                </c:pt>
                <c:pt idx="526">
                  <c:v>0.48250014244616052</c:v>
                </c:pt>
                <c:pt idx="527">
                  <c:v>0.48401936015600028</c:v>
                </c:pt>
                <c:pt idx="528">
                  <c:v>0.48306674612736922</c:v>
                </c:pt>
                <c:pt idx="529">
                  <c:v>0.48436786379649566</c:v>
                </c:pt>
                <c:pt idx="530">
                  <c:v>0.48476937415039489</c:v>
                </c:pt>
                <c:pt idx="531">
                  <c:v>0.48705905684173628</c:v>
                </c:pt>
                <c:pt idx="532">
                  <c:v>0.49133222076901495</c:v>
                </c:pt>
                <c:pt idx="533">
                  <c:v>0.49126461999532944</c:v>
                </c:pt>
                <c:pt idx="534">
                  <c:v>0.49045417449648238</c:v>
                </c:pt>
                <c:pt idx="535">
                  <c:v>0.49085423489457769</c:v>
                </c:pt>
                <c:pt idx="536">
                  <c:v>0.49095180219589557</c:v>
                </c:pt>
                <c:pt idx="537">
                  <c:v>0.48678549643562535</c:v>
                </c:pt>
                <c:pt idx="538">
                  <c:v>0.48770293977973139</c:v>
                </c:pt>
                <c:pt idx="539">
                  <c:v>0.48028536372012087</c:v>
                </c:pt>
                <c:pt idx="540">
                  <c:v>0.47976243033666782</c:v>
                </c:pt>
                <c:pt idx="541">
                  <c:v>0.4787817880066354</c:v>
                </c:pt>
                <c:pt idx="542">
                  <c:v>0.4799936134340802</c:v>
                </c:pt>
                <c:pt idx="543">
                  <c:v>0.48114922486583289</c:v>
                </c:pt>
                <c:pt idx="544">
                  <c:v>0.47811990071534299</c:v>
                </c:pt>
                <c:pt idx="545">
                  <c:v>0.47824506547531931</c:v>
                </c:pt>
                <c:pt idx="546">
                  <c:v>0.47835217146169473</c:v>
                </c:pt>
                <c:pt idx="547">
                  <c:v>0.48336112798743297</c:v>
                </c:pt>
                <c:pt idx="548">
                  <c:v>0.48792153675000721</c:v>
                </c:pt>
                <c:pt idx="549">
                  <c:v>0.48814599499127315</c:v>
                </c:pt>
                <c:pt idx="550">
                  <c:v>0.48682152227841829</c:v>
                </c:pt>
                <c:pt idx="551">
                  <c:v>0.48727630793218996</c:v>
                </c:pt>
                <c:pt idx="552">
                  <c:v>0.48737469038300441</c:v>
                </c:pt>
                <c:pt idx="553">
                  <c:v>0.48743321548215607</c:v>
                </c:pt>
                <c:pt idx="554">
                  <c:v>0.4872902047840722</c:v>
                </c:pt>
                <c:pt idx="555">
                  <c:v>0.48865049371469699</c:v>
                </c:pt>
                <c:pt idx="556">
                  <c:v>0.48882513466815253</c:v>
                </c:pt>
                <c:pt idx="557">
                  <c:v>0.48988417771316078</c:v>
                </c:pt>
                <c:pt idx="558">
                  <c:v>0.4905803816001022</c:v>
                </c:pt>
                <c:pt idx="559">
                  <c:v>0.49136691813879479</c:v>
                </c:pt>
                <c:pt idx="560">
                  <c:v>0.49114280968980312</c:v>
                </c:pt>
                <c:pt idx="561">
                  <c:v>0.49173229876103791</c:v>
                </c:pt>
                <c:pt idx="562">
                  <c:v>0.49176598797335275</c:v>
                </c:pt>
                <c:pt idx="563">
                  <c:v>0.49177155897668623</c:v>
                </c:pt>
                <c:pt idx="564">
                  <c:v>0.49198347446930635</c:v>
                </c:pt>
                <c:pt idx="565">
                  <c:v>0.49183508043643959</c:v>
                </c:pt>
                <c:pt idx="566">
                  <c:v>0.49108411692633819</c:v>
                </c:pt>
                <c:pt idx="567">
                  <c:v>0.49163356216259019</c:v>
                </c:pt>
                <c:pt idx="568">
                  <c:v>0.49239211439018915</c:v>
                </c:pt>
                <c:pt idx="569">
                  <c:v>0.49177750887838978</c:v>
                </c:pt>
                <c:pt idx="570">
                  <c:v>0.49176455450534962</c:v>
                </c:pt>
                <c:pt idx="571">
                  <c:v>0.49337135137429927</c:v>
                </c:pt>
                <c:pt idx="572">
                  <c:v>0.49318580563625042</c:v>
                </c:pt>
                <c:pt idx="573">
                  <c:v>0.49322164557417497</c:v>
                </c:pt>
                <c:pt idx="574">
                  <c:v>0.49327796147947206</c:v>
                </c:pt>
                <c:pt idx="575">
                  <c:v>0.49002117730506639</c:v>
                </c:pt>
                <c:pt idx="576">
                  <c:v>0.48999336286202522</c:v>
                </c:pt>
                <c:pt idx="577">
                  <c:v>0.49039886940704103</c:v>
                </c:pt>
                <c:pt idx="578">
                  <c:v>0.48998685767048894</c:v>
                </c:pt>
                <c:pt idx="579">
                  <c:v>0.49087466509360611</c:v>
                </c:pt>
                <c:pt idx="580">
                  <c:v>0.49130495141997965</c:v>
                </c:pt>
                <c:pt idx="581">
                  <c:v>0.49115333105743292</c:v>
                </c:pt>
                <c:pt idx="582">
                  <c:v>0.49123016936723801</c:v>
                </c:pt>
                <c:pt idx="583">
                  <c:v>0.49027795913635436</c:v>
                </c:pt>
                <c:pt idx="584">
                  <c:v>0.49219001084418884</c:v>
                </c:pt>
                <c:pt idx="585">
                  <c:v>0.49282036559218778</c:v>
                </c:pt>
                <c:pt idx="586">
                  <c:v>0.49182150463361629</c:v>
                </c:pt>
                <c:pt idx="587">
                  <c:v>0.49330396605193688</c:v>
                </c:pt>
                <c:pt idx="588">
                  <c:v>0.4933039133810519</c:v>
                </c:pt>
                <c:pt idx="589">
                  <c:v>0.49072122941743657</c:v>
                </c:pt>
                <c:pt idx="590">
                  <c:v>0.48938229126474331</c:v>
                </c:pt>
                <c:pt idx="591">
                  <c:v>0.48935003951541534</c:v>
                </c:pt>
                <c:pt idx="592">
                  <c:v>0.48753343489478818</c:v>
                </c:pt>
                <c:pt idx="593">
                  <c:v>0.48755338545729499</c:v>
                </c:pt>
                <c:pt idx="594">
                  <c:v>0.48710417676249718</c:v>
                </c:pt>
                <c:pt idx="595">
                  <c:v>0.48717787729116474</c:v>
                </c:pt>
                <c:pt idx="596">
                  <c:v>0.48720072328022757</c:v>
                </c:pt>
                <c:pt idx="597">
                  <c:v>0.487466275705564</c:v>
                </c:pt>
                <c:pt idx="598">
                  <c:v>0.48743174934638572</c:v>
                </c:pt>
                <c:pt idx="599">
                  <c:v>0.48718379262622025</c:v>
                </c:pt>
                <c:pt idx="600">
                  <c:v>0.48744687717577051</c:v>
                </c:pt>
                <c:pt idx="601">
                  <c:v>0.48752332925135317</c:v>
                </c:pt>
                <c:pt idx="602">
                  <c:v>0.48765137344006149</c:v>
                </c:pt>
                <c:pt idx="603">
                  <c:v>0.48764467353546448</c:v>
                </c:pt>
                <c:pt idx="604">
                  <c:v>0.48763779894092057</c:v>
                </c:pt>
                <c:pt idx="605">
                  <c:v>0.48756206622632703</c:v>
                </c:pt>
                <c:pt idx="606">
                  <c:v>0.4871729198161201</c:v>
                </c:pt>
                <c:pt idx="607">
                  <c:v>0.48603013824461561</c:v>
                </c:pt>
                <c:pt idx="608">
                  <c:v>0.48561851200799688</c:v>
                </c:pt>
                <c:pt idx="609">
                  <c:v>0.4857220305553015</c:v>
                </c:pt>
                <c:pt idx="610">
                  <c:v>0.48543956949229289</c:v>
                </c:pt>
                <c:pt idx="611">
                  <c:v>0.48539544810712237</c:v>
                </c:pt>
                <c:pt idx="612">
                  <c:v>0.47479567598039768</c:v>
                </c:pt>
                <c:pt idx="613">
                  <c:v>0.47455124281627781</c:v>
                </c:pt>
                <c:pt idx="614">
                  <c:v>0.4741055182215943</c:v>
                </c:pt>
                <c:pt idx="615">
                  <c:v>0.47404988417106014</c:v>
                </c:pt>
                <c:pt idx="616">
                  <c:v>0.47369118384041797</c:v>
                </c:pt>
                <c:pt idx="617">
                  <c:v>0.47265609287187854</c:v>
                </c:pt>
                <c:pt idx="618">
                  <c:v>0.47230344791892426</c:v>
                </c:pt>
                <c:pt idx="619">
                  <c:v>0.47246926022104463</c:v>
                </c:pt>
                <c:pt idx="620">
                  <c:v>0.47227811300515127</c:v>
                </c:pt>
                <c:pt idx="621">
                  <c:v>0.47213655917127678</c:v>
                </c:pt>
                <c:pt idx="622">
                  <c:v>0.46888686071914482</c:v>
                </c:pt>
                <c:pt idx="623">
                  <c:v>0.46881877806085609</c:v>
                </c:pt>
                <c:pt idx="624">
                  <c:v>0.47006082230296919</c:v>
                </c:pt>
                <c:pt idx="625">
                  <c:v>0.4695784625952707</c:v>
                </c:pt>
                <c:pt idx="626">
                  <c:v>0.47056482951304934</c:v>
                </c:pt>
                <c:pt idx="627">
                  <c:v>0.470579354867248</c:v>
                </c:pt>
                <c:pt idx="628">
                  <c:v>0.47035795860837865</c:v>
                </c:pt>
                <c:pt idx="629">
                  <c:v>0.47079515937093108</c:v>
                </c:pt>
                <c:pt idx="630">
                  <c:v>0.47032375347216271</c:v>
                </c:pt>
                <c:pt idx="631">
                  <c:v>0.46796625181402435</c:v>
                </c:pt>
                <c:pt idx="632">
                  <c:v>0.46635972309839852</c:v>
                </c:pt>
                <c:pt idx="633">
                  <c:v>0.4671734825108253</c:v>
                </c:pt>
                <c:pt idx="634">
                  <c:v>0.47008303904725768</c:v>
                </c:pt>
                <c:pt idx="635">
                  <c:v>0.46901842939417415</c:v>
                </c:pt>
                <c:pt idx="636">
                  <c:v>0.4686460589665396</c:v>
                </c:pt>
                <c:pt idx="637">
                  <c:v>0.46843490591657549</c:v>
                </c:pt>
                <c:pt idx="638">
                  <c:v>0.46870059652945723</c:v>
                </c:pt>
                <c:pt idx="639">
                  <c:v>0.4685801445050069</c:v>
                </c:pt>
                <c:pt idx="640">
                  <c:v>0.46843467811484318</c:v>
                </c:pt>
                <c:pt idx="641">
                  <c:v>0.4684312213943187</c:v>
                </c:pt>
                <c:pt idx="642">
                  <c:v>0.46866424916265897</c:v>
                </c:pt>
                <c:pt idx="643">
                  <c:v>0.46866916276016229</c:v>
                </c:pt>
                <c:pt idx="644">
                  <c:v>0.46577651697676803</c:v>
                </c:pt>
                <c:pt idx="645">
                  <c:v>0.46575866643639291</c:v>
                </c:pt>
                <c:pt idx="646">
                  <c:v>0.46740558003415988</c:v>
                </c:pt>
                <c:pt idx="647">
                  <c:v>0.47039897345048731</c:v>
                </c:pt>
                <c:pt idx="648">
                  <c:v>0.47022321857566451</c:v>
                </c:pt>
                <c:pt idx="649">
                  <c:v>0.47120541579472197</c:v>
                </c:pt>
                <c:pt idx="650">
                  <c:v>0.47403957525903256</c:v>
                </c:pt>
                <c:pt idx="651">
                  <c:v>0.47601003590760343</c:v>
                </c:pt>
                <c:pt idx="652">
                  <c:v>0.47797461511835931</c:v>
                </c:pt>
                <c:pt idx="653">
                  <c:v>0.47982994427124953</c:v>
                </c:pt>
                <c:pt idx="654">
                  <c:v>0.47964081828746263</c:v>
                </c:pt>
                <c:pt idx="655">
                  <c:v>0.48033510421889897</c:v>
                </c:pt>
                <c:pt idx="656">
                  <c:v>0.48091481507611705</c:v>
                </c:pt>
                <c:pt idx="657">
                  <c:v>0.48246234604702287</c:v>
                </c:pt>
                <c:pt idx="658">
                  <c:v>0.48046960016882118</c:v>
                </c:pt>
                <c:pt idx="659">
                  <c:v>0.47893613372627913</c:v>
                </c:pt>
                <c:pt idx="660">
                  <c:v>0.47902696829945468</c:v>
                </c:pt>
                <c:pt idx="661">
                  <c:v>0.47834584664907653</c:v>
                </c:pt>
                <c:pt idx="662">
                  <c:v>0.47837992769766324</c:v>
                </c:pt>
                <c:pt idx="663">
                  <c:v>0.47919919452414395</c:v>
                </c:pt>
                <c:pt idx="664">
                  <c:v>0.48083613729442121</c:v>
                </c:pt>
                <c:pt idx="665">
                  <c:v>0.48130127795006195</c:v>
                </c:pt>
                <c:pt idx="666">
                  <c:v>0.48201147950445639</c:v>
                </c:pt>
                <c:pt idx="667">
                  <c:v>0.48193831904761153</c:v>
                </c:pt>
                <c:pt idx="668">
                  <c:v>0.4813645008035301</c:v>
                </c:pt>
                <c:pt idx="669">
                  <c:v>0.4813233747825118</c:v>
                </c:pt>
                <c:pt idx="670">
                  <c:v>0.48140734632647153</c:v>
                </c:pt>
                <c:pt idx="671">
                  <c:v>0.48138380921725216</c:v>
                </c:pt>
                <c:pt idx="672">
                  <c:v>0.48181993818120022</c:v>
                </c:pt>
                <c:pt idx="673">
                  <c:v>0.48093813553622944</c:v>
                </c:pt>
                <c:pt idx="674">
                  <c:v>0.48085341090872097</c:v>
                </c:pt>
                <c:pt idx="675">
                  <c:v>0.48253722793016401</c:v>
                </c:pt>
                <c:pt idx="676">
                  <c:v>0.48258001492395397</c:v>
                </c:pt>
                <c:pt idx="677">
                  <c:v>0.48259699564770447</c:v>
                </c:pt>
                <c:pt idx="678">
                  <c:v>0.48452422989213417</c:v>
                </c:pt>
                <c:pt idx="679">
                  <c:v>0.4849992580250802</c:v>
                </c:pt>
                <c:pt idx="680">
                  <c:v>0.48175122267632525</c:v>
                </c:pt>
                <c:pt idx="681">
                  <c:v>0.48302561237355807</c:v>
                </c:pt>
                <c:pt idx="682">
                  <c:v>0.48348482659781589</c:v>
                </c:pt>
                <c:pt idx="683">
                  <c:v>0.48406038787992084</c:v>
                </c:pt>
                <c:pt idx="684">
                  <c:v>0.48579535817700803</c:v>
                </c:pt>
                <c:pt idx="685">
                  <c:v>0.48580785318176856</c:v>
                </c:pt>
                <c:pt idx="686">
                  <c:v>0.48585077932408999</c:v>
                </c:pt>
                <c:pt idx="687">
                  <c:v>0.4851971402360552</c:v>
                </c:pt>
                <c:pt idx="688">
                  <c:v>0.48308881799716724</c:v>
                </c:pt>
                <c:pt idx="689">
                  <c:v>0.47747719386080734</c:v>
                </c:pt>
                <c:pt idx="690">
                  <c:v>0.47916328108835721</c:v>
                </c:pt>
                <c:pt idx="691">
                  <c:v>0.47837829886420852</c:v>
                </c:pt>
                <c:pt idx="692">
                  <c:v>0.47883300379145499</c:v>
                </c:pt>
                <c:pt idx="693">
                  <c:v>0.47936297628851005</c:v>
                </c:pt>
                <c:pt idx="694">
                  <c:v>0.47945185983781829</c:v>
                </c:pt>
                <c:pt idx="695">
                  <c:v>0.48062904093372721</c:v>
                </c:pt>
                <c:pt idx="696">
                  <c:v>0.48614295169688837</c:v>
                </c:pt>
                <c:pt idx="697">
                  <c:v>0.48587827618463758</c:v>
                </c:pt>
                <c:pt idx="698">
                  <c:v>0.48596901100085199</c:v>
                </c:pt>
                <c:pt idx="699">
                  <c:v>0.48606886608595012</c:v>
                </c:pt>
                <c:pt idx="700">
                  <c:v>0.48507054228020152</c:v>
                </c:pt>
                <c:pt idx="701">
                  <c:v>0.48539098641641992</c:v>
                </c:pt>
                <c:pt idx="702">
                  <c:v>0.48681727724813362</c:v>
                </c:pt>
                <c:pt idx="703">
                  <c:v>0.48457746756922743</c:v>
                </c:pt>
                <c:pt idx="704">
                  <c:v>0.48464066600201516</c:v>
                </c:pt>
                <c:pt idx="705">
                  <c:v>0.48454291533487226</c:v>
                </c:pt>
                <c:pt idx="706">
                  <c:v>0.48449097454859186</c:v>
                </c:pt>
                <c:pt idx="707">
                  <c:v>0.4803036496058436</c:v>
                </c:pt>
                <c:pt idx="708">
                  <c:v>0.48017505056041598</c:v>
                </c:pt>
                <c:pt idx="709">
                  <c:v>0.4861185104836066</c:v>
                </c:pt>
                <c:pt idx="710">
                  <c:v>0.48695668022222888</c:v>
                </c:pt>
                <c:pt idx="711">
                  <c:v>0.48624845862936561</c:v>
                </c:pt>
                <c:pt idx="712">
                  <c:v>0.48640698495077084</c:v>
                </c:pt>
                <c:pt idx="713">
                  <c:v>0.48848993990614537</c:v>
                </c:pt>
                <c:pt idx="714">
                  <c:v>0.48750267092220201</c:v>
                </c:pt>
                <c:pt idx="715">
                  <c:v>0.45818337573562057</c:v>
                </c:pt>
                <c:pt idx="716">
                  <c:v>0.45608055124975633</c:v>
                </c:pt>
                <c:pt idx="717">
                  <c:v>0.4560832403877208</c:v>
                </c:pt>
                <c:pt idx="718">
                  <c:v>0.45142839151185959</c:v>
                </c:pt>
                <c:pt idx="719">
                  <c:v>0.45248848006483117</c:v>
                </c:pt>
                <c:pt idx="720">
                  <c:v>0.45244375502877476</c:v>
                </c:pt>
                <c:pt idx="721">
                  <c:v>0.44949419227230891</c:v>
                </c:pt>
                <c:pt idx="722">
                  <c:v>0.44958101157106783</c:v>
                </c:pt>
                <c:pt idx="723">
                  <c:v>0.44596576880237271</c:v>
                </c:pt>
                <c:pt idx="724">
                  <c:v>0.44520552465991725</c:v>
                </c:pt>
                <c:pt idx="725">
                  <c:v>0.44350907687535568</c:v>
                </c:pt>
                <c:pt idx="726">
                  <c:v>0.44309989519437459</c:v>
                </c:pt>
                <c:pt idx="727">
                  <c:v>0.4439503166317828</c:v>
                </c:pt>
                <c:pt idx="728">
                  <c:v>0.44610309433196427</c:v>
                </c:pt>
                <c:pt idx="729">
                  <c:v>0.44303824054787661</c:v>
                </c:pt>
                <c:pt idx="730">
                  <c:v>0.44197462241120489</c:v>
                </c:pt>
                <c:pt idx="731">
                  <c:v>0.44349425992649028</c:v>
                </c:pt>
                <c:pt idx="732">
                  <c:v>0.44365994713159879</c:v>
                </c:pt>
                <c:pt idx="733">
                  <c:v>0.44153040214173878</c:v>
                </c:pt>
                <c:pt idx="734">
                  <c:v>0.44118327883723296</c:v>
                </c:pt>
                <c:pt idx="735">
                  <c:v>0.4409121884425859</c:v>
                </c:pt>
                <c:pt idx="736">
                  <c:v>0.43903964423307618</c:v>
                </c:pt>
                <c:pt idx="737">
                  <c:v>0.43834269601632803</c:v>
                </c:pt>
                <c:pt idx="738">
                  <c:v>0.43848210816307392</c:v>
                </c:pt>
                <c:pt idx="739">
                  <c:v>0.43850632605039591</c:v>
                </c:pt>
                <c:pt idx="740">
                  <c:v>0.43681227385057431</c:v>
                </c:pt>
                <c:pt idx="741">
                  <c:v>0.43831037790971172</c:v>
                </c:pt>
                <c:pt idx="742">
                  <c:v>0.4386884421338898</c:v>
                </c:pt>
                <c:pt idx="743">
                  <c:v>0.43781206637450137</c:v>
                </c:pt>
                <c:pt idx="744">
                  <c:v>0.43812365449687318</c:v>
                </c:pt>
                <c:pt idx="745">
                  <c:v>0.43812328514284266</c:v>
                </c:pt>
                <c:pt idx="746">
                  <c:v>0.43800645529584104</c:v>
                </c:pt>
                <c:pt idx="747">
                  <c:v>0.43640923140338783</c:v>
                </c:pt>
                <c:pt idx="748">
                  <c:v>0.43654610471341881</c:v>
                </c:pt>
                <c:pt idx="749">
                  <c:v>0.43472231001880035</c:v>
                </c:pt>
                <c:pt idx="750">
                  <c:v>0.43466675735770294</c:v>
                </c:pt>
                <c:pt idx="751">
                  <c:v>0.43336586806632565</c:v>
                </c:pt>
                <c:pt idx="752">
                  <c:v>0.43298650438281716</c:v>
                </c:pt>
                <c:pt idx="753">
                  <c:v>0.43692636031922838</c:v>
                </c:pt>
                <c:pt idx="754">
                  <c:v>0.43711869685476246</c:v>
                </c:pt>
                <c:pt idx="755">
                  <c:v>0.4371792317427064</c:v>
                </c:pt>
                <c:pt idx="756">
                  <c:v>0.43823797778354301</c:v>
                </c:pt>
                <c:pt idx="757">
                  <c:v>0.43832658373662803</c:v>
                </c:pt>
                <c:pt idx="758">
                  <c:v>0.43831060079303658</c:v>
                </c:pt>
                <c:pt idx="759">
                  <c:v>0.43764248656126575</c:v>
                </c:pt>
                <c:pt idx="760">
                  <c:v>0.43733079749703102</c:v>
                </c:pt>
                <c:pt idx="761">
                  <c:v>0.43692929970096495</c:v>
                </c:pt>
                <c:pt idx="762">
                  <c:v>0.43410916073331096</c:v>
                </c:pt>
                <c:pt idx="763">
                  <c:v>0.43416721334786257</c:v>
                </c:pt>
                <c:pt idx="764">
                  <c:v>0.43421043598628595</c:v>
                </c:pt>
                <c:pt idx="765">
                  <c:v>0.43422273053543337</c:v>
                </c:pt>
                <c:pt idx="766">
                  <c:v>0.43417764956565752</c:v>
                </c:pt>
                <c:pt idx="767">
                  <c:v>0.43154215977575905</c:v>
                </c:pt>
                <c:pt idx="768">
                  <c:v>0.4227893538217159</c:v>
                </c:pt>
                <c:pt idx="769">
                  <c:v>0.41045780976041307</c:v>
                </c:pt>
                <c:pt idx="770">
                  <c:v>0.40959159100571424</c:v>
                </c:pt>
                <c:pt idx="771">
                  <c:v>0.40304225161429835</c:v>
                </c:pt>
                <c:pt idx="772">
                  <c:v>0.40178248722424575</c:v>
                </c:pt>
                <c:pt idx="773">
                  <c:v>0.4011693814414134</c:v>
                </c:pt>
                <c:pt idx="774">
                  <c:v>0.40142691705196293</c:v>
                </c:pt>
                <c:pt idx="775">
                  <c:v>0.39938213601583145</c:v>
                </c:pt>
                <c:pt idx="776">
                  <c:v>0.39635242198867021</c:v>
                </c:pt>
                <c:pt idx="777">
                  <c:v>0.3962712598310425</c:v>
                </c:pt>
                <c:pt idx="778">
                  <c:v>0.39448444703171798</c:v>
                </c:pt>
                <c:pt idx="779">
                  <c:v>0.39533942346234452</c:v>
                </c:pt>
                <c:pt idx="780">
                  <c:v>0.39345428101347801</c:v>
                </c:pt>
                <c:pt idx="781">
                  <c:v>0.39297417002560547</c:v>
                </c:pt>
                <c:pt idx="782">
                  <c:v>0.38976334732377704</c:v>
                </c:pt>
                <c:pt idx="783">
                  <c:v>0.38355098795785453</c:v>
                </c:pt>
                <c:pt idx="784">
                  <c:v>0.38717035477670747</c:v>
                </c:pt>
                <c:pt idx="785">
                  <c:v>0.38699991340365325</c:v>
                </c:pt>
                <c:pt idx="786">
                  <c:v>0.38625813134876036</c:v>
                </c:pt>
                <c:pt idx="787">
                  <c:v>0.38620113510058518</c:v>
                </c:pt>
                <c:pt idx="788">
                  <c:v>0.38614770802926074</c:v>
                </c:pt>
                <c:pt idx="789">
                  <c:v>0.38497140601192453</c:v>
                </c:pt>
                <c:pt idx="790">
                  <c:v>0.3850349482728857</c:v>
                </c:pt>
                <c:pt idx="791">
                  <c:v>0.38446637722035432</c:v>
                </c:pt>
                <c:pt idx="792">
                  <c:v>0.38364912255979705</c:v>
                </c:pt>
                <c:pt idx="793">
                  <c:v>0.38347665450557655</c:v>
                </c:pt>
                <c:pt idx="794">
                  <c:v>0.38271919726400794</c:v>
                </c:pt>
                <c:pt idx="795">
                  <c:v>0.38244400852989757</c:v>
                </c:pt>
                <c:pt idx="796">
                  <c:v>0.38377523286490356</c:v>
                </c:pt>
                <c:pt idx="797">
                  <c:v>0.38549335802120804</c:v>
                </c:pt>
                <c:pt idx="798">
                  <c:v>0.37827084201520028</c:v>
                </c:pt>
                <c:pt idx="799">
                  <c:v>0.37245897533330002</c:v>
                </c:pt>
                <c:pt idx="800">
                  <c:v>0.3720789241013307</c:v>
                </c:pt>
                <c:pt idx="801">
                  <c:v>0.37240829198504799</c:v>
                </c:pt>
                <c:pt idx="802">
                  <c:v>0.37126436643722194</c:v>
                </c:pt>
                <c:pt idx="803">
                  <c:v>0.3712172697911002</c:v>
                </c:pt>
                <c:pt idx="804">
                  <c:v>0.37136630047766822</c:v>
                </c:pt>
                <c:pt idx="805">
                  <c:v>0.37173684345997193</c:v>
                </c:pt>
                <c:pt idx="806">
                  <c:v>0.36998000004774828</c:v>
                </c:pt>
                <c:pt idx="807">
                  <c:v>0.37246077013077233</c:v>
                </c:pt>
                <c:pt idx="808">
                  <c:v>0.37120477667752033</c:v>
                </c:pt>
                <c:pt idx="809">
                  <c:v>0.37157965286939182</c:v>
                </c:pt>
                <c:pt idx="810">
                  <c:v>0.3705070113200844</c:v>
                </c:pt>
                <c:pt idx="811">
                  <c:v>0.37055396670898672</c:v>
                </c:pt>
                <c:pt idx="812">
                  <c:v>0.36956262539849011</c:v>
                </c:pt>
                <c:pt idx="813">
                  <c:v>0.36983840807731094</c:v>
                </c:pt>
                <c:pt idx="814">
                  <c:v>0.37045599789122879</c:v>
                </c:pt>
                <c:pt idx="815">
                  <c:v>0.37032543775058602</c:v>
                </c:pt>
                <c:pt idx="816">
                  <c:v>0.37088734367493331</c:v>
                </c:pt>
                <c:pt idx="817">
                  <c:v>0.37079144498212208</c:v>
                </c:pt>
                <c:pt idx="818">
                  <c:v>0.75744476048074594</c:v>
                </c:pt>
                <c:pt idx="819">
                  <c:v>0.75851415791199461</c:v>
                </c:pt>
                <c:pt idx="820">
                  <c:v>0.75878105486428316</c:v>
                </c:pt>
                <c:pt idx="821">
                  <c:v>0.76035026251278726</c:v>
                </c:pt>
                <c:pt idx="822">
                  <c:v>0.76214775305097437</c:v>
                </c:pt>
                <c:pt idx="823">
                  <c:v>0.84196003492303451</c:v>
                </c:pt>
                <c:pt idx="824">
                  <c:v>0.84564739424189039</c:v>
                </c:pt>
                <c:pt idx="825">
                  <c:v>0.85048751396354705</c:v>
                </c:pt>
                <c:pt idx="826">
                  <c:v>0.88174121916447257</c:v>
                </c:pt>
                <c:pt idx="827">
                  <c:v>0.88406580770380494</c:v>
                </c:pt>
                <c:pt idx="828">
                  <c:v>0.88704636080217059</c:v>
                </c:pt>
                <c:pt idx="829">
                  <c:v>0.95562897848423967</c:v>
                </c:pt>
                <c:pt idx="830">
                  <c:v>0.95515198498551679</c:v>
                </c:pt>
                <c:pt idx="831">
                  <c:v>0.95445393555218472</c:v>
                </c:pt>
                <c:pt idx="832">
                  <c:v>0.95664514079103491</c:v>
                </c:pt>
                <c:pt idx="833">
                  <c:v>0.95828759161636679</c:v>
                </c:pt>
                <c:pt idx="834">
                  <c:v>0.96302455323494207</c:v>
                </c:pt>
                <c:pt idx="835">
                  <c:v>0.96261943172901188</c:v>
                </c:pt>
                <c:pt idx="836">
                  <c:v>0.96401174153764635</c:v>
                </c:pt>
                <c:pt idx="837">
                  <c:v>0.96397809743505791</c:v>
                </c:pt>
                <c:pt idx="838">
                  <c:v>0.96343708506577375</c:v>
                </c:pt>
                <c:pt idx="839">
                  <c:v>0.96468991178768726</c:v>
                </c:pt>
                <c:pt idx="840">
                  <c:v>0.96722218921824843</c:v>
                </c:pt>
                <c:pt idx="841">
                  <c:v>0.96719074782078962</c:v>
                </c:pt>
                <c:pt idx="842">
                  <c:v>0.96710022287715369</c:v>
                </c:pt>
                <c:pt idx="843">
                  <c:v>0.96837274678884599</c:v>
                </c:pt>
                <c:pt idx="844">
                  <c:v>0.97092300555160593</c:v>
                </c:pt>
                <c:pt idx="845">
                  <c:v>0.97179413551971827</c:v>
                </c:pt>
                <c:pt idx="846">
                  <c:v>0.97283431256345976</c:v>
                </c:pt>
                <c:pt idx="847">
                  <c:v>1.1262023731553719</c:v>
                </c:pt>
                <c:pt idx="848">
                  <c:v>1.2733065531765948</c:v>
                </c:pt>
                <c:pt idx="849">
                  <c:v>1.2752214934617503</c:v>
                </c:pt>
                <c:pt idx="850">
                  <c:v>1.2752104904533648</c:v>
                </c:pt>
                <c:pt idx="851">
                  <c:v>1.2817749160163787</c:v>
                </c:pt>
                <c:pt idx="852">
                  <c:v>1.2820540958095452</c:v>
                </c:pt>
                <c:pt idx="853">
                  <c:v>1.2824264496890199</c:v>
                </c:pt>
                <c:pt idx="854">
                  <c:v>1.2829057868734506</c:v>
                </c:pt>
                <c:pt idx="855">
                  <c:v>1.2829988172574944</c:v>
                </c:pt>
                <c:pt idx="856">
                  <c:v>1.28299012336402</c:v>
                </c:pt>
                <c:pt idx="857">
                  <c:v>1.2829927935186503</c:v>
                </c:pt>
                <c:pt idx="858">
                  <c:v>1.282945465108021</c:v>
                </c:pt>
                <c:pt idx="859">
                  <c:v>1.2830078307008796</c:v>
                </c:pt>
                <c:pt idx="860">
                  <c:v>1.28307700040568</c:v>
                </c:pt>
                <c:pt idx="861">
                  <c:v>1.2830976815469985</c:v>
                </c:pt>
                <c:pt idx="862">
                  <c:v>1.2832362875864003</c:v>
                </c:pt>
                <c:pt idx="863">
                  <c:v>1.2835927709033503</c:v>
                </c:pt>
                <c:pt idx="864">
                  <c:v>1.2836122921595565</c:v>
                </c:pt>
                <c:pt idx="865">
                  <c:v>1.3163708942628312</c:v>
                </c:pt>
                <c:pt idx="866">
                  <c:v>1.3681003751323479</c:v>
                </c:pt>
                <c:pt idx="867">
                  <c:v>1.3682518322487345</c:v>
                </c:pt>
                <c:pt idx="868">
                  <c:v>1.3682919555801072</c:v>
                </c:pt>
                <c:pt idx="869">
                  <c:v>1.3683268627098812</c:v>
                </c:pt>
                <c:pt idx="870">
                  <c:v>1.3683404288256364</c:v>
                </c:pt>
                <c:pt idx="871">
                  <c:v>1.3683990991890413</c:v>
                </c:pt>
                <c:pt idx="872">
                  <c:v>1.368461669889282</c:v>
                </c:pt>
                <c:pt idx="873">
                  <c:v>1.3684864461935822</c:v>
                </c:pt>
                <c:pt idx="874">
                  <c:v>1.3688654522482824</c:v>
                </c:pt>
                <c:pt idx="875">
                  <c:v>1.4207771499411517</c:v>
                </c:pt>
                <c:pt idx="876">
                  <c:v>1.472113040299726</c:v>
                </c:pt>
                <c:pt idx="877">
                  <c:v>1.4715331470608122</c:v>
                </c:pt>
                <c:pt idx="878">
                  <c:v>1.4716809695326467</c:v>
                </c:pt>
                <c:pt idx="879">
                  <c:v>1.4716745008194678</c:v>
                </c:pt>
                <c:pt idx="880">
                  <c:v>1.4715765232418527</c:v>
                </c:pt>
                <c:pt idx="881">
                  <c:v>1.4716259755492205</c:v>
                </c:pt>
                <c:pt idx="882">
                  <c:v>1.4719994761198731</c:v>
                </c:pt>
                <c:pt idx="883">
                  <c:v>1.4731252223963969</c:v>
                </c:pt>
                <c:pt idx="884">
                  <c:v>1.4729922611397539</c:v>
                </c:pt>
                <c:pt idx="885">
                  <c:v>1.4719612154925685</c:v>
                </c:pt>
                <c:pt idx="886">
                  <c:v>1.4724588735642756</c:v>
                </c:pt>
                <c:pt idx="887">
                  <c:v>1.4724475874602139</c:v>
                </c:pt>
                <c:pt idx="888">
                  <c:v>1.4724474240417267</c:v>
                </c:pt>
                <c:pt idx="889">
                  <c:v>1.4723893324990545</c:v>
                </c:pt>
                <c:pt idx="890">
                  <c:v>1.4782831546467357</c:v>
                </c:pt>
                <c:pt idx="891">
                  <c:v>1.4784412113470233</c:v>
                </c:pt>
                <c:pt idx="892">
                  <c:v>1.4801409831834207</c:v>
                </c:pt>
                <c:pt idx="893">
                  <c:v>1.4799040226462421</c:v>
                </c:pt>
                <c:pt idx="894">
                  <c:v>1.4799713844990321</c:v>
                </c:pt>
                <c:pt idx="895">
                  <c:v>1.4799380357195475</c:v>
                </c:pt>
                <c:pt idx="896">
                  <c:v>1.4812393436138638</c:v>
                </c:pt>
                <c:pt idx="897">
                  <c:v>1.4806209962932368</c:v>
                </c:pt>
                <c:pt idx="898">
                  <c:v>1.4795562532293369</c:v>
                </c:pt>
                <c:pt idx="899">
                  <c:v>1.4796214246520276</c:v>
                </c:pt>
                <c:pt idx="900">
                  <c:v>1.4800540011770251</c:v>
                </c:pt>
                <c:pt idx="901">
                  <c:v>1.4788923524596822</c:v>
                </c:pt>
                <c:pt idx="902">
                  <c:v>1.4778790872956464</c:v>
                </c:pt>
                <c:pt idx="903">
                  <c:v>1.4773893799963702</c:v>
                </c:pt>
                <c:pt idx="904">
                  <c:v>1.4769268141156506</c:v>
                </c:pt>
                <c:pt idx="905">
                  <c:v>1.4779558073147487</c:v>
                </c:pt>
                <c:pt idx="906">
                  <c:v>1.4786040145450494</c:v>
                </c:pt>
                <c:pt idx="907">
                  <c:v>1.4783335437458931</c:v>
                </c:pt>
                <c:pt idx="908">
                  <c:v>1.4776822178413069</c:v>
                </c:pt>
                <c:pt idx="909">
                  <c:v>1.4777446588762464</c:v>
                </c:pt>
                <c:pt idx="910">
                  <c:v>1.4777366795698592</c:v>
                </c:pt>
                <c:pt idx="911">
                  <c:v>1.4777921137214327</c:v>
                </c:pt>
                <c:pt idx="912">
                  <c:v>1.477580599391211</c:v>
                </c:pt>
                <c:pt idx="913">
                  <c:v>1.4776085529367164</c:v>
                </c:pt>
                <c:pt idx="914">
                  <c:v>1.4774771367831374</c:v>
                </c:pt>
                <c:pt idx="915">
                  <c:v>1.4770211866986935</c:v>
                </c:pt>
                <c:pt idx="916">
                  <c:v>1.476944077541489</c:v>
                </c:pt>
                <c:pt idx="917">
                  <c:v>1.4764420559411731</c:v>
                </c:pt>
                <c:pt idx="918">
                  <c:v>1.4764440557513994</c:v>
                </c:pt>
                <c:pt idx="919">
                  <c:v>1.4761314138320931</c:v>
                </c:pt>
                <c:pt idx="920">
                  <c:v>1.4761255565663047</c:v>
                </c:pt>
                <c:pt idx="921">
                  <c:v>1.4760587338148861</c:v>
                </c:pt>
                <c:pt idx="922">
                  <c:v>1.4765352842981001</c:v>
                </c:pt>
                <c:pt idx="923">
                  <c:v>1.4764887678528527</c:v>
                </c:pt>
                <c:pt idx="924">
                  <c:v>1.4771123838421136</c:v>
                </c:pt>
                <c:pt idx="925">
                  <c:v>1.4776919403227551</c:v>
                </c:pt>
                <c:pt idx="926">
                  <c:v>1.4776701690320622</c:v>
                </c:pt>
                <c:pt idx="927">
                  <c:v>1.477629528438863</c:v>
                </c:pt>
                <c:pt idx="928">
                  <c:v>1.4784157594596503</c:v>
                </c:pt>
                <c:pt idx="929">
                  <c:v>1.4778892808294644</c:v>
                </c:pt>
                <c:pt idx="930">
                  <c:v>1.4780125254254159</c:v>
                </c:pt>
                <c:pt idx="931">
                  <c:v>1.4788752201956568</c:v>
                </c:pt>
                <c:pt idx="932">
                  <c:v>1.4776360227675569</c:v>
                </c:pt>
                <c:pt idx="933">
                  <c:v>1.4775750540667569</c:v>
                </c:pt>
                <c:pt idx="934">
                  <c:v>1.4774857264926866</c:v>
                </c:pt>
                <c:pt idx="935">
                  <c:v>1.4772300694619118</c:v>
                </c:pt>
                <c:pt idx="936">
                  <c:v>1.54512649584906</c:v>
                </c:pt>
                <c:pt idx="937">
                  <c:v>1.6083716592472608</c:v>
                </c:pt>
                <c:pt idx="938">
                  <c:v>1.6082838551774126</c:v>
                </c:pt>
                <c:pt idx="939">
                  <c:v>1.6081006949611105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C2-4897-9203-CA6759578B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290358456"/>
        <c:axId val="290358848"/>
      </c:scatterChart>
      <c:valAx>
        <c:axId val="290358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PD</a:t>
                </a:r>
                <a:endParaRPr lang="ru-RU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358848"/>
        <c:crosses val="autoZero"/>
        <c:crossBetween val="midCat"/>
      </c:valAx>
      <c:valAx>
        <c:axId val="2903588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dirty="0">
                    <a:solidFill>
                      <a:sysClr val="windowText" lastClr="000000"/>
                    </a:solidFill>
                  </a:rPr>
                  <a:t>Волатильность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358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08468094953862"/>
          <c:y val="2.9418574589824813E-2"/>
          <c:w val="0.82058589643383206"/>
          <c:h val="0.82245598602401404"/>
        </c:manualLayout>
      </c:layout>
      <c:scatterChart>
        <c:scatterStyle val="lineMarker"/>
        <c:varyColors val="0"/>
        <c:ser>
          <c:idx val="0"/>
          <c:order val="0"/>
          <c:tx>
            <c:strRef>
              <c:f>'Индикаторы и PD'!$J$1</c:f>
              <c:strCache>
                <c:ptCount val="1"/>
                <c:pt idx="0">
                  <c:v>Волатильность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dash"/>
              </a:ln>
              <a:effectLst/>
            </c:spPr>
          </c:marker>
          <c:xVal>
            <c:numRef>
              <c:f>'Индикаторы и PD'!$H$2:$H$941</c:f>
              <c:numCache>
                <c:formatCode>0.00%</c:formatCode>
                <c:ptCount val="940"/>
                <c:pt idx="0">
                  <c:v>6.6097926619093417E-2</c:v>
                </c:pt>
                <c:pt idx="1">
                  <c:v>6.4679604034467472E-2</c:v>
                </c:pt>
                <c:pt idx="2">
                  <c:v>6.4807624165596281E-2</c:v>
                </c:pt>
                <c:pt idx="3">
                  <c:v>6.508560730103094E-2</c:v>
                </c:pt>
                <c:pt idx="4">
                  <c:v>7.0476303382130706E-2</c:v>
                </c:pt>
                <c:pt idx="5">
                  <c:v>7.2598719560478808E-2</c:v>
                </c:pt>
                <c:pt idx="6">
                  <c:v>7.0071812986115589E-2</c:v>
                </c:pt>
                <c:pt idx="7">
                  <c:v>6.5313467347595466E-2</c:v>
                </c:pt>
                <c:pt idx="8">
                  <c:v>6.4274016848232252E-2</c:v>
                </c:pt>
                <c:pt idx="9">
                  <c:v>6.3550108874653802E-2</c:v>
                </c:pt>
                <c:pt idx="10">
                  <c:v>6.5275451762750097E-2</c:v>
                </c:pt>
                <c:pt idx="11">
                  <c:v>6.4612136774755746E-2</c:v>
                </c:pt>
                <c:pt idx="12">
                  <c:v>6.2845640342473502E-2</c:v>
                </c:pt>
                <c:pt idx="13">
                  <c:v>6.2298497535092909E-2</c:v>
                </c:pt>
                <c:pt idx="14">
                  <c:v>6.6032767647098423E-2</c:v>
                </c:pt>
                <c:pt idx="15">
                  <c:v>6.5826338261773434E-2</c:v>
                </c:pt>
                <c:pt idx="16">
                  <c:v>6.5670794875236138E-2</c:v>
                </c:pt>
                <c:pt idx="17">
                  <c:v>6.6295139935897016E-2</c:v>
                </c:pt>
                <c:pt idx="18">
                  <c:v>6.3485685405268097E-2</c:v>
                </c:pt>
                <c:pt idx="19">
                  <c:v>6.186669700227302E-2</c:v>
                </c:pt>
                <c:pt idx="20">
                  <c:v>6.0610810058893572E-2</c:v>
                </c:pt>
                <c:pt idx="21">
                  <c:v>6.0590334319619701E-2</c:v>
                </c:pt>
                <c:pt idx="22">
                  <c:v>5.9905618699581477E-2</c:v>
                </c:pt>
                <c:pt idx="23">
                  <c:v>5.858166859963114E-2</c:v>
                </c:pt>
                <c:pt idx="24">
                  <c:v>5.7926346609562002E-2</c:v>
                </c:pt>
                <c:pt idx="25">
                  <c:v>5.7255890902722283E-2</c:v>
                </c:pt>
                <c:pt idx="26">
                  <c:v>5.7410548356715559E-2</c:v>
                </c:pt>
                <c:pt idx="27">
                  <c:v>5.7134240932284239E-2</c:v>
                </c:pt>
                <c:pt idx="28">
                  <c:v>5.6633595597024099E-2</c:v>
                </c:pt>
                <c:pt idx="29">
                  <c:v>5.6071096303713562E-2</c:v>
                </c:pt>
                <c:pt idx="30">
                  <c:v>5.7588786957784077E-2</c:v>
                </c:pt>
                <c:pt idx="31">
                  <c:v>5.7261398935381368E-2</c:v>
                </c:pt>
                <c:pt idx="32">
                  <c:v>5.8528379452729755E-2</c:v>
                </c:pt>
                <c:pt idx="33">
                  <c:v>5.8490643844501637E-2</c:v>
                </c:pt>
                <c:pt idx="34">
                  <c:v>6.1053798086319562E-2</c:v>
                </c:pt>
                <c:pt idx="35">
                  <c:v>6.1485685307081601E-2</c:v>
                </c:pt>
                <c:pt idx="36">
                  <c:v>6.0667796963271577E-2</c:v>
                </c:pt>
                <c:pt idx="37">
                  <c:v>6.0615806957139806E-2</c:v>
                </c:pt>
                <c:pt idx="38">
                  <c:v>6.110234372528571E-2</c:v>
                </c:pt>
                <c:pt idx="39">
                  <c:v>5.9630885249901289E-2</c:v>
                </c:pt>
                <c:pt idx="40">
                  <c:v>5.9059108771286589E-2</c:v>
                </c:pt>
                <c:pt idx="41">
                  <c:v>5.821715311108585E-2</c:v>
                </c:pt>
                <c:pt idx="42">
                  <c:v>5.735202486688043E-2</c:v>
                </c:pt>
                <c:pt idx="43">
                  <c:v>5.8298747708104316E-2</c:v>
                </c:pt>
                <c:pt idx="44">
                  <c:v>5.8625105966790582E-2</c:v>
                </c:pt>
                <c:pt idx="45">
                  <c:v>5.7965144362881561E-2</c:v>
                </c:pt>
                <c:pt idx="46">
                  <c:v>5.8022574996135994E-2</c:v>
                </c:pt>
                <c:pt idx="47">
                  <c:v>5.8360456716675592E-2</c:v>
                </c:pt>
                <c:pt idx="48">
                  <c:v>5.8282037194436496E-2</c:v>
                </c:pt>
                <c:pt idx="49">
                  <c:v>5.5784673867390576E-2</c:v>
                </c:pt>
                <c:pt idx="50">
                  <c:v>5.5324687735527178E-2</c:v>
                </c:pt>
                <c:pt idx="51">
                  <c:v>5.4791835968514953E-2</c:v>
                </c:pt>
                <c:pt idx="52">
                  <c:v>5.5628503293884538E-2</c:v>
                </c:pt>
                <c:pt idx="53">
                  <c:v>5.6236392264255926E-2</c:v>
                </c:pt>
                <c:pt idx="54">
                  <c:v>5.5446611924086391E-2</c:v>
                </c:pt>
                <c:pt idx="55">
                  <c:v>5.5006027878033888E-2</c:v>
                </c:pt>
                <c:pt idx="56">
                  <c:v>5.5048150345725612E-2</c:v>
                </c:pt>
                <c:pt idx="57">
                  <c:v>5.6576348545341375E-2</c:v>
                </c:pt>
                <c:pt idx="58">
                  <c:v>5.6358444692233486E-2</c:v>
                </c:pt>
                <c:pt idx="59">
                  <c:v>5.7277272355300904E-2</c:v>
                </c:pt>
                <c:pt idx="60">
                  <c:v>5.7169854738259501E-2</c:v>
                </c:pt>
                <c:pt idx="61">
                  <c:v>5.7090761638006811E-2</c:v>
                </c:pt>
                <c:pt idx="62">
                  <c:v>5.7252647444134323E-2</c:v>
                </c:pt>
                <c:pt idx="63">
                  <c:v>5.6798553882289431E-2</c:v>
                </c:pt>
                <c:pt idx="64">
                  <c:v>5.6535849488871651E-2</c:v>
                </c:pt>
                <c:pt idx="65">
                  <c:v>5.5850620296208374E-2</c:v>
                </c:pt>
                <c:pt idx="66">
                  <c:v>5.520168976536656E-2</c:v>
                </c:pt>
                <c:pt idx="67">
                  <c:v>5.4885742517409443E-2</c:v>
                </c:pt>
                <c:pt idx="68">
                  <c:v>5.4572930859312287E-2</c:v>
                </c:pt>
                <c:pt idx="69">
                  <c:v>5.4134616566365916E-2</c:v>
                </c:pt>
                <c:pt idx="70">
                  <c:v>5.4032449617582766E-2</c:v>
                </c:pt>
                <c:pt idx="71">
                  <c:v>5.4421506429809696E-2</c:v>
                </c:pt>
                <c:pt idx="72">
                  <c:v>5.4415526831502574E-2</c:v>
                </c:pt>
                <c:pt idx="73">
                  <c:v>5.4400428194096517E-2</c:v>
                </c:pt>
                <c:pt idx="74">
                  <c:v>5.4098778118366046E-2</c:v>
                </c:pt>
                <c:pt idx="75">
                  <c:v>5.428680645297991E-2</c:v>
                </c:pt>
                <c:pt idx="76">
                  <c:v>5.4377568701007559E-2</c:v>
                </c:pt>
                <c:pt idx="77">
                  <c:v>5.5362289881162235E-2</c:v>
                </c:pt>
                <c:pt idx="78">
                  <c:v>5.4655649105114362E-2</c:v>
                </c:pt>
                <c:pt idx="79">
                  <c:v>5.4620912122171905E-2</c:v>
                </c:pt>
                <c:pt idx="80">
                  <c:v>5.346612037131826E-2</c:v>
                </c:pt>
                <c:pt idx="81">
                  <c:v>5.3387853008364204E-2</c:v>
                </c:pt>
                <c:pt idx="82">
                  <c:v>5.3636516620644462E-2</c:v>
                </c:pt>
                <c:pt idx="83">
                  <c:v>5.4028325457457338E-2</c:v>
                </c:pt>
                <c:pt idx="84">
                  <c:v>5.32621819645012E-2</c:v>
                </c:pt>
                <c:pt idx="85">
                  <c:v>5.2235596130507905E-2</c:v>
                </c:pt>
                <c:pt idx="86">
                  <c:v>5.196265007835358E-2</c:v>
                </c:pt>
                <c:pt idx="87">
                  <c:v>5.2425221635378341E-2</c:v>
                </c:pt>
                <c:pt idx="88">
                  <c:v>5.2772199883246551E-2</c:v>
                </c:pt>
                <c:pt idx="89">
                  <c:v>5.3001766205991702E-2</c:v>
                </c:pt>
                <c:pt idx="90">
                  <c:v>5.3594440939347912E-2</c:v>
                </c:pt>
                <c:pt idx="91">
                  <c:v>5.4705913209660485E-2</c:v>
                </c:pt>
                <c:pt idx="92">
                  <c:v>5.4181117248304024E-2</c:v>
                </c:pt>
                <c:pt idx="93">
                  <c:v>5.3548832473861711E-2</c:v>
                </c:pt>
                <c:pt idx="94">
                  <c:v>5.3560746587674755E-2</c:v>
                </c:pt>
                <c:pt idx="95">
                  <c:v>5.3703209764091632E-2</c:v>
                </c:pt>
                <c:pt idx="96">
                  <c:v>5.3685648918695039E-2</c:v>
                </c:pt>
                <c:pt idx="97">
                  <c:v>5.4107700778022093E-2</c:v>
                </c:pt>
                <c:pt idx="98">
                  <c:v>5.3876523195404889E-2</c:v>
                </c:pt>
                <c:pt idx="99">
                  <c:v>5.3772270909396298E-2</c:v>
                </c:pt>
                <c:pt idx="100">
                  <c:v>5.3799151430555074E-2</c:v>
                </c:pt>
                <c:pt idx="101">
                  <c:v>5.3950864584197157E-2</c:v>
                </c:pt>
                <c:pt idx="102">
                  <c:v>5.4167828395880212E-2</c:v>
                </c:pt>
                <c:pt idx="103">
                  <c:v>5.422060826854861E-2</c:v>
                </c:pt>
                <c:pt idx="104">
                  <c:v>5.4191230741188381E-2</c:v>
                </c:pt>
                <c:pt idx="105">
                  <c:v>5.4784629598582463E-2</c:v>
                </c:pt>
                <c:pt idx="106">
                  <c:v>5.4733652072529108E-2</c:v>
                </c:pt>
                <c:pt idx="107">
                  <c:v>5.4561905345699761E-2</c:v>
                </c:pt>
                <c:pt idx="108">
                  <c:v>5.4815872523237268E-2</c:v>
                </c:pt>
                <c:pt idx="109">
                  <c:v>5.4908519506424336E-2</c:v>
                </c:pt>
                <c:pt idx="110">
                  <c:v>5.4607980553124366E-2</c:v>
                </c:pt>
                <c:pt idx="111">
                  <c:v>5.3927262832135926E-2</c:v>
                </c:pt>
                <c:pt idx="112">
                  <c:v>5.4762971010528939E-2</c:v>
                </c:pt>
                <c:pt idx="113">
                  <c:v>5.4432662761638197E-2</c:v>
                </c:pt>
                <c:pt idx="114">
                  <c:v>5.4269799786816196E-2</c:v>
                </c:pt>
                <c:pt idx="115">
                  <c:v>5.4207874034228047E-2</c:v>
                </c:pt>
                <c:pt idx="116">
                  <c:v>5.3946878470489096E-2</c:v>
                </c:pt>
                <c:pt idx="117">
                  <c:v>5.3961321053078055E-2</c:v>
                </c:pt>
                <c:pt idx="118">
                  <c:v>5.4022387999614015E-2</c:v>
                </c:pt>
                <c:pt idx="119">
                  <c:v>5.3653713616345293E-2</c:v>
                </c:pt>
                <c:pt idx="120">
                  <c:v>5.3146903027892461E-2</c:v>
                </c:pt>
                <c:pt idx="121">
                  <c:v>5.3250046080793416E-2</c:v>
                </c:pt>
                <c:pt idx="122">
                  <c:v>5.1862973004769553E-2</c:v>
                </c:pt>
                <c:pt idx="123">
                  <c:v>5.1727666024524742E-2</c:v>
                </c:pt>
                <c:pt idx="124">
                  <c:v>5.2123374674309435E-2</c:v>
                </c:pt>
                <c:pt idx="125">
                  <c:v>5.1779680235709891E-2</c:v>
                </c:pt>
                <c:pt idx="126">
                  <c:v>5.1168880257269581E-2</c:v>
                </c:pt>
                <c:pt idx="127">
                  <c:v>5.1249562763288563E-2</c:v>
                </c:pt>
                <c:pt idx="128">
                  <c:v>5.1065717085591211E-2</c:v>
                </c:pt>
                <c:pt idx="129">
                  <c:v>5.114545584274216E-2</c:v>
                </c:pt>
                <c:pt idx="130">
                  <c:v>5.089242533724974E-2</c:v>
                </c:pt>
                <c:pt idx="131">
                  <c:v>5.1258218109098912E-2</c:v>
                </c:pt>
                <c:pt idx="132">
                  <c:v>5.1008053031195266E-2</c:v>
                </c:pt>
                <c:pt idx="133">
                  <c:v>4.9860289546794417E-2</c:v>
                </c:pt>
                <c:pt idx="134">
                  <c:v>4.8716304267033592E-2</c:v>
                </c:pt>
                <c:pt idx="135">
                  <c:v>4.7529850545539931E-2</c:v>
                </c:pt>
                <c:pt idx="136">
                  <c:v>4.5483505026028201E-2</c:v>
                </c:pt>
                <c:pt idx="137">
                  <c:v>4.4431847066829178E-2</c:v>
                </c:pt>
                <c:pt idx="138">
                  <c:v>4.4570391138277786E-2</c:v>
                </c:pt>
                <c:pt idx="139">
                  <c:v>4.4822774580341077E-2</c:v>
                </c:pt>
                <c:pt idx="140">
                  <c:v>4.2663876525322046E-2</c:v>
                </c:pt>
                <c:pt idx="141">
                  <c:v>4.2578763607457354E-2</c:v>
                </c:pt>
                <c:pt idx="142">
                  <c:v>4.2631313010900944E-2</c:v>
                </c:pt>
                <c:pt idx="143">
                  <c:v>4.2643088989339648E-2</c:v>
                </c:pt>
                <c:pt idx="144">
                  <c:v>4.2487226401802095E-2</c:v>
                </c:pt>
                <c:pt idx="145">
                  <c:v>4.2486998395551173E-2</c:v>
                </c:pt>
                <c:pt idx="146">
                  <c:v>4.2343704797444072E-2</c:v>
                </c:pt>
                <c:pt idx="147">
                  <c:v>4.1738914036258352E-2</c:v>
                </c:pt>
                <c:pt idx="148">
                  <c:v>4.1708162435349951E-2</c:v>
                </c:pt>
                <c:pt idx="149">
                  <c:v>4.1720396287651201E-2</c:v>
                </c:pt>
                <c:pt idx="150">
                  <c:v>4.1530832074124953E-2</c:v>
                </c:pt>
                <c:pt idx="151">
                  <c:v>4.156789509069541E-2</c:v>
                </c:pt>
                <c:pt idx="152">
                  <c:v>4.1450607185076933E-2</c:v>
                </c:pt>
                <c:pt idx="153">
                  <c:v>4.1619609251973527E-2</c:v>
                </c:pt>
                <c:pt idx="154">
                  <c:v>4.1223358250958235E-2</c:v>
                </c:pt>
                <c:pt idx="155">
                  <c:v>4.1635494180872354E-2</c:v>
                </c:pt>
                <c:pt idx="156">
                  <c:v>4.1849697966287791E-2</c:v>
                </c:pt>
                <c:pt idx="157">
                  <c:v>4.2273120819495649E-2</c:v>
                </c:pt>
                <c:pt idx="158">
                  <c:v>4.3769558597074404E-2</c:v>
                </c:pt>
                <c:pt idx="159">
                  <c:v>4.3360173381983377E-2</c:v>
                </c:pt>
                <c:pt idx="160">
                  <c:v>4.3586178275742897E-2</c:v>
                </c:pt>
                <c:pt idx="161">
                  <c:v>4.3357188318576885E-2</c:v>
                </c:pt>
                <c:pt idx="162">
                  <c:v>4.2977957034022421E-2</c:v>
                </c:pt>
                <c:pt idx="163">
                  <c:v>4.263248721478468E-2</c:v>
                </c:pt>
                <c:pt idx="164">
                  <c:v>4.2661156371033709E-2</c:v>
                </c:pt>
                <c:pt idx="165">
                  <c:v>4.2369037963732113E-2</c:v>
                </c:pt>
                <c:pt idx="166">
                  <c:v>4.2098680713617019E-2</c:v>
                </c:pt>
                <c:pt idx="167">
                  <c:v>4.2139588753074671E-2</c:v>
                </c:pt>
                <c:pt idx="168">
                  <c:v>4.2196795789374991E-2</c:v>
                </c:pt>
                <c:pt idx="169">
                  <c:v>4.2142436930541066E-2</c:v>
                </c:pt>
                <c:pt idx="170">
                  <c:v>4.1869159709823862E-2</c:v>
                </c:pt>
                <c:pt idx="171">
                  <c:v>4.1713023057764899E-2</c:v>
                </c:pt>
                <c:pt idx="172">
                  <c:v>4.1657557595482661E-2</c:v>
                </c:pt>
                <c:pt idx="173">
                  <c:v>4.1447450178222107E-2</c:v>
                </c:pt>
                <c:pt idx="174">
                  <c:v>4.1287740466993399E-2</c:v>
                </c:pt>
                <c:pt idx="175">
                  <c:v>4.1065390586791088E-2</c:v>
                </c:pt>
                <c:pt idx="176">
                  <c:v>4.1240936895678836E-2</c:v>
                </c:pt>
                <c:pt idx="177">
                  <c:v>2.6952085890431316E-2</c:v>
                </c:pt>
                <c:pt idx="178">
                  <c:v>2.7041556086193942E-2</c:v>
                </c:pt>
                <c:pt idx="179">
                  <c:v>2.6987598600952529E-2</c:v>
                </c:pt>
                <c:pt idx="180">
                  <c:v>2.6245553320888699E-2</c:v>
                </c:pt>
                <c:pt idx="181">
                  <c:v>2.63337257275943E-2</c:v>
                </c:pt>
                <c:pt idx="182">
                  <c:v>2.6183134503577565E-2</c:v>
                </c:pt>
                <c:pt idx="183">
                  <c:v>2.5435496781150022E-2</c:v>
                </c:pt>
                <c:pt idx="184">
                  <c:v>2.465361860542515E-2</c:v>
                </c:pt>
                <c:pt idx="185">
                  <c:v>2.4359483321598163E-2</c:v>
                </c:pt>
                <c:pt idx="186">
                  <c:v>2.3977294224639397E-2</c:v>
                </c:pt>
                <c:pt idx="187">
                  <c:v>2.3817745070286667E-2</c:v>
                </c:pt>
                <c:pt idx="188">
                  <c:v>2.341872725039958E-2</c:v>
                </c:pt>
                <c:pt idx="189">
                  <c:v>2.3400277017211306E-2</c:v>
                </c:pt>
                <c:pt idx="190">
                  <c:v>2.3352658655727797E-2</c:v>
                </c:pt>
                <c:pt idx="191">
                  <c:v>2.3361939583725157E-2</c:v>
                </c:pt>
                <c:pt idx="192">
                  <c:v>2.2919908691490493E-2</c:v>
                </c:pt>
                <c:pt idx="193">
                  <c:v>2.1565276489070154E-2</c:v>
                </c:pt>
                <c:pt idx="194">
                  <c:v>2.1535577643704316E-2</c:v>
                </c:pt>
                <c:pt idx="195">
                  <c:v>2.1260517329935585E-2</c:v>
                </c:pt>
                <c:pt idx="196">
                  <c:v>2.111299664899095E-2</c:v>
                </c:pt>
                <c:pt idx="197">
                  <c:v>2.0590853458142679E-2</c:v>
                </c:pt>
                <c:pt idx="198">
                  <c:v>2.0432094162313452E-2</c:v>
                </c:pt>
                <c:pt idx="199">
                  <c:v>2.044413183222251E-2</c:v>
                </c:pt>
                <c:pt idx="200">
                  <c:v>2.0396290559010283E-2</c:v>
                </c:pt>
                <c:pt idx="201">
                  <c:v>2.0484459123410115E-2</c:v>
                </c:pt>
                <c:pt idx="202">
                  <c:v>2.0148511151890373E-2</c:v>
                </c:pt>
                <c:pt idx="203">
                  <c:v>2.0061724678042354E-2</c:v>
                </c:pt>
                <c:pt idx="204">
                  <c:v>2.0074127969709626E-2</c:v>
                </c:pt>
                <c:pt idx="205">
                  <c:v>1.8175525538479648E-2</c:v>
                </c:pt>
                <c:pt idx="206">
                  <c:v>1.8140063257252873E-2</c:v>
                </c:pt>
                <c:pt idx="207">
                  <c:v>1.8141738494242967E-2</c:v>
                </c:pt>
                <c:pt idx="208">
                  <c:v>1.6003430811637728E-2</c:v>
                </c:pt>
                <c:pt idx="209">
                  <c:v>1.2186086105291986E-2</c:v>
                </c:pt>
                <c:pt idx="210">
                  <c:v>1.2165442660402127E-2</c:v>
                </c:pt>
                <c:pt idx="211">
                  <c:v>1.2089713949239567E-2</c:v>
                </c:pt>
                <c:pt idx="212">
                  <c:v>1.2017474445847694E-2</c:v>
                </c:pt>
                <c:pt idx="213">
                  <c:v>1.1881250574798195E-2</c:v>
                </c:pt>
                <c:pt idx="214">
                  <c:v>1.1192970676197449E-2</c:v>
                </c:pt>
                <c:pt idx="215">
                  <c:v>1.1134296269519419E-2</c:v>
                </c:pt>
                <c:pt idx="216">
                  <c:v>1.1146485374744584E-2</c:v>
                </c:pt>
                <c:pt idx="217">
                  <c:v>1.1174667594831909E-2</c:v>
                </c:pt>
                <c:pt idx="218">
                  <c:v>1.1019981967182806E-2</c:v>
                </c:pt>
                <c:pt idx="219">
                  <c:v>1.0974474209523907E-2</c:v>
                </c:pt>
                <c:pt idx="220">
                  <c:v>1.0535023186936417E-2</c:v>
                </c:pt>
                <c:pt idx="221">
                  <c:v>1.0506837084345503E-2</c:v>
                </c:pt>
                <c:pt idx="222">
                  <c:v>1.0421119764076269E-2</c:v>
                </c:pt>
                <c:pt idx="223">
                  <c:v>1.0579354145132632E-2</c:v>
                </c:pt>
                <c:pt idx="224">
                  <c:v>1.0604119938080169E-2</c:v>
                </c:pt>
                <c:pt idx="225">
                  <c:v>1.0401453740552818E-2</c:v>
                </c:pt>
                <c:pt idx="226">
                  <c:v>1.0783485756761607E-2</c:v>
                </c:pt>
                <c:pt idx="227">
                  <c:v>1.0425971488268721E-2</c:v>
                </c:pt>
                <c:pt idx="228">
                  <c:v>1.021046305681815E-2</c:v>
                </c:pt>
                <c:pt idx="229">
                  <c:v>9.9470243628543027E-3</c:v>
                </c:pt>
                <c:pt idx="230">
                  <c:v>9.8841179897477312E-3</c:v>
                </c:pt>
                <c:pt idx="231">
                  <c:v>9.7819012128971036E-3</c:v>
                </c:pt>
                <c:pt idx="232">
                  <c:v>9.7942373118627551E-3</c:v>
                </c:pt>
                <c:pt idx="233">
                  <c:v>9.8433525051066541E-3</c:v>
                </c:pt>
                <c:pt idx="234">
                  <c:v>8.6840860974597197E-3</c:v>
                </c:pt>
                <c:pt idx="235">
                  <c:v>7.8281947135363013E-3</c:v>
                </c:pt>
                <c:pt idx="236">
                  <c:v>7.5022484784103179E-3</c:v>
                </c:pt>
                <c:pt idx="237">
                  <c:v>6.8707800094598755E-3</c:v>
                </c:pt>
                <c:pt idx="238">
                  <c:v>3.952214910713841E-3</c:v>
                </c:pt>
                <c:pt idx="239">
                  <c:v>2.5379019527168381E-3</c:v>
                </c:pt>
                <c:pt idx="240">
                  <c:v>2.1212885135113179E-3</c:v>
                </c:pt>
                <c:pt idx="241">
                  <c:v>2.3202912069836203E-3</c:v>
                </c:pt>
                <c:pt idx="242">
                  <c:v>2.1023300196032118E-3</c:v>
                </c:pt>
                <c:pt idx="243">
                  <c:v>2.0545688623606929E-3</c:v>
                </c:pt>
                <c:pt idx="244">
                  <c:v>1.9513832490242048E-3</c:v>
                </c:pt>
                <c:pt idx="245">
                  <c:v>1.9413140815090022E-3</c:v>
                </c:pt>
                <c:pt idx="246">
                  <c:v>1.8927349524616856E-3</c:v>
                </c:pt>
                <c:pt idx="247">
                  <c:v>1.8882752227606099E-3</c:v>
                </c:pt>
                <c:pt idx="248">
                  <c:v>1.8790128874776712E-3</c:v>
                </c:pt>
                <c:pt idx="249">
                  <c:v>1.8121985225852263E-3</c:v>
                </c:pt>
                <c:pt idx="250">
                  <c:v>1.810569025449072E-3</c:v>
                </c:pt>
                <c:pt idx="251">
                  <c:v>1.7892061502191115E-3</c:v>
                </c:pt>
                <c:pt idx="252">
                  <c:v>1.8012636682707165E-3</c:v>
                </c:pt>
                <c:pt idx="253">
                  <c:v>2.0167098589822388E-3</c:v>
                </c:pt>
                <c:pt idx="254">
                  <c:v>2.0514675905697307E-3</c:v>
                </c:pt>
                <c:pt idx="255">
                  <c:v>2.0333017192947856E-3</c:v>
                </c:pt>
                <c:pt idx="256">
                  <c:v>2.0466110590973237E-3</c:v>
                </c:pt>
                <c:pt idx="257">
                  <c:v>2.333825440666828E-3</c:v>
                </c:pt>
                <c:pt idx="258">
                  <c:v>2.3198041851245181E-3</c:v>
                </c:pt>
                <c:pt idx="259">
                  <c:v>2.3714708455304782E-3</c:v>
                </c:pt>
                <c:pt idx="260">
                  <c:v>1.8106570130823861E-3</c:v>
                </c:pt>
                <c:pt idx="261">
                  <c:v>1.7675884218099729E-3</c:v>
                </c:pt>
                <c:pt idx="262">
                  <c:v>1.6820419433540336E-3</c:v>
                </c:pt>
                <c:pt idx="263">
                  <c:v>1.5146916313105632E-3</c:v>
                </c:pt>
                <c:pt idx="264">
                  <c:v>1.505637477359539E-3</c:v>
                </c:pt>
                <c:pt idx="265">
                  <c:v>1.307364893067317E-3</c:v>
                </c:pt>
                <c:pt idx="266">
                  <c:v>1.2950207846147976E-3</c:v>
                </c:pt>
                <c:pt idx="267">
                  <c:v>1.2991335442355078E-3</c:v>
                </c:pt>
                <c:pt idx="268">
                  <c:v>1.240161516671455E-3</c:v>
                </c:pt>
                <c:pt idx="269">
                  <c:v>1.1753585643127238E-3</c:v>
                </c:pt>
                <c:pt idx="270">
                  <c:v>1.0720148554857355E-3</c:v>
                </c:pt>
                <c:pt idx="271">
                  <c:v>1.0738413239527974E-3</c:v>
                </c:pt>
                <c:pt idx="272">
                  <c:v>1.2147186167504502E-3</c:v>
                </c:pt>
                <c:pt idx="273">
                  <c:v>1.2749453226535295E-3</c:v>
                </c:pt>
                <c:pt idx="274">
                  <c:v>1.2527839493423477E-3</c:v>
                </c:pt>
                <c:pt idx="275">
                  <c:v>1.2138852999595887E-3</c:v>
                </c:pt>
                <c:pt idx="276">
                  <c:v>1.2624835549050703E-3</c:v>
                </c:pt>
                <c:pt idx="277">
                  <c:v>1.3216244326715396E-3</c:v>
                </c:pt>
                <c:pt idx="278">
                  <c:v>1.3212403992521394E-3</c:v>
                </c:pt>
                <c:pt idx="279">
                  <c:v>1.2074557167763322E-3</c:v>
                </c:pt>
                <c:pt idx="280">
                  <c:v>1.3418342518390508E-3</c:v>
                </c:pt>
                <c:pt idx="281">
                  <c:v>1.1347710530483415E-3</c:v>
                </c:pt>
                <c:pt idx="282">
                  <c:v>1.2269793067069062E-3</c:v>
                </c:pt>
                <c:pt idx="283">
                  <c:v>1.212922258507764E-3</c:v>
                </c:pt>
                <c:pt idx="284">
                  <c:v>1.2282142406767041E-3</c:v>
                </c:pt>
                <c:pt idx="285">
                  <c:v>1.1884064131802341E-3</c:v>
                </c:pt>
                <c:pt idx="286">
                  <c:v>1.1767010901016616E-3</c:v>
                </c:pt>
                <c:pt idx="287">
                  <c:v>1.171087231194146E-3</c:v>
                </c:pt>
                <c:pt idx="288">
                  <c:v>1.1525538911031921E-3</c:v>
                </c:pt>
                <c:pt idx="289">
                  <c:v>1.1604044181433668E-3</c:v>
                </c:pt>
                <c:pt idx="290">
                  <c:v>1.1441309682522144E-3</c:v>
                </c:pt>
                <c:pt idx="291">
                  <c:v>1.1095262089222536E-3</c:v>
                </c:pt>
                <c:pt idx="292">
                  <c:v>9.6834279936586622E-4</c:v>
                </c:pt>
                <c:pt idx="293">
                  <c:v>9.377568076475119E-4</c:v>
                </c:pt>
                <c:pt idx="294">
                  <c:v>9.2377448063181346E-4</c:v>
                </c:pt>
                <c:pt idx="295">
                  <c:v>1.0088449545001125E-3</c:v>
                </c:pt>
                <c:pt idx="296">
                  <c:v>1.0113016697214342E-3</c:v>
                </c:pt>
                <c:pt idx="297">
                  <c:v>1.0195395109075444E-3</c:v>
                </c:pt>
                <c:pt idx="298">
                  <c:v>1.0289445234777975E-3</c:v>
                </c:pt>
                <c:pt idx="299">
                  <c:v>1.0164384117347441E-3</c:v>
                </c:pt>
                <c:pt idx="300">
                  <c:v>9.3846922560437702E-4</c:v>
                </c:pt>
                <c:pt idx="301">
                  <c:v>9.7243110884690149E-4</c:v>
                </c:pt>
                <c:pt idx="302">
                  <c:v>7.7746729119847983E-4</c:v>
                </c:pt>
                <c:pt idx="303">
                  <c:v>7.3847428721689949E-4</c:v>
                </c:pt>
                <c:pt idx="304">
                  <c:v>7.1095819457220972E-4</c:v>
                </c:pt>
                <c:pt idx="305">
                  <c:v>6.9957874875660833E-4</c:v>
                </c:pt>
                <c:pt idx="306">
                  <c:v>5.4042853591936555E-4</c:v>
                </c:pt>
                <c:pt idx="307">
                  <c:v>5.5797917766000076E-4</c:v>
                </c:pt>
                <c:pt idx="308">
                  <c:v>5.2091795912125646E-4</c:v>
                </c:pt>
                <c:pt idx="309">
                  <c:v>4.8814101847497149E-4</c:v>
                </c:pt>
                <c:pt idx="310">
                  <c:v>5.0440221026080046E-4</c:v>
                </c:pt>
                <c:pt idx="311">
                  <c:v>5.037276134975822E-4</c:v>
                </c:pt>
                <c:pt idx="312">
                  <c:v>5.0086244677158102E-4</c:v>
                </c:pt>
                <c:pt idx="313">
                  <c:v>4.9534397891044736E-4</c:v>
                </c:pt>
                <c:pt idx="314">
                  <c:v>4.4398047322890985E-4</c:v>
                </c:pt>
                <c:pt idx="315">
                  <c:v>4.4716512451198581E-4</c:v>
                </c:pt>
                <c:pt idx="316">
                  <c:v>4.5283732911181564E-4</c:v>
                </c:pt>
                <c:pt idx="317">
                  <c:v>4.5618084534864535E-4</c:v>
                </c:pt>
                <c:pt idx="318">
                  <c:v>4.6360070409291878E-4</c:v>
                </c:pt>
                <c:pt idx="319">
                  <c:v>4.8791127601727474E-4</c:v>
                </c:pt>
                <c:pt idx="320">
                  <c:v>4.3951087976329601E-4</c:v>
                </c:pt>
                <c:pt idx="321">
                  <c:v>4.6334089931641639E-4</c:v>
                </c:pt>
                <c:pt idx="322">
                  <c:v>4.4593759459190797E-4</c:v>
                </c:pt>
                <c:pt idx="323">
                  <c:v>3.5408438926743025E-4</c:v>
                </c:pt>
                <c:pt idx="324">
                  <c:v>3.3938979092758081E-4</c:v>
                </c:pt>
                <c:pt idx="325">
                  <c:v>3.4290688281992998E-4</c:v>
                </c:pt>
                <c:pt idx="326">
                  <c:v>3.3380138079424135E-4</c:v>
                </c:pt>
                <c:pt idx="327">
                  <c:v>3.3216328382174422E-4</c:v>
                </c:pt>
                <c:pt idx="328">
                  <c:v>3.0142978553263777E-4</c:v>
                </c:pt>
                <c:pt idx="329">
                  <c:v>3.0043532777553533E-4</c:v>
                </c:pt>
                <c:pt idx="330">
                  <c:v>2.9796119436033649E-4</c:v>
                </c:pt>
                <c:pt idx="331">
                  <c:v>2.5726210663209027E-4</c:v>
                </c:pt>
                <c:pt idx="332">
                  <c:v>1.9491031035144177E-4</c:v>
                </c:pt>
                <c:pt idx="333">
                  <c:v>1.9091610646339543E-4</c:v>
                </c:pt>
                <c:pt idx="334">
                  <c:v>1.8095383912341621E-4</c:v>
                </c:pt>
                <c:pt idx="335">
                  <c:v>1.7717624928517846E-4</c:v>
                </c:pt>
                <c:pt idx="336">
                  <c:v>1.7852663682097139E-4</c:v>
                </c:pt>
                <c:pt idx="337">
                  <c:v>1.7378242405604918E-4</c:v>
                </c:pt>
                <c:pt idx="338">
                  <c:v>1.6416988250706797E-4</c:v>
                </c:pt>
                <c:pt idx="339">
                  <c:v>1.6724162278968557E-4</c:v>
                </c:pt>
                <c:pt idx="340">
                  <c:v>1.7589835670384326E-4</c:v>
                </c:pt>
                <c:pt idx="341">
                  <c:v>1.9878623445242284E-4</c:v>
                </c:pt>
                <c:pt idx="342">
                  <c:v>1.7499690286164915E-4</c:v>
                </c:pt>
                <c:pt idx="343">
                  <c:v>1.6753072476962891E-4</c:v>
                </c:pt>
                <c:pt idx="344">
                  <c:v>1.6707655839102138E-4</c:v>
                </c:pt>
                <c:pt idx="345">
                  <c:v>1.6618941038144315E-4</c:v>
                </c:pt>
                <c:pt idx="346">
                  <c:v>1.6920153436849521E-4</c:v>
                </c:pt>
                <c:pt idx="347">
                  <c:v>1.6891534509606572E-4</c:v>
                </c:pt>
                <c:pt idx="348">
                  <c:v>1.6265736151700342E-4</c:v>
                </c:pt>
                <c:pt idx="349">
                  <c:v>1.6449216092709806E-4</c:v>
                </c:pt>
                <c:pt idx="350">
                  <c:v>1.5853282132830682E-4</c:v>
                </c:pt>
                <c:pt idx="351">
                  <c:v>1.5054786875254685E-4</c:v>
                </c:pt>
                <c:pt idx="352">
                  <c:v>1.4969797434502709E-4</c:v>
                </c:pt>
                <c:pt idx="353">
                  <c:v>1.4884646938886112E-4</c:v>
                </c:pt>
                <c:pt idx="354">
                  <c:v>1.4563475694178327E-4</c:v>
                </c:pt>
                <c:pt idx="355">
                  <c:v>1.4542380325459052E-4</c:v>
                </c:pt>
                <c:pt idx="356">
                  <c:v>1.249275236887295E-4</c:v>
                </c:pt>
                <c:pt idx="357">
                  <c:v>1.1472845279338635E-4</c:v>
                </c:pt>
                <c:pt idx="358">
                  <c:v>1.1158991502828817E-4</c:v>
                </c:pt>
                <c:pt idx="359">
                  <c:v>1.122281716181629E-4</c:v>
                </c:pt>
                <c:pt idx="360">
                  <c:v>1.1082307056123737E-4</c:v>
                </c:pt>
                <c:pt idx="361">
                  <c:v>1.0361457395823699E-4</c:v>
                </c:pt>
                <c:pt idx="362">
                  <c:v>1.0383453370258631E-4</c:v>
                </c:pt>
                <c:pt idx="363">
                  <c:v>8.9759716946051672E-5</c:v>
                </c:pt>
                <c:pt idx="364">
                  <c:v>8.7688627496204741E-5</c:v>
                </c:pt>
                <c:pt idx="365">
                  <c:v>8.7165621259419339E-5</c:v>
                </c:pt>
                <c:pt idx="366">
                  <c:v>9.9903274267431136E-5</c:v>
                </c:pt>
                <c:pt idx="367">
                  <c:v>9.4892111485780486E-5</c:v>
                </c:pt>
                <c:pt idx="368">
                  <c:v>9.4978918396018114E-5</c:v>
                </c:pt>
                <c:pt idx="369">
                  <c:v>9.4273963044859608E-5</c:v>
                </c:pt>
                <c:pt idx="370">
                  <c:v>9.4824682049936059E-5</c:v>
                </c:pt>
                <c:pt idx="371">
                  <c:v>9.3879004398207764E-5</c:v>
                </c:pt>
                <c:pt idx="372">
                  <c:v>9.1010994561318838E-5</c:v>
                </c:pt>
                <c:pt idx="373">
                  <c:v>9.1106144132802364E-5</c:v>
                </c:pt>
                <c:pt idx="374">
                  <c:v>9.9058888005104331E-5</c:v>
                </c:pt>
                <c:pt idx="375">
                  <c:v>9.3631256466231971E-5</c:v>
                </c:pt>
                <c:pt idx="376">
                  <c:v>1.000411110740106E-4</c:v>
                </c:pt>
                <c:pt idx="377">
                  <c:v>1.025908648735086E-4</c:v>
                </c:pt>
                <c:pt idx="378">
                  <c:v>1.0019496828356854E-4</c:v>
                </c:pt>
                <c:pt idx="379">
                  <c:v>9.9624269743486249E-5</c:v>
                </c:pt>
                <c:pt idx="380">
                  <c:v>1.3646429303934202E-4</c:v>
                </c:pt>
                <c:pt idx="381">
                  <c:v>1.2459856067835098E-4</c:v>
                </c:pt>
                <c:pt idx="382">
                  <c:v>1.1175761015356187E-4</c:v>
                </c:pt>
                <c:pt idx="383">
                  <c:v>1.1497081202294799E-4</c:v>
                </c:pt>
                <c:pt idx="384">
                  <c:v>1.1844964869937134E-4</c:v>
                </c:pt>
                <c:pt idx="385">
                  <c:v>1.1798444196064454E-4</c:v>
                </c:pt>
                <c:pt idx="386">
                  <c:v>1.2118416108253515E-4</c:v>
                </c:pt>
                <c:pt idx="387">
                  <c:v>1.2116605142850669E-4</c:v>
                </c:pt>
                <c:pt idx="388">
                  <c:v>1.2213845058794558E-4</c:v>
                </c:pt>
                <c:pt idx="389">
                  <c:v>1.2248394652653627E-4</c:v>
                </c:pt>
                <c:pt idx="390">
                  <c:v>1.1774135570991653E-4</c:v>
                </c:pt>
                <c:pt idx="391">
                  <c:v>1.2200212398802975E-4</c:v>
                </c:pt>
                <c:pt idx="392">
                  <c:v>1.6104785968147322E-4</c:v>
                </c:pt>
                <c:pt idx="393">
                  <c:v>1.600873569691476E-4</c:v>
                </c:pt>
                <c:pt idx="394">
                  <c:v>1.6832688210583456E-4</c:v>
                </c:pt>
                <c:pt idx="395">
                  <c:v>1.6886078495795194E-4</c:v>
                </c:pt>
                <c:pt idx="396">
                  <c:v>1.678851010973684E-4</c:v>
                </c:pt>
                <c:pt idx="397">
                  <c:v>1.6619151725881783E-4</c:v>
                </c:pt>
                <c:pt idx="398">
                  <c:v>1.6501412001845053E-4</c:v>
                </c:pt>
                <c:pt idx="399">
                  <c:v>1.6677687754452589E-4</c:v>
                </c:pt>
                <c:pt idx="400">
                  <c:v>1.659635711403744E-4</c:v>
                </c:pt>
                <c:pt idx="401">
                  <c:v>1.6571643389271003E-4</c:v>
                </c:pt>
                <c:pt idx="402">
                  <c:v>1.645734175002873E-4</c:v>
                </c:pt>
                <c:pt idx="403">
                  <c:v>1.6829058400344982E-4</c:v>
                </c:pt>
                <c:pt idx="404">
                  <c:v>3.4816564963616772E-4</c:v>
                </c:pt>
                <c:pt idx="405">
                  <c:v>3.488422294257632E-4</c:v>
                </c:pt>
                <c:pt idx="406">
                  <c:v>3.3963856894711318E-4</c:v>
                </c:pt>
                <c:pt idx="407">
                  <c:v>3.4085572285013168E-4</c:v>
                </c:pt>
                <c:pt idx="408">
                  <c:v>3.407977090503049E-4</c:v>
                </c:pt>
                <c:pt idx="409">
                  <c:v>2.9403458398995783E-4</c:v>
                </c:pt>
                <c:pt idx="410">
                  <c:v>3.0205987596790778E-4</c:v>
                </c:pt>
                <c:pt idx="411">
                  <c:v>2.8511061577699248E-4</c:v>
                </c:pt>
                <c:pt idx="412">
                  <c:v>2.8635541912427198E-4</c:v>
                </c:pt>
                <c:pt idx="413">
                  <c:v>2.8319444132633606E-4</c:v>
                </c:pt>
                <c:pt idx="414">
                  <c:v>2.8178091970634892E-4</c:v>
                </c:pt>
                <c:pt idx="415">
                  <c:v>2.8113634509134154E-4</c:v>
                </c:pt>
                <c:pt idx="416">
                  <c:v>2.8154728414630885E-4</c:v>
                </c:pt>
                <c:pt idx="417">
                  <c:v>2.813427592273461E-4</c:v>
                </c:pt>
                <c:pt idx="418">
                  <c:v>2.7902837973999413E-4</c:v>
                </c:pt>
                <c:pt idx="419">
                  <c:v>2.7808028080248667E-4</c:v>
                </c:pt>
                <c:pt idx="420">
                  <c:v>2.7764896486233469E-4</c:v>
                </c:pt>
                <c:pt idx="421">
                  <c:v>3.0344744906703289E-4</c:v>
                </c:pt>
                <c:pt idx="422">
                  <c:v>3.7040403541336247E-4</c:v>
                </c:pt>
                <c:pt idx="423">
                  <c:v>3.6837403598827224E-4</c:v>
                </c:pt>
                <c:pt idx="424">
                  <c:v>3.6658360672924049E-4</c:v>
                </c:pt>
                <c:pt idx="425">
                  <c:v>3.6883119067813476E-4</c:v>
                </c:pt>
                <c:pt idx="426">
                  <c:v>3.9493705925821025E-4</c:v>
                </c:pt>
                <c:pt idx="427">
                  <c:v>4.0174182886157036E-4</c:v>
                </c:pt>
                <c:pt idx="428">
                  <c:v>4.1662927336629088E-4</c:v>
                </c:pt>
                <c:pt idx="429">
                  <c:v>3.9945300797158533E-4</c:v>
                </c:pt>
                <c:pt idx="430">
                  <c:v>3.9720163132736421E-4</c:v>
                </c:pt>
                <c:pt idx="431">
                  <c:v>3.9620910247823945E-4</c:v>
                </c:pt>
                <c:pt idx="432">
                  <c:v>3.9166399821481202E-4</c:v>
                </c:pt>
                <c:pt idx="433">
                  <c:v>3.909933036794702E-4</c:v>
                </c:pt>
                <c:pt idx="434">
                  <c:v>3.9295015840415875E-4</c:v>
                </c:pt>
                <c:pt idx="435">
                  <c:v>3.9449482147357976E-4</c:v>
                </c:pt>
                <c:pt idx="436">
                  <c:v>3.9871617564039852E-4</c:v>
                </c:pt>
                <c:pt idx="437">
                  <c:v>4.4853922158405684E-4</c:v>
                </c:pt>
                <c:pt idx="438">
                  <c:v>4.6477073250392057E-4</c:v>
                </c:pt>
                <c:pt idx="439">
                  <c:v>4.6686948393262007E-4</c:v>
                </c:pt>
                <c:pt idx="440">
                  <c:v>4.7278862351577105E-4</c:v>
                </c:pt>
                <c:pt idx="441">
                  <c:v>4.7002290807023479E-4</c:v>
                </c:pt>
                <c:pt idx="442">
                  <c:v>4.7403875227783408E-4</c:v>
                </c:pt>
                <c:pt idx="443">
                  <c:v>4.9944591421211232E-4</c:v>
                </c:pt>
                <c:pt idx="444">
                  <c:v>4.9823607371314344E-4</c:v>
                </c:pt>
                <c:pt idx="445">
                  <c:v>5.0421089807937047E-4</c:v>
                </c:pt>
                <c:pt idx="446">
                  <c:v>7.1553860823943684E-4</c:v>
                </c:pt>
                <c:pt idx="447">
                  <c:v>7.1502472640609215E-4</c:v>
                </c:pt>
                <c:pt idx="448">
                  <c:v>7.2317630454598345E-4</c:v>
                </c:pt>
                <c:pt idx="449">
                  <c:v>7.2209391105164118E-4</c:v>
                </c:pt>
                <c:pt idx="450">
                  <c:v>8.0461545892498347E-4</c:v>
                </c:pt>
                <c:pt idx="451">
                  <c:v>8.0735608378944333E-4</c:v>
                </c:pt>
                <c:pt idx="452">
                  <c:v>8.0627911538468523E-4</c:v>
                </c:pt>
                <c:pt idx="453">
                  <c:v>8.5653123001294966E-4</c:v>
                </c:pt>
                <c:pt idx="454">
                  <c:v>8.6245212199309476E-4</c:v>
                </c:pt>
                <c:pt idx="455">
                  <c:v>1.506202591672272E-3</c:v>
                </c:pt>
                <c:pt idx="456">
                  <c:v>1.5648948156650464E-3</c:v>
                </c:pt>
                <c:pt idx="457">
                  <c:v>1.574626549044549E-3</c:v>
                </c:pt>
                <c:pt idx="458">
                  <c:v>1.5790192313272641E-3</c:v>
                </c:pt>
                <c:pt idx="459">
                  <c:v>1.5680066874462903E-3</c:v>
                </c:pt>
                <c:pt idx="460">
                  <c:v>1.5758257737204621E-3</c:v>
                </c:pt>
                <c:pt idx="461">
                  <c:v>1.5760547098699553E-3</c:v>
                </c:pt>
                <c:pt idx="462">
                  <c:v>1.6018544874329399E-3</c:v>
                </c:pt>
                <c:pt idx="463">
                  <c:v>1.5801833961192008E-3</c:v>
                </c:pt>
                <c:pt idx="464">
                  <c:v>1.5582564583831412E-3</c:v>
                </c:pt>
                <c:pt idx="465">
                  <c:v>1.5457220062918371E-3</c:v>
                </c:pt>
                <c:pt idx="466">
                  <c:v>1.5446761652733276E-3</c:v>
                </c:pt>
                <c:pt idx="467">
                  <c:v>1.5013043509022976E-3</c:v>
                </c:pt>
                <c:pt idx="468">
                  <c:v>1.4968062202149082E-3</c:v>
                </c:pt>
                <c:pt idx="469">
                  <c:v>1.4897883844817094E-3</c:v>
                </c:pt>
                <c:pt idx="470">
                  <c:v>1.4941504689300769E-3</c:v>
                </c:pt>
                <c:pt idx="471">
                  <c:v>1.4907929317662058E-3</c:v>
                </c:pt>
                <c:pt idx="472">
                  <c:v>1.4871608219673036E-3</c:v>
                </c:pt>
                <c:pt idx="473">
                  <c:v>1.4720132965431051E-3</c:v>
                </c:pt>
                <c:pt idx="474">
                  <c:v>1.4729198597213133E-3</c:v>
                </c:pt>
                <c:pt idx="475">
                  <c:v>1.4117556077345194E-3</c:v>
                </c:pt>
                <c:pt idx="476">
                  <c:v>1.4067167291396039E-3</c:v>
                </c:pt>
                <c:pt idx="477">
                  <c:v>1.3322190493569692E-3</c:v>
                </c:pt>
                <c:pt idx="478">
                  <c:v>1.3302303222994815E-3</c:v>
                </c:pt>
                <c:pt idx="479">
                  <c:v>1.3234662489391316E-3</c:v>
                </c:pt>
                <c:pt idx="480">
                  <c:v>1.3249187557194558E-3</c:v>
                </c:pt>
                <c:pt idx="481">
                  <c:v>1.3139369059321192E-3</c:v>
                </c:pt>
                <c:pt idx="482">
                  <c:v>1.2698656214286278E-3</c:v>
                </c:pt>
                <c:pt idx="483">
                  <c:v>1.2673366693566168E-3</c:v>
                </c:pt>
                <c:pt idx="484">
                  <c:v>1.2536850681593261E-3</c:v>
                </c:pt>
                <c:pt idx="485">
                  <c:v>1.2392607423618977E-3</c:v>
                </c:pt>
                <c:pt idx="486">
                  <c:v>1.2341321450426458E-3</c:v>
                </c:pt>
                <c:pt idx="487">
                  <c:v>1.2208087026608504E-3</c:v>
                </c:pt>
                <c:pt idx="488">
                  <c:v>1.1599358050923385E-3</c:v>
                </c:pt>
                <c:pt idx="489">
                  <c:v>1.1421230513782824E-3</c:v>
                </c:pt>
                <c:pt idx="490">
                  <c:v>1.1349542804837405E-3</c:v>
                </c:pt>
                <c:pt idx="491">
                  <c:v>1.1363100612260789E-3</c:v>
                </c:pt>
                <c:pt idx="492">
                  <c:v>1.0079213688123931E-3</c:v>
                </c:pt>
                <c:pt idx="493">
                  <c:v>1.0102098102554473E-3</c:v>
                </c:pt>
                <c:pt idx="494">
                  <c:v>1.0095851723818923E-3</c:v>
                </c:pt>
                <c:pt idx="495">
                  <c:v>1.0082172586246864E-3</c:v>
                </c:pt>
                <c:pt idx="496">
                  <c:v>1.0077788715218471E-3</c:v>
                </c:pt>
                <c:pt idx="497">
                  <c:v>9.9881647952781505E-4</c:v>
                </c:pt>
                <c:pt idx="498">
                  <c:v>9.9314777087904766E-4</c:v>
                </c:pt>
                <c:pt idx="499">
                  <c:v>9.8795631872489512E-4</c:v>
                </c:pt>
                <c:pt idx="500">
                  <c:v>9.8153595017660619E-4</c:v>
                </c:pt>
                <c:pt idx="501">
                  <c:v>9.5558975258143593E-4</c:v>
                </c:pt>
                <c:pt idx="502">
                  <c:v>9.4937869397899511E-4</c:v>
                </c:pt>
                <c:pt idx="503">
                  <c:v>9.2476179679291807E-4</c:v>
                </c:pt>
                <c:pt idx="504">
                  <c:v>8.5068480340834505E-4</c:v>
                </c:pt>
                <c:pt idx="505">
                  <c:v>8.5133754521225509E-4</c:v>
                </c:pt>
                <c:pt idx="506">
                  <c:v>8.1290059626955898E-4</c:v>
                </c:pt>
                <c:pt idx="507">
                  <c:v>8.1098307253179528E-4</c:v>
                </c:pt>
                <c:pt idx="508">
                  <c:v>7.0563621437735771E-4</c:v>
                </c:pt>
                <c:pt idx="509">
                  <c:v>6.9888302919968821E-4</c:v>
                </c:pt>
                <c:pt idx="510">
                  <c:v>6.350125545671742E-4</c:v>
                </c:pt>
                <c:pt idx="511">
                  <c:v>5.6741395769767541E-4</c:v>
                </c:pt>
                <c:pt idx="512">
                  <c:v>5.6441725899797671E-4</c:v>
                </c:pt>
                <c:pt idx="513">
                  <c:v>5.5726433933166012E-4</c:v>
                </c:pt>
                <c:pt idx="514">
                  <c:v>5.5882016336307439E-4</c:v>
                </c:pt>
                <c:pt idx="515">
                  <c:v>5.5220601338782814E-4</c:v>
                </c:pt>
                <c:pt idx="516">
                  <c:v>5.5255057662872877E-4</c:v>
                </c:pt>
                <c:pt idx="517">
                  <c:v>5.7745051790231876E-4</c:v>
                </c:pt>
                <c:pt idx="518">
                  <c:v>5.8523733726701191E-4</c:v>
                </c:pt>
                <c:pt idx="519">
                  <c:v>5.829465313304358E-4</c:v>
                </c:pt>
                <c:pt idx="520">
                  <c:v>5.7775607387512619E-4</c:v>
                </c:pt>
                <c:pt idx="521">
                  <c:v>9.1767102041341792E-4</c:v>
                </c:pt>
                <c:pt idx="522">
                  <c:v>8.5970394208264016E-4</c:v>
                </c:pt>
                <c:pt idx="523">
                  <c:v>8.1753531660719476E-4</c:v>
                </c:pt>
                <c:pt idx="524">
                  <c:v>9.0967429142340989E-4</c:v>
                </c:pt>
                <c:pt idx="525">
                  <c:v>1.1925781528372913E-3</c:v>
                </c:pt>
                <c:pt idx="526">
                  <c:v>1.1941258253492404E-3</c:v>
                </c:pt>
                <c:pt idx="527">
                  <c:v>1.1881640807487569E-3</c:v>
                </c:pt>
                <c:pt idx="528">
                  <c:v>1.3790822120089172E-3</c:v>
                </c:pt>
                <c:pt idx="529">
                  <c:v>1.5715500827155353E-3</c:v>
                </c:pt>
                <c:pt idx="530">
                  <c:v>1.5737148256838708E-3</c:v>
                </c:pt>
                <c:pt idx="531">
                  <c:v>1.4109953717386108E-3</c:v>
                </c:pt>
                <c:pt idx="532">
                  <c:v>1.4080342647209392E-3</c:v>
                </c:pt>
                <c:pt idx="533">
                  <c:v>1.3951160683717051E-3</c:v>
                </c:pt>
                <c:pt idx="534">
                  <c:v>1.4017271076053094E-3</c:v>
                </c:pt>
                <c:pt idx="535">
                  <c:v>1.3976316910743556E-3</c:v>
                </c:pt>
                <c:pt idx="536">
                  <c:v>1.4443170594581733E-3</c:v>
                </c:pt>
                <c:pt idx="537">
                  <c:v>1.4941514818453793E-3</c:v>
                </c:pt>
                <c:pt idx="538">
                  <c:v>1.427885764642969E-3</c:v>
                </c:pt>
                <c:pt idx="539">
                  <c:v>1.4324754877266348E-3</c:v>
                </c:pt>
                <c:pt idx="540">
                  <c:v>1.4586388303184576E-3</c:v>
                </c:pt>
                <c:pt idx="541">
                  <c:v>1.4818161711891698E-3</c:v>
                </c:pt>
                <c:pt idx="542">
                  <c:v>1.485252957546821E-3</c:v>
                </c:pt>
                <c:pt idx="543">
                  <c:v>1.4742701813444054E-3</c:v>
                </c:pt>
                <c:pt idx="544">
                  <c:v>1.46238952602651E-3</c:v>
                </c:pt>
                <c:pt idx="545">
                  <c:v>1.4578186744302773E-3</c:v>
                </c:pt>
                <c:pt idx="546">
                  <c:v>1.6112317652843421E-3</c:v>
                </c:pt>
                <c:pt idx="547">
                  <c:v>1.7329098736967477E-3</c:v>
                </c:pt>
                <c:pt idx="548">
                  <c:v>1.7546571867976908E-3</c:v>
                </c:pt>
                <c:pt idx="549">
                  <c:v>1.9110167525109359E-3</c:v>
                </c:pt>
                <c:pt idx="550">
                  <c:v>1.9441089106017656E-3</c:v>
                </c:pt>
                <c:pt idx="551">
                  <c:v>2.054989189015395E-3</c:v>
                </c:pt>
                <c:pt idx="552">
                  <c:v>2.0223827896101703E-3</c:v>
                </c:pt>
                <c:pt idx="553">
                  <c:v>2.0188993013635767E-3</c:v>
                </c:pt>
                <c:pt idx="554">
                  <c:v>2.0175094649401673E-3</c:v>
                </c:pt>
                <c:pt idx="555">
                  <c:v>2.8365045496546218E-3</c:v>
                </c:pt>
                <c:pt idx="556">
                  <c:v>2.8772359565791164E-3</c:v>
                </c:pt>
                <c:pt idx="557">
                  <c:v>2.8623745674854831E-3</c:v>
                </c:pt>
                <c:pt idx="558">
                  <c:v>2.8355461124803779E-3</c:v>
                </c:pt>
                <c:pt idx="559">
                  <c:v>2.844813147171749E-3</c:v>
                </c:pt>
                <c:pt idx="560">
                  <c:v>2.9329603929920101E-3</c:v>
                </c:pt>
                <c:pt idx="561">
                  <c:v>2.9320785479523982E-3</c:v>
                </c:pt>
                <c:pt idx="562">
                  <c:v>2.9464411059112027E-3</c:v>
                </c:pt>
                <c:pt idx="563">
                  <c:v>2.9378689036884801E-3</c:v>
                </c:pt>
                <c:pt idx="564">
                  <c:v>2.9468966609951207E-3</c:v>
                </c:pt>
                <c:pt idx="565">
                  <c:v>2.9428295407661156E-3</c:v>
                </c:pt>
                <c:pt idx="566">
                  <c:v>2.9339904583803255E-3</c:v>
                </c:pt>
                <c:pt idx="567">
                  <c:v>2.9718569101357686E-3</c:v>
                </c:pt>
                <c:pt idx="568">
                  <c:v>3.055506423630644E-3</c:v>
                </c:pt>
                <c:pt idx="569">
                  <c:v>2.9228397294966428E-3</c:v>
                </c:pt>
                <c:pt idx="570">
                  <c:v>3.6143512562398306E-3</c:v>
                </c:pt>
                <c:pt idx="571">
                  <c:v>3.5122979099131701E-3</c:v>
                </c:pt>
                <c:pt idx="572">
                  <c:v>3.5926074923933781E-3</c:v>
                </c:pt>
                <c:pt idx="573">
                  <c:v>3.5482659092996999E-3</c:v>
                </c:pt>
                <c:pt idx="574">
                  <c:v>3.5506759717064073E-3</c:v>
                </c:pt>
                <c:pt idx="575">
                  <c:v>3.6005270962247409E-3</c:v>
                </c:pt>
                <c:pt idx="576">
                  <c:v>3.9772673847388671E-3</c:v>
                </c:pt>
                <c:pt idx="577">
                  <c:v>3.9514915854298388E-3</c:v>
                </c:pt>
                <c:pt idx="578">
                  <c:v>4.0318835552225433E-3</c:v>
                </c:pt>
                <c:pt idx="579">
                  <c:v>4.0998107169856537E-3</c:v>
                </c:pt>
                <c:pt idx="580">
                  <c:v>4.3733644539915208E-3</c:v>
                </c:pt>
                <c:pt idx="581">
                  <c:v>4.366217156091156E-3</c:v>
                </c:pt>
                <c:pt idx="582">
                  <c:v>4.6267947343816606E-3</c:v>
                </c:pt>
                <c:pt idx="583">
                  <c:v>4.6207191511424923E-3</c:v>
                </c:pt>
                <c:pt idx="584">
                  <c:v>4.6958788816660931E-3</c:v>
                </c:pt>
                <c:pt idx="585">
                  <c:v>4.6729094540141408E-3</c:v>
                </c:pt>
                <c:pt idx="586">
                  <c:v>4.6370054115007836E-3</c:v>
                </c:pt>
                <c:pt idx="587">
                  <c:v>4.6276659837097191E-3</c:v>
                </c:pt>
                <c:pt idx="588">
                  <c:v>4.5950179255735569E-3</c:v>
                </c:pt>
                <c:pt idx="589">
                  <c:v>4.8341528796061123E-3</c:v>
                </c:pt>
                <c:pt idx="590">
                  <c:v>4.7407215809267128E-3</c:v>
                </c:pt>
                <c:pt idx="591">
                  <c:v>4.5778133708317429E-3</c:v>
                </c:pt>
                <c:pt idx="592">
                  <c:v>4.5818510675523713E-3</c:v>
                </c:pt>
                <c:pt idx="593">
                  <c:v>4.7478467058933889E-3</c:v>
                </c:pt>
                <c:pt idx="594">
                  <c:v>4.7363411547483259E-3</c:v>
                </c:pt>
                <c:pt idx="595">
                  <c:v>4.7378643028338479E-3</c:v>
                </c:pt>
                <c:pt idx="596">
                  <c:v>4.747221020295728E-3</c:v>
                </c:pt>
                <c:pt idx="597">
                  <c:v>4.8639127123143444E-3</c:v>
                </c:pt>
                <c:pt idx="598">
                  <c:v>4.854852280287196E-3</c:v>
                </c:pt>
                <c:pt idx="599">
                  <c:v>4.8758382148714596E-3</c:v>
                </c:pt>
                <c:pt idx="600">
                  <c:v>4.8837425284621845E-3</c:v>
                </c:pt>
                <c:pt idx="601">
                  <c:v>4.9700650214133868E-3</c:v>
                </c:pt>
                <c:pt idx="602">
                  <c:v>5.5686721896959553E-3</c:v>
                </c:pt>
                <c:pt idx="603">
                  <c:v>5.5443743091093591E-3</c:v>
                </c:pt>
                <c:pt idx="604">
                  <c:v>6.0924143607273447E-3</c:v>
                </c:pt>
                <c:pt idx="605">
                  <c:v>6.1234422464271554E-3</c:v>
                </c:pt>
                <c:pt idx="606">
                  <c:v>6.177282181780137E-3</c:v>
                </c:pt>
                <c:pt idx="607">
                  <c:v>6.4373611402185121E-3</c:v>
                </c:pt>
                <c:pt idx="608">
                  <c:v>6.4229292148188085E-3</c:v>
                </c:pt>
                <c:pt idx="609">
                  <c:v>6.4161702839962984E-3</c:v>
                </c:pt>
                <c:pt idx="610">
                  <c:v>6.6921971826222112E-3</c:v>
                </c:pt>
                <c:pt idx="611">
                  <c:v>8.1249084022898196E-3</c:v>
                </c:pt>
                <c:pt idx="612">
                  <c:v>8.1295903165573887E-3</c:v>
                </c:pt>
                <c:pt idx="613">
                  <c:v>8.9587072785608929E-3</c:v>
                </c:pt>
                <c:pt idx="614">
                  <c:v>8.9719043197386637E-3</c:v>
                </c:pt>
                <c:pt idx="615">
                  <c:v>8.9931429555909978E-3</c:v>
                </c:pt>
                <c:pt idx="616">
                  <c:v>8.9903108641794932E-3</c:v>
                </c:pt>
                <c:pt idx="617">
                  <c:v>9.3540713425843743E-3</c:v>
                </c:pt>
                <c:pt idx="618">
                  <c:v>9.8005918483637586E-3</c:v>
                </c:pt>
                <c:pt idx="619">
                  <c:v>1.0122727556241665E-2</c:v>
                </c:pt>
                <c:pt idx="620">
                  <c:v>1.0292824215488451E-2</c:v>
                </c:pt>
                <c:pt idx="621">
                  <c:v>1.0480934745025873E-2</c:v>
                </c:pt>
                <c:pt idx="622">
                  <c:v>1.0541684837883916E-2</c:v>
                </c:pt>
                <c:pt idx="623">
                  <c:v>1.0644141087244536E-2</c:v>
                </c:pt>
                <c:pt idx="624">
                  <c:v>1.0620951941451254E-2</c:v>
                </c:pt>
                <c:pt idx="625">
                  <c:v>1.0533599391317299E-2</c:v>
                </c:pt>
                <c:pt idx="626">
                  <c:v>1.0543862378767017E-2</c:v>
                </c:pt>
                <c:pt idx="627">
                  <c:v>1.0523771089407776E-2</c:v>
                </c:pt>
                <c:pt idx="628">
                  <c:v>1.0368547381875415E-2</c:v>
                </c:pt>
                <c:pt idx="629">
                  <c:v>1.0335392229575696E-2</c:v>
                </c:pt>
                <c:pt idx="630">
                  <c:v>1.0319073629927391E-2</c:v>
                </c:pt>
                <c:pt idx="631">
                  <c:v>9.841339920928836E-3</c:v>
                </c:pt>
                <c:pt idx="632">
                  <c:v>1.0126079660074977E-2</c:v>
                </c:pt>
                <c:pt idx="633">
                  <c:v>1.0127724166038833E-2</c:v>
                </c:pt>
                <c:pt idx="634">
                  <c:v>1.0206536779303327E-2</c:v>
                </c:pt>
                <c:pt idx="635">
                  <c:v>1.0116190596240119E-2</c:v>
                </c:pt>
                <c:pt idx="636">
                  <c:v>1.013605329153096E-2</c:v>
                </c:pt>
                <c:pt idx="637">
                  <c:v>1.009875845720342E-2</c:v>
                </c:pt>
                <c:pt idx="638">
                  <c:v>1.0232434368881852E-2</c:v>
                </c:pt>
                <c:pt idx="639">
                  <c:v>1.023855715063799E-2</c:v>
                </c:pt>
                <c:pt idx="640">
                  <c:v>1.0737897605362728E-2</c:v>
                </c:pt>
                <c:pt idx="641">
                  <c:v>1.0832699234222478E-2</c:v>
                </c:pt>
                <c:pt idx="642">
                  <c:v>1.0714703138583642E-2</c:v>
                </c:pt>
                <c:pt idx="643">
                  <c:v>1.0090680941909222E-2</c:v>
                </c:pt>
                <c:pt idx="644">
                  <c:v>1.0255309502512621E-2</c:v>
                </c:pt>
                <c:pt idx="645">
                  <c:v>1.0198423624216531E-2</c:v>
                </c:pt>
                <c:pt idx="646">
                  <c:v>1.0267304433526348E-2</c:v>
                </c:pt>
                <c:pt idx="647">
                  <c:v>1.0283842498856137E-2</c:v>
                </c:pt>
                <c:pt idx="648">
                  <c:v>1.0387739726656672E-2</c:v>
                </c:pt>
                <c:pt idx="649">
                  <c:v>1.0421874146208557E-2</c:v>
                </c:pt>
                <c:pt idx="650">
                  <c:v>1.0511930177767749E-2</c:v>
                </c:pt>
                <c:pt idx="651">
                  <c:v>1.054398641247652E-2</c:v>
                </c:pt>
                <c:pt idx="652">
                  <c:v>1.0565316312082663E-2</c:v>
                </c:pt>
                <c:pt idx="653">
                  <c:v>1.0585313464703202E-2</c:v>
                </c:pt>
                <c:pt idx="654">
                  <c:v>1.0550583575932471E-2</c:v>
                </c:pt>
                <c:pt idx="655">
                  <c:v>9.2875093277120391E-3</c:v>
                </c:pt>
                <c:pt idx="656">
                  <c:v>9.2762228077772554E-3</c:v>
                </c:pt>
                <c:pt idx="657">
                  <c:v>9.5152826426805354E-3</c:v>
                </c:pt>
                <c:pt idx="658">
                  <c:v>9.5709724096332827E-3</c:v>
                </c:pt>
                <c:pt idx="659">
                  <c:v>9.5829873810374198E-3</c:v>
                </c:pt>
                <c:pt idx="660">
                  <c:v>9.3729467727786432E-3</c:v>
                </c:pt>
                <c:pt idx="661">
                  <c:v>9.3231818366048425E-3</c:v>
                </c:pt>
                <c:pt idx="662">
                  <c:v>9.545264613323395E-3</c:v>
                </c:pt>
                <c:pt idx="663">
                  <c:v>9.4658104067524337E-3</c:v>
                </c:pt>
                <c:pt idx="664">
                  <c:v>9.4457885060147285E-3</c:v>
                </c:pt>
                <c:pt idx="665">
                  <c:v>9.4698693514340196E-3</c:v>
                </c:pt>
                <c:pt idx="666">
                  <c:v>9.4452831521496302E-3</c:v>
                </c:pt>
                <c:pt idx="667">
                  <c:v>9.7203407019157018E-3</c:v>
                </c:pt>
                <c:pt idx="668">
                  <c:v>9.8476981487440607E-3</c:v>
                </c:pt>
                <c:pt idx="669">
                  <c:v>9.9193384574774116E-3</c:v>
                </c:pt>
                <c:pt idx="670">
                  <c:v>9.8915745368864261E-3</c:v>
                </c:pt>
                <c:pt idx="671">
                  <c:v>1.0025875187828269E-2</c:v>
                </c:pt>
                <c:pt idx="672">
                  <c:v>9.9676148020055588E-3</c:v>
                </c:pt>
                <c:pt idx="673">
                  <c:v>9.6438342156491448E-3</c:v>
                </c:pt>
                <c:pt idx="674">
                  <c:v>9.8017423605057524E-3</c:v>
                </c:pt>
                <c:pt idx="675">
                  <c:v>9.826085069318256E-3</c:v>
                </c:pt>
                <c:pt idx="676">
                  <c:v>9.8685529425634813E-3</c:v>
                </c:pt>
                <c:pt idx="677">
                  <c:v>9.8242561322634155E-3</c:v>
                </c:pt>
                <c:pt idx="678">
                  <c:v>9.6006947922021163E-3</c:v>
                </c:pt>
                <c:pt idx="679">
                  <c:v>9.5642580331138146E-3</c:v>
                </c:pt>
                <c:pt idx="680">
                  <c:v>9.5351367529489493E-3</c:v>
                </c:pt>
                <c:pt idx="681">
                  <c:v>9.5396491394012881E-3</c:v>
                </c:pt>
                <c:pt idx="682">
                  <c:v>9.694607815989709E-3</c:v>
                </c:pt>
                <c:pt idx="683">
                  <c:v>9.7741837798737841E-3</c:v>
                </c:pt>
                <c:pt idx="684">
                  <c:v>9.7801605311162131E-3</c:v>
                </c:pt>
                <c:pt idx="685">
                  <c:v>9.8063912404409582E-3</c:v>
                </c:pt>
                <c:pt idx="686">
                  <c:v>1.0018770715111331E-2</c:v>
                </c:pt>
                <c:pt idx="687">
                  <c:v>9.9795587255052162E-3</c:v>
                </c:pt>
                <c:pt idx="688">
                  <c:v>9.5297900917092372E-3</c:v>
                </c:pt>
                <c:pt idx="689">
                  <c:v>9.6686146367374742E-3</c:v>
                </c:pt>
                <c:pt idx="690">
                  <c:v>9.7146320519070836E-3</c:v>
                </c:pt>
                <c:pt idx="691">
                  <c:v>9.6015249645108516E-3</c:v>
                </c:pt>
                <c:pt idx="692">
                  <c:v>9.5382514976258669E-3</c:v>
                </c:pt>
                <c:pt idx="693">
                  <c:v>9.5804631804825482E-3</c:v>
                </c:pt>
                <c:pt idx="694">
                  <c:v>9.5230297303358583E-3</c:v>
                </c:pt>
                <c:pt idx="695">
                  <c:v>9.5980617715167374E-3</c:v>
                </c:pt>
                <c:pt idx="696">
                  <c:v>9.6101456147265722E-3</c:v>
                </c:pt>
                <c:pt idx="697">
                  <c:v>8.8933896793545845E-3</c:v>
                </c:pt>
                <c:pt idx="698">
                  <c:v>8.8702153238209361E-3</c:v>
                </c:pt>
                <c:pt idx="699">
                  <c:v>8.7823412460742364E-3</c:v>
                </c:pt>
                <c:pt idx="700">
                  <c:v>8.8588000510681809E-3</c:v>
                </c:pt>
                <c:pt idx="701">
                  <c:v>8.6093258453426805E-3</c:v>
                </c:pt>
                <c:pt idx="702">
                  <c:v>8.6060310253558044E-3</c:v>
                </c:pt>
                <c:pt idx="703">
                  <c:v>8.6222225652599696E-3</c:v>
                </c:pt>
                <c:pt idx="704">
                  <c:v>8.4841271496970683E-3</c:v>
                </c:pt>
                <c:pt idx="705">
                  <c:v>8.5317711037176235E-3</c:v>
                </c:pt>
                <c:pt idx="706">
                  <c:v>6.3212202201962065E-3</c:v>
                </c:pt>
                <c:pt idx="707">
                  <c:v>5.9814756123983282E-3</c:v>
                </c:pt>
                <c:pt idx="708">
                  <c:v>5.9322242866983472E-3</c:v>
                </c:pt>
                <c:pt idx="709">
                  <c:v>5.9278421801373295E-3</c:v>
                </c:pt>
                <c:pt idx="710">
                  <c:v>5.9401632763313363E-3</c:v>
                </c:pt>
                <c:pt idx="711">
                  <c:v>5.9001605160546484E-3</c:v>
                </c:pt>
                <c:pt idx="712">
                  <c:v>5.9527521437361692E-3</c:v>
                </c:pt>
                <c:pt idx="713">
                  <c:v>5.7902615939671633E-3</c:v>
                </c:pt>
                <c:pt idx="714">
                  <c:v>5.7758655075009768E-3</c:v>
                </c:pt>
                <c:pt idx="715">
                  <c:v>5.7895011923922999E-3</c:v>
                </c:pt>
                <c:pt idx="716">
                  <c:v>7.3702100295289716E-3</c:v>
                </c:pt>
                <c:pt idx="717">
                  <c:v>7.4589619544846554E-3</c:v>
                </c:pt>
                <c:pt idx="718">
                  <c:v>7.4762326385333861E-3</c:v>
                </c:pt>
                <c:pt idx="719">
                  <c:v>7.4756362577252204E-3</c:v>
                </c:pt>
                <c:pt idx="720">
                  <c:v>7.5726501375111156E-3</c:v>
                </c:pt>
                <c:pt idx="721">
                  <c:v>7.7426791154553559E-3</c:v>
                </c:pt>
                <c:pt idx="722">
                  <c:v>7.7296763517760254E-3</c:v>
                </c:pt>
                <c:pt idx="723">
                  <c:v>7.714169708934856E-3</c:v>
                </c:pt>
                <c:pt idx="724">
                  <c:v>7.823254922553903E-3</c:v>
                </c:pt>
                <c:pt idx="725">
                  <c:v>7.8199846217250225E-3</c:v>
                </c:pt>
                <c:pt idx="726">
                  <c:v>7.7862961036019654E-3</c:v>
                </c:pt>
                <c:pt idx="727">
                  <c:v>7.7682717237262579E-3</c:v>
                </c:pt>
                <c:pt idx="728">
                  <c:v>7.7567959867176047E-3</c:v>
                </c:pt>
                <c:pt idx="729">
                  <c:v>7.7894864395367368E-3</c:v>
                </c:pt>
                <c:pt idx="730">
                  <c:v>7.7865298490162535E-3</c:v>
                </c:pt>
                <c:pt idx="731">
                  <c:v>8.0393911494936656E-3</c:v>
                </c:pt>
                <c:pt idx="732">
                  <c:v>8.012823704611774E-3</c:v>
                </c:pt>
                <c:pt idx="733">
                  <c:v>8.0165721482995996E-3</c:v>
                </c:pt>
                <c:pt idx="734">
                  <c:v>8.2209832899241744E-3</c:v>
                </c:pt>
                <c:pt idx="735">
                  <c:v>8.2063028404295579E-3</c:v>
                </c:pt>
                <c:pt idx="736">
                  <c:v>8.3387350736425867E-3</c:v>
                </c:pt>
                <c:pt idx="737">
                  <c:v>8.3243352543741506E-3</c:v>
                </c:pt>
                <c:pt idx="738">
                  <c:v>8.9319995734663017E-3</c:v>
                </c:pt>
                <c:pt idx="739">
                  <c:v>8.9208512883733083E-3</c:v>
                </c:pt>
                <c:pt idx="740">
                  <c:v>9.726172470542983E-3</c:v>
                </c:pt>
                <c:pt idx="741">
                  <c:v>9.9004315209853724E-3</c:v>
                </c:pt>
                <c:pt idx="742">
                  <c:v>9.8082249163373401E-3</c:v>
                </c:pt>
                <c:pt idx="743">
                  <c:v>9.7990999754880848E-3</c:v>
                </c:pt>
                <c:pt idx="744">
                  <c:v>1.0008819468945039E-2</c:v>
                </c:pt>
                <c:pt idx="745">
                  <c:v>9.9974854543808216E-3</c:v>
                </c:pt>
                <c:pt idx="746">
                  <c:v>9.9688117436657377E-3</c:v>
                </c:pt>
                <c:pt idx="747">
                  <c:v>9.9511000855182375E-3</c:v>
                </c:pt>
                <c:pt idx="748">
                  <c:v>1.0334149044519238E-2</c:v>
                </c:pt>
                <c:pt idx="749">
                  <c:v>1.0444584658126577E-2</c:v>
                </c:pt>
                <c:pt idx="750">
                  <c:v>1.055079225920093E-2</c:v>
                </c:pt>
                <c:pt idx="751">
                  <c:v>1.0462561971848132E-2</c:v>
                </c:pt>
                <c:pt idx="752">
                  <c:v>1.0479600251903554E-2</c:v>
                </c:pt>
                <c:pt idx="753">
                  <c:v>1.0288311821373229E-2</c:v>
                </c:pt>
                <c:pt idx="754">
                  <c:v>1.0257591541188223E-2</c:v>
                </c:pt>
                <c:pt idx="755">
                  <c:v>1.0345771461472465E-2</c:v>
                </c:pt>
                <c:pt idx="756">
                  <c:v>1.0329325568955171E-2</c:v>
                </c:pt>
                <c:pt idx="757">
                  <c:v>1.0423449456437087E-2</c:v>
                </c:pt>
                <c:pt idx="758">
                  <c:v>1.0804023951340419E-2</c:v>
                </c:pt>
                <c:pt idx="759">
                  <c:v>1.0843226406802757E-2</c:v>
                </c:pt>
                <c:pt idx="760">
                  <c:v>1.0914951037626776E-2</c:v>
                </c:pt>
                <c:pt idx="761">
                  <c:v>1.0939906323126214E-2</c:v>
                </c:pt>
                <c:pt idx="762">
                  <c:v>1.1084454521813582E-2</c:v>
                </c:pt>
                <c:pt idx="763">
                  <c:v>1.1046893842100452E-2</c:v>
                </c:pt>
                <c:pt idx="764">
                  <c:v>1.1075775265077388E-2</c:v>
                </c:pt>
                <c:pt idx="765">
                  <c:v>1.1041905987576317E-2</c:v>
                </c:pt>
                <c:pt idx="766">
                  <c:v>1.1127005781287159E-2</c:v>
                </c:pt>
                <c:pt idx="767">
                  <c:v>1.1138692268141747E-2</c:v>
                </c:pt>
                <c:pt idx="768">
                  <c:v>1.1066893863645457E-2</c:v>
                </c:pt>
                <c:pt idx="769">
                  <c:v>1.1080369673003559E-2</c:v>
                </c:pt>
                <c:pt idx="770">
                  <c:v>1.108990577781154E-2</c:v>
                </c:pt>
                <c:pt idx="771">
                  <c:v>1.1141504934387637E-2</c:v>
                </c:pt>
                <c:pt idx="772">
                  <c:v>9.4437564111323948E-3</c:v>
                </c:pt>
                <c:pt idx="773">
                  <c:v>9.4187574439421051E-3</c:v>
                </c:pt>
                <c:pt idx="774">
                  <c:v>9.2390668650762214E-3</c:v>
                </c:pt>
                <c:pt idx="775">
                  <c:v>8.9368752696805109E-3</c:v>
                </c:pt>
                <c:pt idx="776">
                  <c:v>8.3553462388234016E-3</c:v>
                </c:pt>
                <c:pt idx="777">
                  <c:v>8.268862609825095E-3</c:v>
                </c:pt>
                <c:pt idx="778">
                  <c:v>8.2597029617842623E-3</c:v>
                </c:pt>
                <c:pt idx="779">
                  <c:v>7.2907812167958674E-3</c:v>
                </c:pt>
                <c:pt idx="780">
                  <c:v>6.8894111465283379E-3</c:v>
                </c:pt>
                <c:pt idx="781">
                  <c:v>6.8691847876285565E-3</c:v>
                </c:pt>
                <c:pt idx="782">
                  <c:v>6.8134254192857117E-3</c:v>
                </c:pt>
                <c:pt idx="783">
                  <c:v>6.7576054240051277E-3</c:v>
                </c:pt>
                <c:pt idx="784">
                  <c:v>6.58294611888997E-3</c:v>
                </c:pt>
                <c:pt idx="785">
                  <c:v>6.6026715759441553E-3</c:v>
                </c:pt>
                <c:pt idx="786">
                  <c:v>6.5868363341987394E-3</c:v>
                </c:pt>
                <c:pt idx="787">
                  <c:v>6.5114496246630573E-3</c:v>
                </c:pt>
                <c:pt idx="788">
                  <c:v>6.4814172663050524E-3</c:v>
                </c:pt>
                <c:pt idx="789">
                  <c:v>6.4469975940633466E-3</c:v>
                </c:pt>
                <c:pt idx="790">
                  <c:v>6.5190470821701136E-3</c:v>
                </c:pt>
                <c:pt idx="791">
                  <c:v>6.4003215996857347E-3</c:v>
                </c:pt>
                <c:pt idx="792">
                  <c:v>6.3906991305337068E-3</c:v>
                </c:pt>
                <c:pt idx="793">
                  <c:v>6.3934164039576476E-3</c:v>
                </c:pt>
                <c:pt idx="794">
                  <c:v>6.3338927072981461E-3</c:v>
                </c:pt>
                <c:pt idx="795">
                  <c:v>6.3244374319254082E-3</c:v>
                </c:pt>
                <c:pt idx="796">
                  <c:v>6.3130160959481022E-3</c:v>
                </c:pt>
                <c:pt idx="797">
                  <c:v>5.6641086954689864E-3</c:v>
                </c:pt>
                <c:pt idx="798">
                  <c:v>5.5945182907728508E-3</c:v>
                </c:pt>
                <c:pt idx="799">
                  <c:v>5.5260290644468133E-3</c:v>
                </c:pt>
                <c:pt idx="800">
                  <c:v>5.6205338252541068E-3</c:v>
                </c:pt>
                <c:pt idx="801">
                  <c:v>5.5868121572979343E-3</c:v>
                </c:pt>
                <c:pt idx="802">
                  <c:v>5.3885026995924585E-3</c:v>
                </c:pt>
                <c:pt idx="803">
                  <c:v>5.3732821502845852E-3</c:v>
                </c:pt>
                <c:pt idx="804">
                  <c:v>5.4306342907750665E-3</c:v>
                </c:pt>
                <c:pt idx="805">
                  <c:v>5.4248213002872714E-3</c:v>
                </c:pt>
                <c:pt idx="806">
                  <c:v>4.0229806047610162E-3</c:v>
                </c:pt>
                <c:pt idx="807">
                  <c:v>4.0963643460494546E-3</c:v>
                </c:pt>
                <c:pt idx="808">
                  <c:v>4.099138730637563E-3</c:v>
                </c:pt>
                <c:pt idx="809">
                  <c:v>4.0975369657843411E-3</c:v>
                </c:pt>
                <c:pt idx="810">
                  <c:v>4.3141624914643101E-3</c:v>
                </c:pt>
                <c:pt idx="811">
                  <c:v>4.2746071712243859E-3</c:v>
                </c:pt>
                <c:pt idx="812">
                  <c:v>4.2317728231259866E-3</c:v>
                </c:pt>
                <c:pt idx="813">
                  <c:v>4.2991432415749571E-3</c:v>
                </c:pt>
                <c:pt idx="814">
                  <c:v>4.3054776524032237E-3</c:v>
                </c:pt>
                <c:pt idx="815">
                  <c:v>4.302859648220911E-3</c:v>
                </c:pt>
                <c:pt idx="816">
                  <c:v>4.2928531254571075E-3</c:v>
                </c:pt>
                <c:pt idx="817">
                  <c:v>4.2859067142431246E-3</c:v>
                </c:pt>
                <c:pt idx="818">
                  <c:v>4.4594500514699926E-3</c:v>
                </c:pt>
                <c:pt idx="819">
                  <c:v>4.5086717129413315E-3</c:v>
                </c:pt>
                <c:pt idx="820">
                  <c:v>4.6031962832173605E-3</c:v>
                </c:pt>
                <c:pt idx="821">
                  <c:v>3.7820804782002409E-3</c:v>
                </c:pt>
                <c:pt idx="822">
                  <c:v>3.8695465669348712E-3</c:v>
                </c:pt>
                <c:pt idx="823">
                  <c:v>3.8107916246751263E-3</c:v>
                </c:pt>
                <c:pt idx="824">
                  <c:v>3.7396231173109995E-3</c:v>
                </c:pt>
                <c:pt idx="825">
                  <c:v>3.7909128276551046E-3</c:v>
                </c:pt>
                <c:pt idx="826">
                  <c:v>3.6927616019751578E-3</c:v>
                </c:pt>
                <c:pt idx="827">
                  <c:v>3.3781338145718464E-3</c:v>
                </c:pt>
                <c:pt idx="828">
                  <c:v>3.3698062648330443E-3</c:v>
                </c:pt>
                <c:pt idx="829">
                  <c:v>3.1730344030835981E-3</c:v>
                </c:pt>
                <c:pt idx="830">
                  <c:v>3.0805168782570987E-3</c:v>
                </c:pt>
                <c:pt idx="831">
                  <c:v>2.907680129099882E-3</c:v>
                </c:pt>
                <c:pt idx="832">
                  <c:v>2.8897496723751192E-3</c:v>
                </c:pt>
                <c:pt idx="833">
                  <c:v>2.7265636404474446E-3</c:v>
                </c:pt>
                <c:pt idx="834">
                  <c:v>2.7401703605165056E-3</c:v>
                </c:pt>
                <c:pt idx="835">
                  <c:v>2.7255377660499419E-3</c:v>
                </c:pt>
                <c:pt idx="836">
                  <c:v>2.7100221783534291E-3</c:v>
                </c:pt>
                <c:pt idx="837">
                  <c:v>2.6928041788587399E-3</c:v>
                </c:pt>
                <c:pt idx="838">
                  <c:v>2.6323071902777545E-3</c:v>
                </c:pt>
                <c:pt idx="839">
                  <c:v>2.6949981386630239E-3</c:v>
                </c:pt>
                <c:pt idx="840">
                  <c:v>2.5818239215332885E-3</c:v>
                </c:pt>
                <c:pt idx="841">
                  <c:v>2.5468956320532062E-3</c:v>
                </c:pt>
                <c:pt idx="842">
                  <c:v>2.5353599380052061E-3</c:v>
                </c:pt>
                <c:pt idx="843">
                  <c:v>2.4475502601409892E-3</c:v>
                </c:pt>
                <c:pt idx="844">
                  <c:v>2.3719868515650485E-3</c:v>
                </c:pt>
                <c:pt idx="845">
                  <c:v>2.394144794154169E-3</c:v>
                </c:pt>
                <c:pt idx="846">
                  <c:v>2.4100733882640732E-3</c:v>
                </c:pt>
                <c:pt idx="847">
                  <c:v>2.412904905122372E-3</c:v>
                </c:pt>
                <c:pt idx="848">
                  <c:v>2.3723313484861046E-3</c:v>
                </c:pt>
                <c:pt idx="849">
                  <c:v>2.4453243789622197E-3</c:v>
                </c:pt>
                <c:pt idx="850">
                  <c:v>2.440147806906648E-3</c:v>
                </c:pt>
                <c:pt idx="851">
                  <c:v>2.4414844924613411E-3</c:v>
                </c:pt>
                <c:pt idx="852">
                  <c:v>2.445817515576874E-3</c:v>
                </c:pt>
                <c:pt idx="853">
                  <c:v>2.1302893937342935E-3</c:v>
                </c:pt>
                <c:pt idx="854">
                  <c:v>2.1413306991025925E-3</c:v>
                </c:pt>
                <c:pt idx="855">
                  <c:v>1.8952788711123437E-3</c:v>
                </c:pt>
                <c:pt idx="856">
                  <c:v>1.8861858701415479E-3</c:v>
                </c:pt>
                <c:pt idx="857">
                  <c:v>1.8037655349770179E-3</c:v>
                </c:pt>
                <c:pt idx="858">
                  <c:v>1.7070878457761402E-3</c:v>
                </c:pt>
                <c:pt idx="859">
                  <c:v>1.716183370436726E-3</c:v>
                </c:pt>
                <c:pt idx="860">
                  <c:v>1.7174904945882745E-3</c:v>
                </c:pt>
                <c:pt idx="861">
                  <c:v>1.6318136637449934E-3</c:v>
                </c:pt>
                <c:pt idx="862">
                  <c:v>1.1419599603221876E-3</c:v>
                </c:pt>
                <c:pt idx="863">
                  <c:v>1.0782246952582301E-3</c:v>
                </c:pt>
                <c:pt idx="864">
                  <c:v>8.6312121426131291E-4</c:v>
                </c:pt>
                <c:pt idx="865">
                  <c:v>8.835321380668002E-4</c:v>
                </c:pt>
                <c:pt idx="866">
                  <c:v>8.8735753378749649E-4</c:v>
                </c:pt>
                <c:pt idx="867">
                  <c:v>9.3651295410159712E-4</c:v>
                </c:pt>
                <c:pt idx="868">
                  <c:v>8.2590256600700363E-4</c:v>
                </c:pt>
                <c:pt idx="869">
                  <c:v>8.0243405031881301E-4</c:v>
                </c:pt>
                <c:pt idx="870">
                  <c:v>7.3852328142391091E-4</c:v>
                </c:pt>
                <c:pt idx="871">
                  <c:v>7.2267196873698248E-4</c:v>
                </c:pt>
                <c:pt idx="872">
                  <c:v>6.9904375888633159E-4</c:v>
                </c:pt>
                <c:pt idx="873">
                  <c:v>6.6314784613946633E-4</c:v>
                </c:pt>
                <c:pt idx="874">
                  <c:v>6.5518380281962224E-4</c:v>
                </c:pt>
                <c:pt idx="875">
                  <c:v>6.4491143169509175E-4</c:v>
                </c:pt>
                <c:pt idx="876">
                  <c:v>6.5694267732905448E-4</c:v>
                </c:pt>
                <c:pt idx="877">
                  <c:v>6.5227368948789135E-4</c:v>
                </c:pt>
                <c:pt idx="878">
                  <c:v>6.5226310738366331E-4</c:v>
                </c:pt>
                <c:pt idx="879">
                  <c:v>7.7716533142459341E-4</c:v>
                </c:pt>
                <c:pt idx="880">
                  <c:v>7.7311482081967079E-4</c:v>
                </c:pt>
                <c:pt idx="881">
                  <c:v>7.7663574573577036E-4</c:v>
                </c:pt>
                <c:pt idx="882">
                  <c:v>7.7843194618838838E-4</c:v>
                </c:pt>
                <c:pt idx="883">
                  <c:v>7.3959972772919696E-4</c:v>
                </c:pt>
                <c:pt idx="884">
                  <c:v>7.2890205565762794E-4</c:v>
                </c:pt>
                <c:pt idx="885">
                  <c:v>7.1990645638603679E-4</c:v>
                </c:pt>
                <c:pt idx="886">
                  <c:v>7.2467402949449595E-4</c:v>
                </c:pt>
                <c:pt idx="887">
                  <c:v>7.2985877024319074E-4</c:v>
                </c:pt>
                <c:pt idx="888">
                  <c:v>7.1240850809195413E-4</c:v>
                </c:pt>
                <c:pt idx="889">
                  <c:v>7.0015045930117703E-4</c:v>
                </c:pt>
                <c:pt idx="890">
                  <c:v>6.938891498179193E-4</c:v>
                </c:pt>
                <c:pt idx="891">
                  <c:v>6.1379969011588029E-4</c:v>
                </c:pt>
                <c:pt idx="892">
                  <c:v>6.1294191460794362E-4</c:v>
                </c:pt>
                <c:pt idx="893">
                  <c:v>6.1257944066841672E-4</c:v>
                </c:pt>
                <c:pt idx="894">
                  <c:v>6.1099761589731758E-4</c:v>
                </c:pt>
                <c:pt idx="895">
                  <c:v>5.9057667816607505E-4</c:v>
                </c:pt>
                <c:pt idx="896">
                  <c:v>5.8298867614184748E-4</c:v>
                </c:pt>
                <c:pt idx="897">
                  <c:v>5.6785801980989599E-4</c:v>
                </c:pt>
                <c:pt idx="898">
                  <c:v>5.7119183592741136E-4</c:v>
                </c:pt>
                <c:pt idx="899">
                  <c:v>5.5928916710875265E-4</c:v>
                </c:pt>
                <c:pt idx="900">
                  <c:v>5.5601651598081439E-4</c:v>
                </c:pt>
                <c:pt idx="901">
                  <c:v>5.4528667997139426E-4</c:v>
                </c:pt>
                <c:pt idx="902">
                  <c:v>5.5583501428030087E-4</c:v>
                </c:pt>
                <c:pt idx="903">
                  <c:v>5.6266323498315102E-4</c:v>
                </c:pt>
                <c:pt idx="904">
                  <c:v>5.9519006416060662E-4</c:v>
                </c:pt>
                <c:pt idx="905">
                  <c:v>5.897299708390824E-4</c:v>
                </c:pt>
                <c:pt idx="906">
                  <c:v>5.861844398058119E-4</c:v>
                </c:pt>
                <c:pt idx="907">
                  <c:v>5.917997516407832E-4</c:v>
                </c:pt>
                <c:pt idx="908">
                  <c:v>5.1754728803469487E-4</c:v>
                </c:pt>
                <c:pt idx="909">
                  <c:v>5.084423681078772E-4</c:v>
                </c:pt>
                <c:pt idx="910">
                  <c:v>4.9358707755838124E-4</c:v>
                </c:pt>
                <c:pt idx="911">
                  <c:v>4.8769761408785564E-4</c:v>
                </c:pt>
                <c:pt idx="912">
                  <c:v>4.8876256996733646E-4</c:v>
                </c:pt>
                <c:pt idx="913">
                  <c:v>4.2782629394293734E-4</c:v>
                </c:pt>
                <c:pt idx="914">
                  <c:v>4.260685634040768E-4</c:v>
                </c:pt>
                <c:pt idx="915">
                  <c:v>4.2497932701931774E-4</c:v>
                </c:pt>
                <c:pt idx="916">
                  <c:v>4.2405870388647249E-4</c:v>
                </c:pt>
                <c:pt idx="917">
                  <c:v>4.2040404238206474E-4</c:v>
                </c:pt>
                <c:pt idx="918">
                  <c:v>3.9263927852907217E-4</c:v>
                </c:pt>
                <c:pt idx="919">
                  <c:v>3.8202530221843542E-4</c:v>
                </c:pt>
                <c:pt idx="920">
                  <c:v>3.7593877052770667E-4</c:v>
                </c:pt>
                <c:pt idx="921">
                  <c:v>3.7850035604218254E-4</c:v>
                </c:pt>
                <c:pt idx="922">
                  <c:v>3.6768736335452567E-4</c:v>
                </c:pt>
                <c:pt idx="923">
                  <c:v>3.7546170550398797E-4</c:v>
                </c:pt>
                <c:pt idx="924">
                  <c:v>3.787023387574209E-4</c:v>
                </c:pt>
                <c:pt idx="925">
                  <c:v>3.6615314436765078E-4</c:v>
                </c:pt>
                <c:pt idx="926">
                  <c:v>3.5554787283721001E-4</c:v>
                </c:pt>
                <c:pt idx="927">
                  <c:v>3.5372727512945689E-4</c:v>
                </c:pt>
                <c:pt idx="928">
                  <c:v>3.5692433412185236E-4</c:v>
                </c:pt>
                <c:pt idx="929">
                  <c:v>3.6430283143357682E-4</c:v>
                </c:pt>
                <c:pt idx="930">
                  <c:v>3.654182969678423E-4</c:v>
                </c:pt>
                <c:pt idx="931">
                  <c:v>3.5945847314305251E-4</c:v>
                </c:pt>
                <c:pt idx="932">
                  <c:v>3.4413580855873225E-4</c:v>
                </c:pt>
                <c:pt idx="933">
                  <c:v>3.0185679959223187E-4</c:v>
                </c:pt>
                <c:pt idx="934">
                  <c:v>3.5798695547452423E-4</c:v>
                </c:pt>
                <c:pt idx="935">
                  <c:v>3.5642812518257605E-4</c:v>
                </c:pt>
                <c:pt idx="936">
                  <c:v>3.5117799618903598E-4</c:v>
                </c:pt>
                <c:pt idx="937">
                  <c:v>3.3426796812986075E-4</c:v>
                </c:pt>
                <c:pt idx="938">
                  <c:v>3.2993488542805969E-4</c:v>
                </c:pt>
                <c:pt idx="939">
                  <c:v>3.2580233281374101E-4</c:v>
                </c:pt>
              </c:numCache>
            </c:numRef>
          </c:xVal>
          <c:yVal>
            <c:numRef>
              <c:f>'Индикаторы и PD'!$J$2:$J$941</c:f>
              <c:numCache>
                <c:formatCode>0%</c:formatCode>
                <c:ptCount val="940"/>
                <c:pt idx="0">
                  <c:v>0.54848953280271173</c:v>
                </c:pt>
                <c:pt idx="1">
                  <c:v>0.54739312572043874</c:v>
                </c:pt>
                <c:pt idx="2">
                  <c:v>0.54841397864431563</c:v>
                </c:pt>
                <c:pt idx="3">
                  <c:v>0.5484951644277799</c:v>
                </c:pt>
                <c:pt idx="4">
                  <c:v>0.54836721807867039</c:v>
                </c:pt>
                <c:pt idx="5">
                  <c:v>0.5483919492136895</c:v>
                </c:pt>
                <c:pt idx="6">
                  <c:v>0.5483973506361639</c:v>
                </c:pt>
                <c:pt idx="7">
                  <c:v>0.54709612293954701</c:v>
                </c:pt>
                <c:pt idx="8">
                  <c:v>0.54702716704699872</c:v>
                </c:pt>
                <c:pt idx="9">
                  <c:v>0.55486956276940735</c:v>
                </c:pt>
                <c:pt idx="10">
                  <c:v>0.55490162467456383</c:v>
                </c:pt>
                <c:pt idx="11">
                  <c:v>0.55529656804878402</c:v>
                </c:pt>
                <c:pt idx="12">
                  <c:v>0.55742299973614562</c:v>
                </c:pt>
                <c:pt idx="13">
                  <c:v>0.55688038046128197</c:v>
                </c:pt>
                <c:pt idx="14">
                  <c:v>0.55893140506902339</c:v>
                </c:pt>
                <c:pt idx="15">
                  <c:v>0.55857632221309839</c:v>
                </c:pt>
                <c:pt idx="16">
                  <c:v>0.55861445762622985</c:v>
                </c:pt>
                <c:pt idx="17">
                  <c:v>0.55854602670794284</c:v>
                </c:pt>
                <c:pt idx="18">
                  <c:v>0.55953092886084232</c:v>
                </c:pt>
                <c:pt idx="19">
                  <c:v>0.56079628370268464</c:v>
                </c:pt>
                <c:pt idx="20">
                  <c:v>0.56154050768324248</c:v>
                </c:pt>
                <c:pt idx="21">
                  <c:v>0.56153908284029508</c:v>
                </c:pt>
                <c:pt idx="22">
                  <c:v>0.55996631749434012</c:v>
                </c:pt>
                <c:pt idx="23">
                  <c:v>0.5602531226210764</c:v>
                </c:pt>
                <c:pt idx="24">
                  <c:v>0.5608149586432315</c:v>
                </c:pt>
                <c:pt idx="25">
                  <c:v>0.55951489815557609</c:v>
                </c:pt>
                <c:pt idx="26">
                  <c:v>0.55953648498715614</c:v>
                </c:pt>
                <c:pt idx="27">
                  <c:v>0.55941406178149533</c:v>
                </c:pt>
                <c:pt idx="28">
                  <c:v>0.56104969527276327</c:v>
                </c:pt>
                <c:pt idx="29">
                  <c:v>0.56104886837221857</c:v>
                </c:pt>
                <c:pt idx="30">
                  <c:v>0.56334737189089723</c:v>
                </c:pt>
                <c:pt idx="31">
                  <c:v>0.56332493683657892</c:v>
                </c:pt>
                <c:pt idx="32">
                  <c:v>0.56341663994778279</c:v>
                </c:pt>
                <c:pt idx="33">
                  <c:v>0.56343043704789508</c:v>
                </c:pt>
                <c:pt idx="34">
                  <c:v>0.56378614468799704</c:v>
                </c:pt>
                <c:pt idx="35">
                  <c:v>0.56359748839971824</c:v>
                </c:pt>
                <c:pt idx="36">
                  <c:v>0.56309163297472242</c:v>
                </c:pt>
                <c:pt idx="37">
                  <c:v>0.56300605420319738</c:v>
                </c:pt>
                <c:pt idx="38">
                  <c:v>0.56276754647768223</c:v>
                </c:pt>
                <c:pt idx="39">
                  <c:v>0.56294958528411454</c:v>
                </c:pt>
                <c:pt idx="40">
                  <c:v>0.55962306310339038</c:v>
                </c:pt>
                <c:pt idx="41">
                  <c:v>0.56211882463981411</c:v>
                </c:pt>
                <c:pt idx="42">
                  <c:v>0.56270449258970723</c:v>
                </c:pt>
                <c:pt idx="43">
                  <c:v>0.56284650619068566</c:v>
                </c:pt>
                <c:pt idx="44">
                  <c:v>0.56300478955293998</c:v>
                </c:pt>
                <c:pt idx="45">
                  <c:v>0.56296671382381591</c:v>
                </c:pt>
                <c:pt idx="46">
                  <c:v>0.56167806633164918</c:v>
                </c:pt>
                <c:pt idx="47">
                  <c:v>0.56136968560765421</c:v>
                </c:pt>
                <c:pt idx="48">
                  <c:v>0.56082808892626523</c:v>
                </c:pt>
                <c:pt idx="49">
                  <c:v>0.55628094620460322</c:v>
                </c:pt>
                <c:pt idx="50">
                  <c:v>0.55469237346862432</c:v>
                </c:pt>
                <c:pt idx="51">
                  <c:v>0.55825688100044435</c:v>
                </c:pt>
                <c:pt idx="52">
                  <c:v>0.55903034594466983</c:v>
                </c:pt>
                <c:pt idx="53">
                  <c:v>0.55972335707277121</c:v>
                </c:pt>
                <c:pt idx="54">
                  <c:v>0.55939153864927282</c:v>
                </c:pt>
                <c:pt idx="55">
                  <c:v>0.56291897645388111</c:v>
                </c:pt>
                <c:pt idx="56">
                  <c:v>0.56292519620282366</c:v>
                </c:pt>
                <c:pt idx="57">
                  <c:v>0.56373237258148623</c:v>
                </c:pt>
                <c:pt idx="58">
                  <c:v>0.56477662922171223</c:v>
                </c:pt>
                <c:pt idx="59">
                  <c:v>0.56519209075282173</c:v>
                </c:pt>
                <c:pt idx="60">
                  <c:v>0.56510793861805408</c:v>
                </c:pt>
                <c:pt idx="61">
                  <c:v>0.56502754823048229</c:v>
                </c:pt>
                <c:pt idx="62">
                  <c:v>0.56505761781824126</c:v>
                </c:pt>
                <c:pt idx="63">
                  <c:v>0.56602521615078327</c:v>
                </c:pt>
                <c:pt idx="64">
                  <c:v>0.56503541948654668</c:v>
                </c:pt>
                <c:pt idx="65">
                  <c:v>0.56497742525388206</c:v>
                </c:pt>
                <c:pt idx="66">
                  <c:v>0.56479237690310347</c:v>
                </c:pt>
                <c:pt idx="67">
                  <c:v>0.56475777174326736</c:v>
                </c:pt>
                <c:pt idx="68">
                  <c:v>0.56455477265638043</c:v>
                </c:pt>
                <c:pt idx="69">
                  <c:v>0.56643017081871094</c:v>
                </c:pt>
                <c:pt idx="70">
                  <c:v>0.56624269899403157</c:v>
                </c:pt>
                <c:pt idx="71">
                  <c:v>0.56689184208179721</c:v>
                </c:pt>
                <c:pt idx="72">
                  <c:v>0.56929732733136063</c:v>
                </c:pt>
                <c:pt idx="73">
                  <c:v>0.56922886128190353</c:v>
                </c:pt>
                <c:pt idx="74">
                  <c:v>0.56905955682092746</c:v>
                </c:pt>
                <c:pt idx="75">
                  <c:v>0.56943998964736386</c:v>
                </c:pt>
                <c:pt idx="76">
                  <c:v>0.56950263489821074</c:v>
                </c:pt>
                <c:pt idx="77">
                  <c:v>0.57050622493936143</c:v>
                </c:pt>
                <c:pt idx="78">
                  <c:v>0.57053678575848965</c:v>
                </c:pt>
                <c:pt idx="79">
                  <c:v>0.57057581020190196</c:v>
                </c:pt>
                <c:pt idx="80">
                  <c:v>0.57211099920106867</c:v>
                </c:pt>
                <c:pt idx="81">
                  <c:v>0.57475884376463271</c:v>
                </c:pt>
                <c:pt idx="82">
                  <c:v>0.57500075997887024</c:v>
                </c:pt>
                <c:pt idx="83">
                  <c:v>0.57552876500257799</c:v>
                </c:pt>
                <c:pt idx="84">
                  <c:v>0.57510302941122893</c:v>
                </c:pt>
                <c:pt idx="85">
                  <c:v>0.57144425954792477</c:v>
                </c:pt>
                <c:pt idx="86">
                  <c:v>0.57018842882315013</c:v>
                </c:pt>
                <c:pt idx="87">
                  <c:v>0.56974325193558217</c:v>
                </c:pt>
                <c:pt idx="88">
                  <c:v>0.56998142980654276</c:v>
                </c:pt>
                <c:pt idx="89">
                  <c:v>0.57047305324841702</c:v>
                </c:pt>
                <c:pt idx="90">
                  <c:v>0.57065442622044493</c:v>
                </c:pt>
                <c:pt idx="91">
                  <c:v>0.57166953086145744</c:v>
                </c:pt>
                <c:pt idx="92">
                  <c:v>0.57230500166746967</c:v>
                </c:pt>
                <c:pt idx="93">
                  <c:v>0.57059832175848157</c:v>
                </c:pt>
                <c:pt idx="94">
                  <c:v>0.57063966030086588</c:v>
                </c:pt>
                <c:pt idx="95">
                  <c:v>0.57057724703661417</c:v>
                </c:pt>
                <c:pt idx="96">
                  <c:v>0.57058945682274587</c:v>
                </c:pt>
                <c:pt idx="97">
                  <c:v>0.57083778755080972</c:v>
                </c:pt>
                <c:pt idx="98">
                  <c:v>0.57069036524139427</c:v>
                </c:pt>
                <c:pt idx="99">
                  <c:v>0.57110317281280565</c:v>
                </c:pt>
                <c:pt idx="100">
                  <c:v>0.57049228873558211</c:v>
                </c:pt>
                <c:pt idx="101">
                  <c:v>0.57043795250999785</c:v>
                </c:pt>
                <c:pt idx="102">
                  <c:v>0.57027751416873207</c:v>
                </c:pt>
                <c:pt idx="103">
                  <c:v>0.57037733564326309</c:v>
                </c:pt>
                <c:pt idx="104">
                  <c:v>0.5704144380388203</c:v>
                </c:pt>
                <c:pt idx="105">
                  <c:v>0.57154548146899509</c:v>
                </c:pt>
                <c:pt idx="106">
                  <c:v>0.57086045027010401</c:v>
                </c:pt>
                <c:pt idx="107">
                  <c:v>0.57040757798791508</c:v>
                </c:pt>
                <c:pt idx="108">
                  <c:v>0.57033852380072214</c:v>
                </c:pt>
                <c:pt idx="109">
                  <c:v>0.57046581562188714</c:v>
                </c:pt>
                <c:pt idx="110">
                  <c:v>0.57116997899899735</c:v>
                </c:pt>
                <c:pt idx="111">
                  <c:v>0.57124999596645343</c:v>
                </c:pt>
                <c:pt idx="112">
                  <c:v>0.57174495734212738</c:v>
                </c:pt>
                <c:pt idx="113">
                  <c:v>0.57127961259945714</c:v>
                </c:pt>
                <c:pt idx="114">
                  <c:v>0.57070464398011278</c:v>
                </c:pt>
                <c:pt idx="115">
                  <c:v>0.57009734690370995</c:v>
                </c:pt>
                <c:pt idx="116">
                  <c:v>0.5684623670528004</c:v>
                </c:pt>
                <c:pt idx="117">
                  <c:v>0.56836822901237949</c:v>
                </c:pt>
                <c:pt idx="118">
                  <c:v>0.56840337500146376</c:v>
                </c:pt>
                <c:pt idx="119">
                  <c:v>0.56837023764832151</c:v>
                </c:pt>
                <c:pt idx="120">
                  <c:v>0.56852706948178044</c:v>
                </c:pt>
                <c:pt idx="121">
                  <c:v>0.56865727049887005</c:v>
                </c:pt>
                <c:pt idx="122">
                  <c:v>0.56388701965409416</c:v>
                </c:pt>
                <c:pt idx="123">
                  <c:v>0.56347870310894188</c:v>
                </c:pt>
                <c:pt idx="124">
                  <c:v>0.56345608493604959</c:v>
                </c:pt>
                <c:pt idx="125">
                  <c:v>0.56237923180788085</c:v>
                </c:pt>
                <c:pt idx="126">
                  <c:v>0.56212390173861115</c:v>
                </c:pt>
                <c:pt idx="127">
                  <c:v>0.56217761499918673</c:v>
                </c:pt>
                <c:pt idx="128">
                  <c:v>0.56230502399802906</c:v>
                </c:pt>
                <c:pt idx="129">
                  <c:v>0.5622067647000335</c:v>
                </c:pt>
                <c:pt idx="130">
                  <c:v>0.56304606080647868</c:v>
                </c:pt>
                <c:pt idx="131">
                  <c:v>0.56379884231197985</c:v>
                </c:pt>
                <c:pt idx="132">
                  <c:v>0.56280484908860118</c:v>
                </c:pt>
                <c:pt idx="133">
                  <c:v>0.55868031313098121</c:v>
                </c:pt>
                <c:pt idx="134">
                  <c:v>0.55532916612172256</c:v>
                </c:pt>
                <c:pt idx="135">
                  <c:v>0.55090505988310468</c:v>
                </c:pt>
                <c:pt idx="136">
                  <c:v>0.5436330701490214</c:v>
                </c:pt>
                <c:pt idx="137">
                  <c:v>0.53961309433908244</c:v>
                </c:pt>
                <c:pt idx="138">
                  <c:v>0.53938298661847706</c:v>
                </c:pt>
                <c:pt idx="139">
                  <c:v>0.53930577466220853</c:v>
                </c:pt>
                <c:pt idx="140">
                  <c:v>0.53351602487738969</c:v>
                </c:pt>
                <c:pt idx="141">
                  <c:v>0.53330153087601029</c:v>
                </c:pt>
                <c:pt idx="142">
                  <c:v>0.53341485559215873</c:v>
                </c:pt>
                <c:pt idx="143">
                  <c:v>0.53293806869878801</c:v>
                </c:pt>
                <c:pt idx="144">
                  <c:v>0.53275249728871554</c:v>
                </c:pt>
                <c:pt idx="145">
                  <c:v>0.53274575060249363</c:v>
                </c:pt>
                <c:pt idx="146">
                  <c:v>0.53261383229284065</c:v>
                </c:pt>
                <c:pt idx="147">
                  <c:v>0.53004064842153453</c:v>
                </c:pt>
                <c:pt idx="148">
                  <c:v>0.53004582623625796</c:v>
                </c:pt>
                <c:pt idx="149">
                  <c:v>0.52990969206929639</c:v>
                </c:pt>
                <c:pt idx="150">
                  <c:v>0.52919582997424541</c:v>
                </c:pt>
                <c:pt idx="151">
                  <c:v>0.52913186319033645</c:v>
                </c:pt>
                <c:pt idx="152">
                  <c:v>0.52866470728953763</c:v>
                </c:pt>
                <c:pt idx="153">
                  <c:v>0.52802672826277497</c:v>
                </c:pt>
                <c:pt idx="154">
                  <c:v>0.52673922374640347</c:v>
                </c:pt>
                <c:pt idx="155">
                  <c:v>0.52683303137049098</c:v>
                </c:pt>
                <c:pt idx="156">
                  <c:v>0.52678470480956252</c:v>
                </c:pt>
                <c:pt idx="157">
                  <c:v>0.52676587223964544</c:v>
                </c:pt>
                <c:pt idx="158">
                  <c:v>0.52878424114223144</c:v>
                </c:pt>
                <c:pt idx="159">
                  <c:v>0.52830095528769161</c:v>
                </c:pt>
                <c:pt idx="160">
                  <c:v>0.52871256001537092</c:v>
                </c:pt>
                <c:pt idx="161">
                  <c:v>0.5287795492156715</c:v>
                </c:pt>
                <c:pt idx="162">
                  <c:v>0.52768290385862815</c:v>
                </c:pt>
                <c:pt idx="163">
                  <c:v>0.52657607955789498</c:v>
                </c:pt>
                <c:pt idx="164">
                  <c:v>0.52672210378880757</c:v>
                </c:pt>
                <c:pt idx="165">
                  <c:v>0.52551371619919651</c:v>
                </c:pt>
                <c:pt idx="166">
                  <c:v>0.52564432347119439</c:v>
                </c:pt>
                <c:pt idx="167">
                  <c:v>0.52556169232499106</c:v>
                </c:pt>
                <c:pt idx="168">
                  <c:v>0.52538179515688499</c:v>
                </c:pt>
                <c:pt idx="169">
                  <c:v>0.52533902383009634</c:v>
                </c:pt>
                <c:pt idx="170">
                  <c:v>0.52532286977973375</c:v>
                </c:pt>
                <c:pt idx="171">
                  <c:v>0.52476443531278805</c:v>
                </c:pt>
                <c:pt idx="172">
                  <c:v>0.52481711367040129</c:v>
                </c:pt>
                <c:pt idx="173">
                  <c:v>0.52438709164520281</c:v>
                </c:pt>
                <c:pt idx="174">
                  <c:v>0.52397141477834253</c:v>
                </c:pt>
                <c:pt idx="175">
                  <c:v>0.52350213465946482</c:v>
                </c:pt>
                <c:pt idx="176">
                  <c:v>0.52366952817042289</c:v>
                </c:pt>
                <c:pt idx="177">
                  <c:v>0.47026079556371086</c:v>
                </c:pt>
                <c:pt idx="178">
                  <c:v>0.46986464040174392</c:v>
                </c:pt>
                <c:pt idx="179">
                  <c:v>0.46948086447993681</c:v>
                </c:pt>
                <c:pt idx="180">
                  <c:v>0.46639003657313038</c:v>
                </c:pt>
                <c:pt idx="181">
                  <c:v>0.46629531409073832</c:v>
                </c:pt>
                <c:pt idx="182">
                  <c:v>0.46510651516860468</c:v>
                </c:pt>
                <c:pt idx="183">
                  <c:v>0.46203897023765189</c:v>
                </c:pt>
                <c:pt idx="184">
                  <c:v>0.45895333793145882</c:v>
                </c:pt>
                <c:pt idx="185">
                  <c:v>0.45864643705385255</c:v>
                </c:pt>
                <c:pt idx="186">
                  <c:v>0.45860818522256025</c:v>
                </c:pt>
                <c:pt idx="187">
                  <c:v>0.4571802173777878</c:v>
                </c:pt>
                <c:pt idx="188">
                  <c:v>0.45719228188395938</c:v>
                </c:pt>
                <c:pt idx="189">
                  <c:v>0.45836360678826787</c:v>
                </c:pt>
                <c:pt idx="190">
                  <c:v>0.45845296261567159</c:v>
                </c:pt>
                <c:pt idx="191">
                  <c:v>0.45803620160432412</c:v>
                </c:pt>
                <c:pt idx="192">
                  <c:v>0.45727901067093779</c:v>
                </c:pt>
                <c:pt idx="193">
                  <c:v>0.45155306563440528</c:v>
                </c:pt>
                <c:pt idx="194">
                  <c:v>0.45086461663797783</c:v>
                </c:pt>
                <c:pt idx="195">
                  <c:v>0.4496918991654491</c:v>
                </c:pt>
                <c:pt idx="196">
                  <c:v>0.4495343097504832</c:v>
                </c:pt>
                <c:pt idx="197">
                  <c:v>0.44812394982603643</c:v>
                </c:pt>
                <c:pt idx="198">
                  <c:v>0.44686859434711063</c:v>
                </c:pt>
                <c:pt idx="199">
                  <c:v>0.4466216827301373</c:v>
                </c:pt>
                <c:pt idx="200">
                  <c:v>0.44665979971161907</c:v>
                </c:pt>
                <c:pt idx="201">
                  <c:v>0.4466762358447246</c:v>
                </c:pt>
                <c:pt idx="202">
                  <c:v>0.44577731093162271</c:v>
                </c:pt>
                <c:pt idx="203">
                  <c:v>0.44543347592221555</c:v>
                </c:pt>
                <c:pt idx="204">
                  <c:v>0.44601167933229019</c:v>
                </c:pt>
                <c:pt idx="205">
                  <c:v>0.43839655581489079</c:v>
                </c:pt>
                <c:pt idx="206">
                  <c:v>0.43836187542421368</c:v>
                </c:pt>
                <c:pt idx="207">
                  <c:v>0.43810233493540546</c:v>
                </c:pt>
                <c:pt idx="208">
                  <c:v>0.42817427163894212</c:v>
                </c:pt>
                <c:pt idx="209">
                  <c:v>0.40877136428965083</c:v>
                </c:pt>
                <c:pt idx="210">
                  <c:v>0.40850842099662904</c:v>
                </c:pt>
                <c:pt idx="211">
                  <c:v>0.4083741488439207</c:v>
                </c:pt>
                <c:pt idx="212">
                  <c:v>0.40768135735083777</c:v>
                </c:pt>
                <c:pt idx="213">
                  <c:v>0.40653629902199562</c:v>
                </c:pt>
                <c:pt idx="214">
                  <c:v>0.40195792435319921</c:v>
                </c:pt>
                <c:pt idx="215">
                  <c:v>0.40120318712572867</c:v>
                </c:pt>
                <c:pt idx="216">
                  <c:v>0.40055558398354463</c:v>
                </c:pt>
                <c:pt idx="217">
                  <c:v>0.40043448341361526</c:v>
                </c:pt>
                <c:pt idx="218">
                  <c:v>0.40002617522761491</c:v>
                </c:pt>
                <c:pt idx="219">
                  <c:v>0.39994659705712848</c:v>
                </c:pt>
                <c:pt idx="220">
                  <c:v>0.39783737207322628</c:v>
                </c:pt>
                <c:pt idx="221">
                  <c:v>0.39720376881803959</c:v>
                </c:pt>
                <c:pt idx="222">
                  <c:v>0.39745549372878497</c:v>
                </c:pt>
                <c:pt idx="223">
                  <c:v>0.39744233074377189</c:v>
                </c:pt>
                <c:pt idx="224">
                  <c:v>0.39859947053436312</c:v>
                </c:pt>
                <c:pt idx="225">
                  <c:v>0.39829907596065411</c:v>
                </c:pt>
                <c:pt idx="226">
                  <c:v>0.39874452620469619</c:v>
                </c:pt>
                <c:pt idx="227">
                  <c:v>0.39765168033914727</c:v>
                </c:pt>
                <c:pt idx="228">
                  <c:v>0.3960022114197943</c:v>
                </c:pt>
                <c:pt idx="229">
                  <c:v>0.39482296325009492</c:v>
                </c:pt>
                <c:pt idx="230">
                  <c:v>0.39502346392961535</c:v>
                </c:pt>
                <c:pt idx="231">
                  <c:v>0.39515954644955659</c:v>
                </c:pt>
                <c:pt idx="232">
                  <c:v>0.39510407906061235</c:v>
                </c:pt>
                <c:pt idx="233">
                  <c:v>0.39472935876382637</c:v>
                </c:pt>
                <c:pt idx="234">
                  <c:v>0.38750752947511585</c:v>
                </c:pt>
                <c:pt idx="235">
                  <c:v>0.38157811507054801</c:v>
                </c:pt>
                <c:pt idx="236">
                  <c:v>0.37818609814477894</c:v>
                </c:pt>
                <c:pt idx="237">
                  <c:v>0.37202506843211297</c:v>
                </c:pt>
                <c:pt idx="238">
                  <c:v>0.3444671861977448</c:v>
                </c:pt>
                <c:pt idx="239">
                  <c:v>0.32737526382420279</c:v>
                </c:pt>
                <c:pt idx="240">
                  <c:v>0.32040854584804118</c:v>
                </c:pt>
                <c:pt idx="241">
                  <c:v>0.32244074729231403</c:v>
                </c:pt>
                <c:pt idx="242">
                  <c:v>0.31926741110531454</c:v>
                </c:pt>
                <c:pt idx="243">
                  <c:v>0.31835563209857792</c:v>
                </c:pt>
                <c:pt idx="244">
                  <c:v>0.31677087367360618</c:v>
                </c:pt>
                <c:pt idx="245">
                  <c:v>0.31675690462461775</c:v>
                </c:pt>
                <c:pt idx="246">
                  <c:v>0.31650301497130945</c:v>
                </c:pt>
                <c:pt idx="247">
                  <c:v>0.31653385180199428</c:v>
                </c:pt>
                <c:pt idx="248">
                  <c:v>0.31645857924948156</c:v>
                </c:pt>
                <c:pt idx="249">
                  <c:v>0.31566689066183967</c:v>
                </c:pt>
                <c:pt idx="250">
                  <c:v>0.31594965045167706</c:v>
                </c:pt>
                <c:pt idx="251">
                  <c:v>0.31612296929789713</c:v>
                </c:pt>
                <c:pt idx="252">
                  <c:v>0.31683091029439603</c:v>
                </c:pt>
                <c:pt idx="253">
                  <c:v>0.31769089751800239</c:v>
                </c:pt>
                <c:pt idx="254">
                  <c:v>0.31776151333651137</c:v>
                </c:pt>
                <c:pt idx="255">
                  <c:v>0.31845434513835569</c:v>
                </c:pt>
                <c:pt idx="256">
                  <c:v>0.31852458105724435</c:v>
                </c:pt>
                <c:pt idx="257">
                  <c:v>0.32193577929782641</c:v>
                </c:pt>
                <c:pt idx="258">
                  <c:v>0.32148883538428441</c:v>
                </c:pt>
                <c:pt idx="259">
                  <c:v>0.32365708176578722</c:v>
                </c:pt>
                <c:pt idx="260">
                  <c:v>0.31279839839329943</c:v>
                </c:pt>
                <c:pt idx="261">
                  <c:v>0.31257003916137877</c:v>
                </c:pt>
                <c:pt idx="262">
                  <c:v>0.31217620114251554</c:v>
                </c:pt>
                <c:pt idx="263">
                  <c:v>0.30852332732881022</c:v>
                </c:pt>
                <c:pt idx="264">
                  <c:v>0.30848824346059661</c:v>
                </c:pt>
                <c:pt idx="265">
                  <c:v>0.30435511092933459</c:v>
                </c:pt>
                <c:pt idx="266">
                  <c:v>0.304367122127703</c:v>
                </c:pt>
                <c:pt idx="267">
                  <c:v>0.30438618605299217</c:v>
                </c:pt>
                <c:pt idx="268">
                  <c:v>0.30309752456469069</c:v>
                </c:pt>
                <c:pt idx="269">
                  <c:v>0.30135477096984986</c:v>
                </c:pt>
                <c:pt idx="270">
                  <c:v>0.29874187368701344</c:v>
                </c:pt>
                <c:pt idx="271">
                  <c:v>0.29954051037842533</c:v>
                </c:pt>
                <c:pt idx="272">
                  <c:v>0.30444050549569568</c:v>
                </c:pt>
                <c:pt idx="273">
                  <c:v>0.30537548297057204</c:v>
                </c:pt>
                <c:pt idx="274">
                  <c:v>0.30437587868202892</c:v>
                </c:pt>
                <c:pt idx="275">
                  <c:v>0.30364294775847728</c:v>
                </c:pt>
                <c:pt idx="276">
                  <c:v>0.30432384448022914</c:v>
                </c:pt>
                <c:pt idx="277">
                  <c:v>0.30662733696841815</c:v>
                </c:pt>
                <c:pt idx="278">
                  <c:v>0.30731541349817426</c:v>
                </c:pt>
                <c:pt idx="279">
                  <c:v>0.30480467313211268</c:v>
                </c:pt>
                <c:pt idx="280">
                  <c:v>0.30914150998523493</c:v>
                </c:pt>
                <c:pt idx="281">
                  <c:v>0.30459020772501499</c:v>
                </c:pt>
                <c:pt idx="282">
                  <c:v>0.30776898001804592</c:v>
                </c:pt>
                <c:pt idx="283">
                  <c:v>0.30750752496352879</c:v>
                </c:pt>
                <c:pt idx="284">
                  <c:v>0.3075227388090942</c:v>
                </c:pt>
                <c:pt idx="285">
                  <c:v>0.30665940040520184</c:v>
                </c:pt>
                <c:pt idx="286">
                  <c:v>0.30675783113336202</c:v>
                </c:pt>
                <c:pt idx="287">
                  <c:v>0.30750985100003458</c:v>
                </c:pt>
                <c:pt idx="288">
                  <c:v>0.30750359203234878</c:v>
                </c:pt>
                <c:pt idx="289">
                  <c:v>0.30756012760762941</c:v>
                </c:pt>
                <c:pt idx="290">
                  <c:v>0.30734527590667082</c:v>
                </c:pt>
                <c:pt idx="291">
                  <c:v>0.3066390210817887</c:v>
                </c:pt>
                <c:pt idx="292">
                  <c:v>0.30268913936514669</c:v>
                </c:pt>
                <c:pt idx="293">
                  <c:v>0.30176520633783893</c:v>
                </c:pt>
                <c:pt idx="294">
                  <c:v>0.30143801361577316</c:v>
                </c:pt>
                <c:pt idx="295">
                  <c:v>0.30343119600191515</c:v>
                </c:pt>
                <c:pt idx="296">
                  <c:v>0.30336936215698829</c:v>
                </c:pt>
                <c:pt idx="297">
                  <c:v>0.30334829460127594</c:v>
                </c:pt>
                <c:pt idx="298">
                  <c:v>0.3033123750629354</c:v>
                </c:pt>
                <c:pt idx="299">
                  <c:v>0.30352885505314631</c:v>
                </c:pt>
                <c:pt idx="300">
                  <c:v>0.30185610675773317</c:v>
                </c:pt>
                <c:pt idx="301">
                  <c:v>0.30225694959178423</c:v>
                </c:pt>
                <c:pt idx="302">
                  <c:v>0.29588487168564986</c:v>
                </c:pt>
                <c:pt idx="303">
                  <c:v>0.29406824398065751</c:v>
                </c:pt>
                <c:pt idx="304">
                  <c:v>0.29280043445910825</c:v>
                </c:pt>
                <c:pt idx="305">
                  <c:v>0.29225128104180592</c:v>
                </c:pt>
                <c:pt idx="306">
                  <c:v>0.28569371605871352</c:v>
                </c:pt>
                <c:pt idx="307">
                  <c:v>0.28615013069214723</c:v>
                </c:pt>
                <c:pt idx="308">
                  <c:v>0.28469608451399325</c:v>
                </c:pt>
                <c:pt idx="309">
                  <c:v>0.28287249096495781</c:v>
                </c:pt>
                <c:pt idx="310">
                  <c:v>0.28278331849266553</c:v>
                </c:pt>
                <c:pt idx="311">
                  <c:v>0.28277737431894701</c:v>
                </c:pt>
                <c:pt idx="312">
                  <c:v>0.28293326192704721</c:v>
                </c:pt>
                <c:pt idx="313">
                  <c:v>0.28288863903776434</c:v>
                </c:pt>
                <c:pt idx="314">
                  <c:v>0.28031658811077087</c:v>
                </c:pt>
                <c:pt idx="315">
                  <c:v>0.2803260718207638</c:v>
                </c:pt>
                <c:pt idx="316">
                  <c:v>0.28133252408049314</c:v>
                </c:pt>
                <c:pt idx="317">
                  <c:v>0.28139488516356509</c:v>
                </c:pt>
                <c:pt idx="318">
                  <c:v>0.2823915233751626</c:v>
                </c:pt>
                <c:pt idx="319">
                  <c:v>0.28424588588776495</c:v>
                </c:pt>
                <c:pt idx="320">
                  <c:v>0.28211053390228757</c:v>
                </c:pt>
                <c:pt idx="321">
                  <c:v>0.28305915816655763</c:v>
                </c:pt>
                <c:pt idx="322">
                  <c:v>0.28264485700440845</c:v>
                </c:pt>
                <c:pt idx="323">
                  <c:v>0.27742158880602819</c:v>
                </c:pt>
                <c:pt idx="324">
                  <c:v>0.27663139109882617</c:v>
                </c:pt>
                <c:pt idx="325">
                  <c:v>0.27672580841867056</c:v>
                </c:pt>
                <c:pt idx="326">
                  <c:v>0.27597076795160147</c:v>
                </c:pt>
                <c:pt idx="327">
                  <c:v>0.27580576793656059</c:v>
                </c:pt>
                <c:pt idx="328">
                  <c:v>0.27363822297573953</c:v>
                </c:pt>
                <c:pt idx="329">
                  <c:v>0.27361091108184926</c:v>
                </c:pt>
                <c:pt idx="330">
                  <c:v>0.27358746376384635</c:v>
                </c:pt>
                <c:pt idx="331">
                  <c:v>0.27063094398619897</c:v>
                </c:pt>
                <c:pt idx="332">
                  <c:v>0.26521769828384151</c:v>
                </c:pt>
                <c:pt idx="333">
                  <c:v>0.26482979062252188</c:v>
                </c:pt>
                <c:pt idx="334">
                  <c:v>0.26389111862576309</c:v>
                </c:pt>
                <c:pt idx="335">
                  <c:v>0.26323291014558792</c:v>
                </c:pt>
                <c:pt idx="336">
                  <c:v>0.26326074594278492</c:v>
                </c:pt>
                <c:pt idx="337">
                  <c:v>0.26265349561851276</c:v>
                </c:pt>
                <c:pt idx="338">
                  <c:v>0.26178717135706814</c:v>
                </c:pt>
                <c:pt idx="339">
                  <c:v>0.26262615940913164</c:v>
                </c:pt>
                <c:pt idx="340">
                  <c:v>0.26429638725778071</c:v>
                </c:pt>
                <c:pt idx="341">
                  <c:v>0.26613145915908321</c:v>
                </c:pt>
                <c:pt idx="342">
                  <c:v>0.26352205210285395</c:v>
                </c:pt>
                <c:pt idx="343">
                  <c:v>0.26259367416253609</c:v>
                </c:pt>
                <c:pt idx="344">
                  <c:v>0.26255299569535756</c:v>
                </c:pt>
                <c:pt idx="345">
                  <c:v>0.26240670433860874</c:v>
                </c:pt>
                <c:pt idx="346">
                  <c:v>0.26260238303782596</c:v>
                </c:pt>
                <c:pt idx="347">
                  <c:v>0.26263074890605187</c:v>
                </c:pt>
                <c:pt idx="348">
                  <c:v>0.26204164714586309</c:v>
                </c:pt>
                <c:pt idx="349">
                  <c:v>0.26206526499644223</c:v>
                </c:pt>
                <c:pt idx="350">
                  <c:v>0.26124144724438519</c:v>
                </c:pt>
                <c:pt idx="351">
                  <c:v>0.26045787770650541</c:v>
                </c:pt>
                <c:pt idx="352">
                  <c:v>0.26023030173264206</c:v>
                </c:pt>
                <c:pt idx="353">
                  <c:v>0.26022591133229933</c:v>
                </c:pt>
                <c:pt idx="354">
                  <c:v>0.25980706306720741</c:v>
                </c:pt>
                <c:pt idx="355">
                  <c:v>0.25978215721433373</c:v>
                </c:pt>
                <c:pt idx="356">
                  <c:v>0.25695518821150454</c:v>
                </c:pt>
                <c:pt idx="357">
                  <c:v>0.25569685180658902</c:v>
                </c:pt>
                <c:pt idx="358">
                  <c:v>0.25511902905551309</c:v>
                </c:pt>
                <c:pt idx="359">
                  <c:v>0.25506063229073572</c:v>
                </c:pt>
                <c:pt idx="360">
                  <c:v>0.25487519553924304</c:v>
                </c:pt>
                <c:pt idx="361">
                  <c:v>0.25389323038980277</c:v>
                </c:pt>
                <c:pt idx="362">
                  <c:v>0.25393549935960674</c:v>
                </c:pt>
                <c:pt idx="363">
                  <c:v>0.25134672528359797</c:v>
                </c:pt>
                <c:pt idx="364">
                  <c:v>0.25110318844356477</c:v>
                </c:pt>
                <c:pt idx="365">
                  <c:v>0.25097145530261983</c:v>
                </c:pt>
                <c:pt idx="366">
                  <c:v>0.2527472925159947</c:v>
                </c:pt>
                <c:pt idx="367">
                  <c:v>0.25226059766414899</c:v>
                </c:pt>
                <c:pt idx="368">
                  <c:v>0.25233333426180288</c:v>
                </c:pt>
                <c:pt idx="369">
                  <c:v>0.25228202332499094</c:v>
                </c:pt>
                <c:pt idx="370">
                  <c:v>0.25235262707045503</c:v>
                </c:pt>
                <c:pt idx="371">
                  <c:v>0.25239498742613992</c:v>
                </c:pt>
                <c:pt idx="372">
                  <c:v>0.25190915732862423</c:v>
                </c:pt>
                <c:pt idx="373">
                  <c:v>0.2518893038979208</c:v>
                </c:pt>
                <c:pt idx="374">
                  <c:v>0.25301550803885592</c:v>
                </c:pt>
                <c:pt idx="375">
                  <c:v>0.25202720696183684</c:v>
                </c:pt>
                <c:pt idx="376">
                  <c:v>0.25288122143323155</c:v>
                </c:pt>
                <c:pt idx="377">
                  <c:v>0.25378646264440857</c:v>
                </c:pt>
                <c:pt idx="378">
                  <c:v>0.25335939503712901</c:v>
                </c:pt>
                <c:pt idx="379">
                  <c:v>0.25319667230959053</c:v>
                </c:pt>
                <c:pt idx="380">
                  <c:v>0.2578478060625401</c:v>
                </c:pt>
                <c:pt idx="381">
                  <c:v>0.25631499212376302</c:v>
                </c:pt>
                <c:pt idx="382">
                  <c:v>0.25427741453850694</c:v>
                </c:pt>
                <c:pt idx="383">
                  <c:v>0.254580672351645</c:v>
                </c:pt>
                <c:pt idx="384">
                  <c:v>0.25542343856971961</c:v>
                </c:pt>
                <c:pt idx="385">
                  <c:v>0.25546157386359164</c:v>
                </c:pt>
                <c:pt idx="386">
                  <c:v>0.2562064698099204</c:v>
                </c:pt>
                <c:pt idx="387">
                  <c:v>0.25620647303395144</c:v>
                </c:pt>
                <c:pt idx="388">
                  <c:v>0.25627938779496939</c:v>
                </c:pt>
                <c:pt idx="389">
                  <c:v>0.25660515195452166</c:v>
                </c:pt>
                <c:pt idx="390">
                  <c:v>0.25596866714617528</c:v>
                </c:pt>
                <c:pt idx="391">
                  <c:v>0.25705445125636978</c:v>
                </c:pt>
                <c:pt idx="392">
                  <c:v>0.26294459563805017</c:v>
                </c:pt>
                <c:pt idx="393">
                  <c:v>0.2627459660781844</c:v>
                </c:pt>
                <c:pt idx="394">
                  <c:v>0.26355191985381693</c:v>
                </c:pt>
                <c:pt idx="395">
                  <c:v>0.26401811853038604</c:v>
                </c:pt>
                <c:pt idx="396">
                  <c:v>0.26402954688479263</c:v>
                </c:pt>
                <c:pt idx="397">
                  <c:v>0.26385380859300561</c:v>
                </c:pt>
                <c:pt idx="398">
                  <c:v>0.26375573480404968</c:v>
                </c:pt>
                <c:pt idx="399">
                  <c:v>0.26422924926511859</c:v>
                </c:pt>
                <c:pt idx="400">
                  <c:v>0.2641305045916163</c:v>
                </c:pt>
                <c:pt idx="401">
                  <c:v>0.26409105789439308</c:v>
                </c:pt>
                <c:pt idx="402">
                  <c:v>0.26404110432766648</c:v>
                </c:pt>
                <c:pt idx="403">
                  <c:v>0.26429342301741399</c:v>
                </c:pt>
                <c:pt idx="404">
                  <c:v>0.27817642543716886</c:v>
                </c:pt>
                <c:pt idx="405">
                  <c:v>0.27835973046347412</c:v>
                </c:pt>
                <c:pt idx="406">
                  <c:v>0.27784880755598695</c:v>
                </c:pt>
                <c:pt idx="407">
                  <c:v>0.27819032291655721</c:v>
                </c:pt>
                <c:pt idx="408">
                  <c:v>0.27812773086110071</c:v>
                </c:pt>
                <c:pt idx="409">
                  <c:v>0.27540144051833149</c:v>
                </c:pt>
                <c:pt idx="410">
                  <c:v>0.27585577439455633</c:v>
                </c:pt>
                <c:pt idx="411">
                  <c:v>0.27471610477914749</c:v>
                </c:pt>
                <c:pt idx="412">
                  <c:v>0.27518431175287628</c:v>
                </c:pt>
                <c:pt idx="413">
                  <c:v>0.27508178265949018</c:v>
                </c:pt>
                <c:pt idx="414">
                  <c:v>0.27523465686625398</c:v>
                </c:pt>
                <c:pt idx="415">
                  <c:v>0.27549160027349356</c:v>
                </c:pt>
                <c:pt idx="416">
                  <c:v>0.27566737383661721</c:v>
                </c:pt>
                <c:pt idx="417">
                  <c:v>0.2755555788282808</c:v>
                </c:pt>
                <c:pt idx="418">
                  <c:v>0.27536767418794567</c:v>
                </c:pt>
                <c:pt idx="419">
                  <c:v>0.27537023997731341</c:v>
                </c:pt>
                <c:pt idx="420">
                  <c:v>0.27541823295088536</c:v>
                </c:pt>
                <c:pt idx="421">
                  <c:v>0.27696930285513682</c:v>
                </c:pt>
                <c:pt idx="422">
                  <c:v>0.28081982995846466</c:v>
                </c:pt>
                <c:pt idx="423">
                  <c:v>0.2807733351859602</c:v>
                </c:pt>
                <c:pt idx="424">
                  <c:v>0.28086793825378514</c:v>
                </c:pt>
                <c:pt idx="425">
                  <c:v>0.28086176191380269</c:v>
                </c:pt>
                <c:pt idx="426">
                  <c:v>0.28181907483784824</c:v>
                </c:pt>
                <c:pt idx="427">
                  <c:v>0.28259178260860035</c:v>
                </c:pt>
                <c:pt idx="428">
                  <c:v>0.2830638785266088</c:v>
                </c:pt>
                <c:pt idx="429">
                  <c:v>0.28240759086899397</c:v>
                </c:pt>
                <c:pt idx="430">
                  <c:v>0.28232098016733165</c:v>
                </c:pt>
                <c:pt idx="431">
                  <c:v>0.28228721510137744</c:v>
                </c:pt>
                <c:pt idx="432">
                  <c:v>0.28198520826701373</c:v>
                </c:pt>
                <c:pt idx="433">
                  <c:v>0.28181805604178722</c:v>
                </c:pt>
                <c:pt idx="434">
                  <c:v>0.28191844106437774</c:v>
                </c:pt>
                <c:pt idx="435">
                  <c:v>0.28204228752232241</c:v>
                </c:pt>
                <c:pt idx="436">
                  <c:v>0.28266576412352096</c:v>
                </c:pt>
                <c:pt idx="437">
                  <c:v>0.28581630722970713</c:v>
                </c:pt>
                <c:pt idx="438">
                  <c:v>0.28638741786459992</c:v>
                </c:pt>
                <c:pt idx="439">
                  <c:v>0.28640282446686977</c:v>
                </c:pt>
                <c:pt idx="440">
                  <c:v>0.28609579713317179</c:v>
                </c:pt>
                <c:pt idx="441">
                  <c:v>0.28615055782910165</c:v>
                </c:pt>
                <c:pt idx="442">
                  <c:v>0.28625741424731216</c:v>
                </c:pt>
                <c:pt idx="443">
                  <c:v>0.28715089714197489</c:v>
                </c:pt>
                <c:pt idx="444">
                  <c:v>0.28730556343366209</c:v>
                </c:pt>
                <c:pt idx="445">
                  <c:v>0.28746820472390161</c:v>
                </c:pt>
                <c:pt idx="446">
                  <c:v>0.29536960222964825</c:v>
                </c:pt>
                <c:pt idx="447">
                  <c:v>0.29536942910293923</c:v>
                </c:pt>
                <c:pt idx="448">
                  <c:v>0.29604215443528181</c:v>
                </c:pt>
                <c:pt idx="449">
                  <c:v>0.29635258682630594</c:v>
                </c:pt>
                <c:pt idx="450">
                  <c:v>0.29881919955845465</c:v>
                </c:pt>
                <c:pt idx="451">
                  <c:v>0.29881671388311498</c:v>
                </c:pt>
                <c:pt idx="452">
                  <c:v>0.29883444185277513</c:v>
                </c:pt>
                <c:pt idx="453">
                  <c:v>0.30010709606361574</c:v>
                </c:pt>
                <c:pt idx="454">
                  <c:v>0.30025790757899823</c:v>
                </c:pt>
                <c:pt idx="455">
                  <c:v>0.31916563376829327</c:v>
                </c:pt>
                <c:pt idx="456">
                  <c:v>0.3211554714553212</c:v>
                </c:pt>
                <c:pt idx="457">
                  <c:v>0.32148670938076912</c:v>
                </c:pt>
                <c:pt idx="458">
                  <c:v>0.32153357965741219</c:v>
                </c:pt>
                <c:pt idx="459">
                  <c:v>0.32141315784325125</c:v>
                </c:pt>
                <c:pt idx="460">
                  <c:v>0.32139981772067644</c:v>
                </c:pt>
                <c:pt idx="461">
                  <c:v>0.32133306113843835</c:v>
                </c:pt>
                <c:pt idx="462">
                  <c:v>0.32231643659991138</c:v>
                </c:pt>
                <c:pt idx="463">
                  <c:v>0.32206065200594192</c:v>
                </c:pt>
                <c:pt idx="464">
                  <c:v>0.32183561323671656</c:v>
                </c:pt>
                <c:pt idx="465">
                  <c:v>0.32159795242532391</c:v>
                </c:pt>
                <c:pt idx="466">
                  <c:v>0.32160088162556866</c:v>
                </c:pt>
                <c:pt idx="467">
                  <c:v>0.32104174844147432</c:v>
                </c:pt>
                <c:pt idx="468">
                  <c:v>0.32092775856476352</c:v>
                </c:pt>
                <c:pt idx="469">
                  <c:v>0.32090803585102046</c:v>
                </c:pt>
                <c:pt idx="470">
                  <c:v>0.32090736455887925</c:v>
                </c:pt>
                <c:pt idx="471">
                  <c:v>0.32089564985537278</c:v>
                </c:pt>
                <c:pt idx="472">
                  <c:v>0.32082312370008281</c:v>
                </c:pt>
                <c:pt idx="473">
                  <c:v>0.32053807702641191</c:v>
                </c:pt>
                <c:pt idx="474">
                  <c:v>0.32051889873744488</c:v>
                </c:pt>
                <c:pt idx="475">
                  <c:v>0.31909454011704957</c:v>
                </c:pt>
                <c:pt idx="476">
                  <c:v>0.31904928687314665</c:v>
                </c:pt>
                <c:pt idx="477">
                  <c:v>0.31725485225562389</c:v>
                </c:pt>
                <c:pt idx="478">
                  <c:v>0.31717204505226115</c:v>
                </c:pt>
                <c:pt idx="479">
                  <c:v>0.31717062054114159</c:v>
                </c:pt>
                <c:pt idx="480">
                  <c:v>0.31714014820612102</c:v>
                </c:pt>
                <c:pt idx="481">
                  <c:v>0.31687919698266492</c:v>
                </c:pt>
                <c:pt idx="482">
                  <c:v>0.31589644912795833</c:v>
                </c:pt>
                <c:pt idx="483">
                  <c:v>0.31590240230498939</c:v>
                </c:pt>
                <c:pt idx="484">
                  <c:v>0.31561020662562778</c:v>
                </c:pt>
                <c:pt idx="485">
                  <c:v>0.31531207441684994</c:v>
                </c:pt>
                <c:pt idx="486">
                  <c:v>0.31526885890980783</c:v>
                </c:pt>
                <c:pt idx="487">
                  <c:v>0.31491237004905731</c:v>
                </c:pt>
                <c:pt idx="488">
                  <c:v>0.31348015210799751</c:v>
                </c:pt>
                <c:pt idx="489">
                  <c:v>0.31304083103463159</c:v>
                </c:pt>
                <c:pt idx="490">
                  <c:v>0.31299617339704672</c:v>
                </c:pt>
                <c:pt idx="491">
                  <c:v>0.31299063002871796</c:v>
                </c:pt>
                <c:pt idx="492">
                  <c:v>0.30937890739629037</c:v>
                </c:pt>
                <c:pt idx="493">
                  <c:v>0.30928621115614491</c:v>
                </c:pt>
                <c:pt idx="494">
                  <c:v>0.30929910158834056</c:v>
                </c:pt>
                <c:pt idx="495">
                  <c:v>0.3093800357029593</c:v>
                </c:pt>
                <c:pt idx="496">
                  <c:v>0.30939400695082836</c:v>
                </c:pt>
                <c:pt idx="497">
                  <c:v>0.30906358978278886</c:v>
                </c:pt>
                <c:pt idx="498">
                  <c:v>0.30899235410722681</c:v>
                </c:pt>
                <c:pt idx="499">
                  <c:v>0.30887910894986115</c:v>
                </c:pt>
                <c:pt idx="500">
                  <c:v>0.30887065314883227</c:v>
                </c:pt>
                <c:pt idx="501">
                  <c:v>0.30853953722313637</c:v>
                </c:pt>
                <c:pt idx="502">
                  <c:v>0.30833547224865426</c:v>
                </c:pt>
                <c:pt idx="503">
                  <c:v>0.30758638766475238</c:v>
                </c:pt>
                <c:pt idx="504">
                  <c:v>0.30522186602973483</c:v>
                </c:pt>
                <c:pt idx="505">
                  <c:v>0.30507412466249412</c:v>
                </c:pt>
                <c:pt idx="506">
                  <c:v>0.30394353939870927</c:v>
                </c:pt>
                <c:pt idx="507">
                  <c:v>0.30375806123089744</c:v>
                </c:pt>
                <c:pt idx="508">
                  <c:v>0.29998119639502024</c:v>
                </c:pt>
                <c:pt idx="509">
                  <c:v>0.2997251794226814</c:v>
                </c:pt>
                <c:pt idx="510">
                  <c:v>0.29723803909975616</c:v>
                </c:pt>
                <c:pt idx="511">
                  <c:v>0.29433627417257419</c:v>
                </c:pt>
                <c:pt idx="512">
                  <c:v>0.29413935178515255</c:v>
                </c:pt>
                <c:pt idx="513">
                  <c:v>0.29386423576281062</c:v>
                </c:pt>
                <c:pt idx="514">
                  <c:v>0.29399751858507911</c:v>
                </c:pt>
                <c:pt idx="515">
                  <c:v>0.29376766085690659</c:v>
                </c:pt>
                <c:pt idx="516">
                  <c:v>0.29374381405701477</c:v>
                </c:pt>
                <c:pt idx="517">
                  <c:v>0.29454736962579664</c:v>
                </c:pt>
                <c:pt idx="518">
                  <c:v>0.29462479244951195</c:v>
                </c:pt>
                <c:pt idx="519">
                  <c:v>0.29485436607478471</c:v>
                </c:pt>
                <c:pt idx="520">
                  <c:v>0.29463101408392178</c:v>
                </c:pt>
                <c:pt idx="521">
                  <c:v>0.30829636503417696</c:v>
                </c:pt>
                <c:pt idx="522">
                  <c:v>0.30650962944464094</c:v>
                </c:pt>
                <c:pt idx="523">
                  <c:v>0.30477667634892996</c:v>
                </c:pt>
                <c:pt idx="524">
                  <c:v>0.30717985638313089</c:v>
                </c:pt>
                <c:pt idx="525">
                  <c:v>0.31436906343816229</c:v>
                </c:pt>
                <c:pt idx="526">
                  <c:v>0.31464902092137725</c:v>
                </c:pt>
                <c:pt idx="527">
                  <c:v>0.31422110528606606</c:v>
                </c:pt>
                <c:pt idx="528">
                  <c:v>0.31995498011930595</c:v>
                </c:pt>
                <c:pt idx="529">
                  <c:v>0.3235551523251714</c:v>
                </c:pt>
                <c:pt idx="530">
                  <c:v>0.32346489342268914</c:v>
                </c:pt>
                <c:pt idx="531">
                  <c:v>0.31966685841822556</c:v>
                </c:pt>
                <c:pt idx="532">
                  <c:v>0.31967193358710477</c:v>
                </c:pt>
                <c:pt idx="533">
                  <c:v>0.31870173000495866</c:v>
                </c:pt>
                <c:pt idx="534">
                  <c:v>0.31866000518947163</c:v>
                </c:pt>
                <c:pt idx="535">
                  <c:v>0.31909191574004886</c:v>
                </c:pt>
                <c:pt idx="536">
                  <c:v>0.31980899652657169</c:v>
                </c:pt>
                <c:pt idx="537">
                  <c:v>0.32044248404388531</c:v>
                </c:pt>
                <c:pt idx="538">
                  <c:v>0.31899381348222122</c:v>
                </c:pt>
                <c:pt idx="539">
                  <c:v>0.31895742565200785</c:v>
                </c:pt>
                <c:pt idx="540">
                  <c:v>0.31972905845040722</c:v>
                </c:pt>
                <c:pt idx="541">
                  <c:v>0.32009909925512836</c:v>
                </c:pt>
                <c:pt idx="542">
                  <c:v>0.32009682575590698</c:v>
                </c:pt>
                <c:pt idx="543">
                  <c:v>0.32013689889445529</c:v>
                </c:pt>
                <c:pt idx="544">
                  <c:v>0.32021154977404415</c:v>
                </c:pt>
                <c:pt idx="545">
                  <c:v>0.32021442187710053</c:v>
                </c:pt>
                <c:pt idx="546">
                  <c:v>0.32426008977892712</c:v>
                </c:pt>
                <c:pt idx="547">
                  <c:v>0.32628927324194051</c:v>
                </c:pt>
                <c:pt idx="548">
                  <c:v>0.32721691662270103</c:v>
                </c:pt>
                <c:pt idx="549">
                  <c:v>0.32960293721326606</c:v>
                </c:pt>
                <c:pt idx="550">
                  <c:v>0.32980821547478828</c:v>
                </c:pt>
                <c:pt idx="551">
                  <c:v>0.33126270876893554</c:v>
                </c:pt>
                <c:pt idx="552">
                  <c:v>0.33049586727554675</c:v>
                </c:pt>
                <c:pt idx="553">
                  <c:v>0.33064785544471131</c:v>
                </c:pt>
                <c:pt idx="554">
                  <c:v>0.33056320430723624</c:v>
                </c:pt>
                <c:pt idx="555">
                  <c:v>0.3452049906429977</c:v>
                </c:pt>
                <c:pt idx="556">
                  <c:v>0.34554444119806182</c:v>
                </c:pt>
                <c:pt idx="557">
                  <c:v>0.34557713904791337</c:v>
                </c:pt>
                <c:pt idx="558">
                  <c:v>0.34530795804033954</c:v>
                </c:pt>
                <c:pt idx="559">
                  <c:v>0.34573626315571637</c:v>
                </c:pt>
                <c:pt idx="560">
                  <c:v>0.34658035609618243</c:v>
                </c:pt>
                <c:pt idx="561">
                  <c:v>0.34641123523806239</c:v>
                </c:pt>
                <c:pt idx="562">
                  <c:v>0.34653082192669193</c:v>
                </c:pt>
                <c:pt idx="563">
                  <c:v>0.34658585630051314</c:v>
                </c:pt>
                <c:pt idx="564">
                  <c:v>0.34655847491879227</c:v>
                </c:pt>
                <c:pt idx="565">
                  <c:v>0.34675204415729693</c:v>
                </c:pt>
                <c:pt idx="566">
                  <c:v>0.3466324144537844</c:v>
                </c:pt>
                <c:pt idx="567">
                  <c:v>0.34679832822994489</c:v>
                </c:pt>
                <c:pt idx="568">
                  <c:v>0.3474392106099351</c:v>
                </c:pt>
                <c:pt idx="569">
                  <c:v>0.34589712058028588</c:v>
                </c:pt>
                <c:pt idx="570">
                  <c:v>0.35361083498851142</c:v>
                </c:pt>
                <c:pt idx="571">
                  <c:v>0.35268248192121693</c:v>
                </c:pt>
                <c:pt idx="572">
                  <c:v>0.35315591955059583</c:v>
                </c:pt>
                <c:pt idx="573">
                  <c:v>0.35319813190238292</c:v>
                </c:pt>
                <c:pt idx="574">
                  <c:v>0.35311993661200469</c:v>
                </c:pt>
                <c:pt idx="575">
                  <c:v>0.35451153417963011</c:v>
                </c:pt>
                <c:pt idx="576">
                  <c:v>0.35842363156692308</c:v>
                </c:pt>
                <c:pt idx="577">
                  <c:v>0.3583664511586761</c:v>
                </c:pt>
                <c:pt idx="578">
                  <c:v>0.36030292171487766</c:v>
                </c:pt>
                <c:pt idx="579">
                  <c:v>0.36136042307064553</c:v>
                </c:pt>
                <c:pt idx="580">
                  <c:v>0.3637459465031796</c:v>
                </c:pt>
                <c:pt idx="581">
                  <c:v>0.36365869596514389</c:v>
                </c:pt>
                <c:pt idx="582">
                  <c:v>0.36575208917913282</c:v>
                </c:pt>
                <c:pt idx="583">
                  <c:v>0.36571639706127923</c:v>
                </c:pt>
                <c:pt idx="584">
                  <c:v>0.366161605984337</c:v>
                </c:pt>
                <c:pt idx="585">
                  <c:v>0.36592902580946579</c:v>
                </c:pt>
                <c:pt idx="586">
                  <c:v>0.36531893157447137</c:v>
                </c:pt>
                <c:pt idx="587">
                  <c:v>0.36586992702170024</c:v>
                </c:pt>
                <c:pt idx="588">
                  <c:v>0.36596125488822145</c:v>
                </c:pt>
                <c:pt idx="589">
                  <c:v>0.36781319282096819</c:v>
                </c:pt>
                <c:pt idx="590">
                  <c:v>0.36711562128698955</c:v>
                </c:pt>
                <c:pt idx="591">
                  <c:v>0.3650552796943386</c:v>
                </c:pt>
                <c:pt idx="592">
                  <c:v>0.36452473178008971</c:v>
                </c:pt>
                <c:pt idx="593">
                  <c:v>0.36573063036176962</c:v>
                </c:pt>
                <c:pt idx="594">
                  <c:v>0.3656000882959316</c:v>
                </c:pt>
                <c:pt idx="595">
                  <c:v>0.36565748895136102</c:v>
                </c:pt>
                <c:pt idx="596">
                  <c:v>0.36582768039055402</c:v>
                </c:pt>
                <c:pt idx="597">
                  <c:v>0.3665560995234185</c:v>
                </c:pt>
                <c:pt idx="598">
                  <c:v>0.36660434481171433</c:v>
                </c:pt>
                <c:pt idx="599">
                  <c:v>0.36718441800197998</c:v>
                </c:pt>
                <c:pt idx="600">
                  <c:v>0.36717591905067243</c:v>
                </c:pt>
                <c:pt idx="601">
                  <c:v>0.36763183294941931</c:v>
                </c:pt>
                <c:pt idx="602">
                  <c:v>0.37221180047148544</c:v>
                </c:pt>
                <c:pt idx="603">
                  <c:v>0.37235550671033085</c:v>
                </c:pt>
                <c:pt idx="604">
                  <c:v>0.37621551770226525</c:v>
                </c:pt>
                <c:pt idx="605">
                  <c:v>0.37635313526405056</c:v>
                </c:pt>
                <c:pt idx="606">
                  <c:v>0.37771055845459728</c:v>
                </c:pt>
                <c:pt idx="607">
                  <c:v>0.37939884425464904</c:v>
                </c:pt>
                <c:pt idx="608">
                  <c:v>0.37934395922642161</c:v>
                </c:pt>
                <c:pt idx="609">
                  <c:v>0.37953259176464493</c:v>
                </c:pt>
                <c:pt idx="610">
                  <c:v>0.38117953284374606</c:v>
                </c:pt>
                <c:pt idx="611">
                  <c:v>0.3904326741522729</c:v>
                </c:pt>
                <c:pt idx="612">
                  <c:v>0.39097650875774931</c:v>
                </c:pt>
                <c:pt idx="613">
                  <c:v>0.39870165480662628</c:v>
                </c:pt>
                <c:pt idx="614">
                  <c:v>0.39867172531371076</c:v>
                </c:pt>
                <c:pt idx="615">
                  <c:v>0.39872524175897017</c:v>
                </c:pt>
                <c:pt idx="616">
                  <c:v>0.39916961039157717</c:v>
                </c:pt>
                <c:pt idx="617">
                  <c:v>0.40085454117399427</c:v>
                </c:pt>
                <c:pt idx="618">
                  <c:v>0.40524688701299871</c:v>
                </c:pt>
                <c:pt idx="619">
                  <c:v>0.40684009501918167</c:v>
                </c:pt>
                <c:pt idx="620">
                  <c:v>0.40738496468200835</c:v>
                </c:pt>
                <c:pt idx="621">
                  <c:v>0.40810766988055797</c:v>
                </c:pt>
                <c:pt idx="622">
                  <c:v>0.40889955796571503</c:v>
                </c:pt>
                <c:pt idx="623">
                  <c:v>0.40896402308822172</c:v>
                </c:pt>
                <c:pt idx="624">
                  <c:v>0.40899717171802186</c:v>
                </c:pt>
                <c:pt idx="625">
                  <c:v>0.40842040712108107</c:v>
                </c:pt>
                <c:pt idx="626">
                  <c:v>0.40830129291842371</c:v>
                </c:pt>
                <c:pt idx="627">
                  <c:v>0.40790299646791345</c:v>
                </c:pt>
                <c:pt idx="628">
                  <c:v>0.40712752821492409</c:v>
                </c:pt>
                <c:pt idx="629">
                  <c:v>0.40716851932521475</c:v>
                </c:pt>
                <c:pt idx="630">
                  <c:v>0.40717076136705899</c:v>
                </c:pt>
                <c:pt idx="631">
                  <c:v>0.4041789690819832</c:v>
                </c:pt>
                <c:pt idx="632">
                  <c:v>0.40528593669354501</c:v>
                </c:pt>
                <c:pt idx="633">
                  <c:v>0.40578064464239588</c:v>
                </c:pt>
                <c:pt idx="634">
                  <c:v>0.4059300297561414</c:v>
                </c:pt>
                <c:pt idx="635">
                  <c:v>0.40530396957614512</c:v>
                </c:pt>
                <c:pt idx="636">
                  <c:v>0.40528938218788851</c:v>
                </c:pt>
                <c:pt idx="637">
                  <c:v>0.4054643846401762</c:v>
                </c:pt>
                <c:pt idx="638">
                  <c:v>0.40594210222085142</c:v>
                </c:pt>
                <c:pt idx="639">
                  <c:v>0.40613361668054165</c:v>
                </c:pt>
                <c:pt idx="640">
                  <c:v>0.40822051989371344</c:v>
                </c:pt>
                <c:pt idx="641">
                  <c:v>0.40849785563061231</c:v>
                </c:pt>
                <c:pt idx="642">
                  <c:v>0.40766121958125728</c:v>
                </c:pt>
                <c:pt idx="643">
                  <c:v>0.40348478491652279</c:v>
                </c:pt>
                <c:pt idx="644">
                  <c:v>0.40396696703136958</c:v>
                </c:pt>
                <c:pt idx="645">
                  <c:v>0.40407054442678231</c:v>
                </c:pt>
                <c:pt idx="646">
                  <c:v>0.40404952079888073</c:v>
                </c:pt>
                <c:pt idx="647">
                  <c:v>0.40400593501147847</c:v>
                </c:pt>
                <c:pt idx="648">
                  <c:v>0.40433122927994847</c:v>
                </c:pt>
                <c:pt idx="649">
                  <c:v>0.40439066040018667</c:v>
                </c:pt>
                <c:pt idx="650">
                  <c:v>0.40428947225710682</c:v>
                </c:pt>
                <c:pt idx="651">
                  <c:v>0.40431871130216396</c:v>
                </c:pt>
                <c:pt idx="652">
                  <c:v>0.40433139647687238</c:v>
                </c:pt>
                <c:pt idx="653">
                  <c:v>0.40434731915763755</c:v>
                </c:pt>
                <c:pt idx="654">
                  <c:v>0.40471343307266028</c:v>
                </c:pt>
                <c:pt idx="655">
                  <c:v>0.39610681703682538</c:v>
                </c:pt>
                <c:pt idx="656">
                  <c:v>0.39583500302621011</c:v>
                </c:pt>
                <c:pt idx="657">
                  <c:v>0.39864805855106483</c:v>
                </c:pt>
                <c:pt idx="658">
                  <c:v>0.39861928046329637</c:v>
                </c:pt>
                <c:pt idx="659">
                  <c:v>0.3989328529565434</c:v>
                </c:pt>
                <c:pt idx="660">
                  <c:v>0.39739893275853122</c:v>
                </c:pt>
                <c:pt idx="661">
                  <c:v>0.39729350102710997</c:v>
                </c:pt>
                <c:pt idx="662">
                  <c:v>0.39981944015767612</c:v>
                </c:pt>
                <c:pt idx="663">
                  <c:v>0.39912676739570263</c:v>
                </c:pt>
                <c:pt idx="664">
                  <c:v>0.39905666384067984</c:v>
                </c:pt>
                <c:pt idx="665">
                  <c:v>0.3988657806429407</c:v>
                </c:pt>
                <c:pt idx="666">
                  <c:v>0.39837184806971204</c:v>
                </c:pt>
                <c:pt idx="667">
                  <c:v>0.39929983634921246</c:v>
                </c:pt>
                <c:pt idx="668">
                  <c:v>0.39965462571544313</c:v>
                </c:pt>
                <c:pt idx="669">
                  <c:v>0.39972860006599392</c:v>
                </c:pt>
                <c:pt idx="670">
                  <c:v>0.39989848572000641</c:v>
                </c:pt>
                <c:pt idx="671">
                  <c:v>0.40028388219837535</c:v>
                </c:pt>
                <c:pt idx="672">
                  <c:v>0.39959909833682544</c:v>
                </c:pt>
                <c:pt idx="673">
                  <c:v>0.39733070831591472</c:v>
                </c:pt>
                <c:pt idx="674">
                  <c:v>0.39786655207555294</c:v>
                </c:pt>
                <c:pt idx="675">
                  <c:v>0.39775465140171673</c:v>
                </c:pt>
                <c:pt idx="676">
                  <c:v>0.39779348364402856</c:v>
                </c:pt>
                <c:pt idx="677">
                  <c:v>0.39732223453885329</c:v>
                </c:pt>
                <c:pt idx="678">
                  <c:v>0.3963723703534493</c:v>
                </c:pt>
                <c:pt idx="679">
                  <c:v>0.39620259410138869</c:v>
                </c:pt>
                <c:pt idx="680">
                  <c:v>0.39612911307030169</c:v>
                </c:pt>
                <c:pt idx="681">
                  <c:v>0.39670313408059815</c:v>
                </c:pt>
                <c:pt idx="682">
                  <c:v>0.39869245469244446</c:v>
                </c:pt>
                <c:pt idx="683">
                  <c:v>0.39895329960154829</c:v>
                </c:pt>
                <c:pt idx="684">
                  <c:v>0.39894611786741957</c:v>
                </c:pt>
                <c:pt idx="685">
                  <c:v>0.39901086583842887</c:v>
                </c:pt>
                <c:pt idx="686">
                  <c:v>0.39960650806035092</c:v>
                </c:pt>
                <c:pt idx="687">
                  <c:v>0.39901424636891059</c:v>
                </c:pt>
                <c:pt idx="688">
                  <c:v>0.39624754524454237</c:v>
                </c:pt>
                <c:pt idx="689">
                  <c:v>0.39603637138797976</c:v>
                </c:pt>
                <c:pt idx="690">
                  <c:v>0.39610624748893464</c:v>
                </c:pt>
                <c:pt idx="691">
                  <c:v>0.39532260424547261</c:v>
                </c:pt>
                <c:pt idx="692">
                  <c:v>0.39574981810197724</c:v>
                </c:pt>
                <c:pt idx="693">
                  <c:v>0.39683102668252923</c:v>
                </c:pt>
                <c:pt idx="694">
                  <c:v>0.39732645507027181</c:v>
                </c:pt>
                <c:pt idx="695">
                  <c:v>0.39743138186326799</c:v>
                </c:pt>
                <c:pt idx="696">
                  <c:v>0.39742218916910449</c:v>
                </c:pt>
                <c:pt idx="697">
                  <c:v>0.39318029733670368</c:v>
                </c:pt>
                <c:pt idx="698">
                  <c:v>0.39323268548975659</c:v>
                </c:pt>
                <c:pt idx="699">
                  <c:v>0.3925401987595542</c:v>
                </c:pt>
                <c:pt idx="700">
                  <c:v>0.39258711097357846</c:v>
                </c:pt>
                <c:pt idx="701">
                  <c:v>0.39105979017208325</c:v>
                </c:pt>
                <c:pt idx="702">
                  <c:v>0.39105227726046043</c:v>
                </c:pt>
                <c:pt idx="703">
                  <c:v>0.39106005549752576</c:v>
                </c:pt>
                <c:pt idx="704">
                  <c:v>0.39021109556445271</c:v>
                </c:pt>
                <c:pt idx="705">
                  <c:v>0.39015336579202237</c:v>
                </c:pt>
                <c:pt idx="706">
                  <c:v>0.37314327524409097</c:v>
                </c:pt>
                <c:pt idx="707">
                  <c:v>0.37053320672732426</c:v>
                </c:pt>
                <c:pt idx="708">
                  <c:v>0.37050417528890811</c:v>
                </c:pt>
                <c:pt idx="709">
                  <c:v>0.37098807022634045</c:v>
                </c:pt>
                <c:pt idx="710">
                  <c:v>0.37100619189040451</c:v>
                </c:pt>
                <c:pt idx="711">
                  <c:v>0.37111293188325634</c:v>
                </c:pt>
                <c:pt idx="712">
                  <c:v>0.3712885012493366</c:v>
                </c:pt>
                <c:pt idx="713">
                  <c:v>0.37014889265458767</c:v>
                </c:pt>
                <c:pt idx="714">
                  <c:v>0.37049118789548896</c:v>
                </c:pt>
                <c:pt idx="715">
                  <c:v>0.37085232156101894</c:v>
                </c:pt>
                <c:pt idx="716">
                  <c:v>0.38658665641468359</c:v>
                </c:pt>
                <c:pt idx="717">
                  <c:v>0.38689260216496241</c:v>
                </c:pt>
                <c:pt idx="718">
                  <c:v>0.38684101799879639</c:v>
                </c:pt>
                <c:pt idx="719">
                  <c:v>0.38683704180423789</c:v>
                </c:pt>
                <c:pt idx="720">
                  <c:v>0.38711737482618341</c:v>
                </c:pt>
                <c:pt idx="721">
                  <c:v>0.38804556709347959</c:v>
                </c:pt>
                <c:pt idx="722">
                  <c:v>0.38825459115815031</c:v>
                </c:pt>
                <c:pt idx="723">
                  <c:v>0.3882580310056325</c:v>
                </c:pt>
                <c:pt idx="724">
                  <c:v>0.38874834894809696</c:v>
                </c:pt>
                <c:pt idx="725">
                  <c:v>0.38873739212000624</c:v>
                </c:pt>
                <c:pt idx="726">
                  <c:v>0.38875327194185444</c:v>
                </c:pt>
                <c:pt idx="727">
                  <c:v>0.38884196352010214</c:v>
                </c:pt>
                <c:pt idx="728">
                  <c:v>0.38886016420669683</c:v>
                </c:pt>
                <c:pt idx="729">
                  <c:v>0.38902735977065744</c:v>
                </c:pt>
                <c:pt idx="730">
                  <c:v>0.38915291758304132</c:v>
                </c:pt>
                <c:pt idx="731">
                  <c:v>0.39035772148808645</c:v>
                </c:pt>
                <c:pt idx="732">
                  <c:v>0.39076353908408368</c:v>
                </c:pt>
                <c:pt idx="733">
                  <c:v>0.39119128753006316</c:v>
                </c:pt>
                <c:pt idx="734">
                  <c:v>0.39361000106329447</c:v>
                </c:pt>
                <c:pt idx="735">
                  <c:v>0.39360686642970705</c:v>
                </c:pt>
                <c:pt idx="736">
                  <c:v>0.3941293598427757</c:v>
                </c:pt>
                <c:pt idx="737">
                  <c:v>0.39413208354336482</c:v>
                </c:pt>
                <c:pt idx="738">
                  <c:v>0.39713662135628236</c:v>
                </c:pt>
                <c:pt idx="739">
                  <c:v>0.39721806316321301</c:v>
                </c:pt>
                <c:pt idx="740">
                  <c:v>0.40138838616379413</c:v>
                </c:pt>
                <c:pt idx="741">
                  <c:v>0.40340862333747562</c:v>
                </c:pt>
                <c:pt idx="742">
                  <c:v>0.40339912363227165</c:v>
                </c:pt>
                <c:pt idx="743">
                  <c:v>0.40346084031974028</c:v>
                </c:pt>
                <c:pt idx="744">
                  <c:v>0.40431052871968498</c:v>
                </c:pt>
                <c:pt idx="745">
                  <c:v>0.40438420753695903</c:v>
                </c:pt>
                <c:pt idx="746">
                  <c:v>0.40422555289967937</c:v>
                </c:pt>
                <c:pt idx="747">
                  <c:v>0.40476401298249687</c:v>
                </c:pt>
                <c:pt idx="748">
                  <c:v>0.40889191154765608</c:v>
                </c:pt>
                <c:pt idx="749">
                  <c:v>0.40917540529821711</c:v>
                </c:pt>
                <c:pt idx="750">
                  <c:v>0.40967236298053927</c:v>
                </c:pt>
                <c:pt idx="751">
                  <c:v>0.40963420835229314</c:v>
                </c:pt>
                <c:pt idx="752">
                  <c:v>0.40961103924096437</c:v>
                </c:pt>
                <c:pt idx="753">
                  <c:v>0.41021453684491344</c:v>
                </c:pt>
                <c:pt idx="754">
                  <c:v>0.41027802174772587</c:v>
                </c:pt>
                <c:pt idx="755">
                  <c:v>0.4102765362682449</c:v>
                </c:pt>
                <c:pt idx="756">
                  <c:v>0.41033778046714681</c:v>
                </c:pt>
                <c:pt idx="757">
                  <c:v>0.41050202270536801</c:v>
                </c:pt>
                <c:pt idx="758">
                  <c:v>0.41368227224703535</c:v>
                </c:pt>
                <c:pt idx="759">
                  <c:v>0.4136977625631677</c:v>
                </c:pt>
                <c:pt idx="760">
                  <c:v>0.41379282158006753</c:v>
                </c:pt>
                <c:pt idx="761">
                  <c:v>0.41381067178644609</c:v>
                </c:pt>
                <c:pt idx="762">
                  <c:v>0.4141655447462253</c:v>
                </c:pt>
                <c:pt idx="763">
                  <c:v>0.41421469480896062</c:v>
                </c:pt>
                <c:pt idx="764">
                  <c:v>0.41454155171072704</c:v>
                </c:pt>
                <c:pt idx="765">
                  <c:v>0.41435424932297904</c:v>
                </c:pt>
                <c:pt idx="766">
                  <c:v>0.41454769458147706</c:v>
                </c:pt>
                <c:pt idx="767">
                  <c:v>0.4145484606917258</c:v>
                </c:pt>
                <c:pt idx="768">
                  <c:v>0.41417236564180659</c:v>
                </c:pt>
                <c:pt idx="769">
                  <c:v>0.41398460253581287</c:v>
                </c:pt>
                <c:pt idx="770">
                  <c:v>0.4136622714251636</c:v>
                </c:pt>
                <c:pt idx="771">
                  <c:v>0.413857673660809</c:v>
                </c:pt>
                <c:pt idx="772">
                  <c:v>0.40260234059502603</c:v>
                </c:pt>
                <c:pt idx="773">
                  <c:v>0.40282848578130731</c:v>
                </c:pt>
                <c:pt idx="774">
                  <c:v>0.40134467671632945</c:v>
                </c:pt>
                <c:pt idx="775">
                  <c:v>0.39914687617007705</c:v>
                </c:pt>
                <c:pt idx="776">
                  <c:v>0.39449088267754978</c:v>
                </c:pt>
                <c:pt idx="777">
                  <c:v>0.39419242734651133</c:v>
                </c:pt>
                <c:pt idx="778">
                  <c:v>0.39461238214560318</c:v>
                </c:pt>
                <c:pt idx="779">
                  <c:v>0.38751515828003763</c:v>
                </c:pt>
                <c:pt idx="780">
                  <c:v>0.38460807600726293</c:v>
                </c:pt>
                <c:pt idx="781">
                  <c:v>0.38458872132024119</c:v>
                </c:pt>
                <c:pt idx="782">
                  <c:v>0.38454118846355467</c:v>
                </c:pt>
                <c:pt idx="783">
                  <c:v>0.38423559397582607</c:v>
                </c:pt>
                <c:pt idx="784">
                  <c:v>0.38272816468144205</c:v>
                </c:pt>
                <c:pt idx="785">
                  <c:v>0.38270975078675801</c:v>
                </c:pt>
                <c:pt idx="786">
                  <c:v>0.38234777285060673</c:v>
                </c:pt>
                <c:pt idx="787">
                  <c:v>0.38202226413311008</c:v>
                </c:pt>
                <c:pt idx="788">
                  <c:v>0.38160253163357738</c:v>
                </c:pt>
                <c:pt idx="789">
                  <c:v>0.3817157176669792</c:v>
                </c:pt>
                <c:pt idx="790">
                  <c:v>0.38186423477634868</c:v>
                </c:pt>
                <c:pt idx="791">
                  <c:v>0.38102903505249691</c:v>
                </c:pt>
                <c:pt idx="792">
                  <c:v>0.38083119549958661</c:v>
                </c:pt>
                <c:pt idx="793">
                  <c:v>0.38080462693105294</c:v>
                </c:pt>
                <c:pt idx="794">
                  <c:v>0.3803745377592519</c:v>
                </c:pt>
                <c:pt idx="795">
                  <c:v>0.38026207156356229</c:v>
                </c:pt>
                <c:pt idx="796">
                  <c:v>0.38023558734866614</c:v>
                </c:pt>
                <c:pt idx="797">
                  <c:v>0.37501577758110322</c:v>
                </c:pt>
                <c:pt idx="798">
                  <c:v>0.37467289158169137</c:v>
                </c:pt>
                <c:pt idx="799">
                  <c:v>0.37459775211914947</c:v>
                </c:pt>
                <c:pt idx="800">
                  <c:v>0.37468416077441707</c:v>
                </c:pt>
                <c:pt idx="801">
                  <c:v>0.37451132226253869</c:v>
                </c:pt>
                <c:pt idx="802">
                  <c:v>0.37243815633303728</c:v>
                </c:pt>
                <c:pt idx="803">
                  <c:v>0.37241145703022172</c:v>
                </c:pt>
                <c:pt idx="804">
                  <c:v>0.37273283785673894</c:v>
                </c:pt>
                <c:pt idx="805">
                  <c:v>0.37291284140080522</c:v>
                </c:pt>
                <c:pt idx="806">
                  <c:v>0.35855791893414879</c:v>
                </c:pt>
                <c:pt idx="807">
                  <c:v>0.35889832672040445</c:v>
                </c:pt>
                <c:pt idx="808">
                  <c:v>0.35880804017838219</c:v>
                </c:pt>
                <c:pt idx="809">
                  <c:v>0.35864549820547659</c:v>
                </c:pt>
                <c:pt idx="810">
                  <c:v>0.36025823826179826</c:v>
                </c:pt>
                <c:pt idx="811">
                  <c:v>0.36043755046075765</c:v>
                </c:pt>
                <c:pt idx="812">
                  <c:v>0.36006071018511876</c:v>
                </c:pt>
                <c:pt idx="813">
                  <c:v>0.36003355054709785</c:v>
                </c:pt>
                <c:pt idx="814">
                  <c:v>0.35983952391500285</c:v>
                </c:pt>
                <c:pt idx="815">
                  <c:v>0.35985601111028342</c:v>
                </c:pt>
                <c:pt idx="816">
                  <c:v>0.3596885033701015</c:v>
                </c:pt>
                <c:pt idx="817">
                  <c:v>0.35991215417026784</c:v>
                </c:pt>
                <c:pt idx="818">
                  <c:v>0.35988213692989235</c:v>
                </c:pt>
                <c:pt idx="819">
                  <c:v>0.35944215632424747</c:v>
                </c:pt>
                <c:pt idx="820">
                  <c:v>0.36002514186697743</c:v>
                </c:pt>
                <c:pt idx="821">
                  <c:v>0.35205353945819245</c:v>
                </c:pt>
                <c:pt idx="822">
                  <c:v>0.35228193010620967</c:v>
                </c:pt>
                <c:pt idx="823">
                  <c:v>0.35155351829961418</c:v>
                </c:pt>
                <c:pt idx="824">
                  <c:v>0.35158401972982356</c:v>
                </c:pt>
                <c:pt idx="825">
                  <c:v>0.35259226390867782</c:v>
                </c:pt>
                <c:pt idx="826">
                  <c:v>0.35120707188606576</c:v>
                </c:pt>
                <c:pt idx="827">
                  <c:v>0.34759286331005379</c:v>
                </c:pt>
                <c:pt idx="828">
                  <c:v>0.34759494840031263</c:v>
                </c:pt>
                <c:pt idx="829">
                  <c:v>0.34535233163958273</c:v>
                </c:pt>
                <c:pt idx="830">
                  <c:v>0.34398883515118189</c:v>
                </c:pt>
                <c:pt idx="831">
                  <c:v>0.34183750195164614</c:v>
                </c:pt>
                <c:pt idx="832">
                  <c:v>0.34198599944170843</c:v>
                </c:pt>
                <c:pt idx="833">
                  <c:v>0.33990767993717536</c:v>
                </c:pt>
                <c:pt idx="834">
                  <c:v>0.34000461453335606</c:v>
                </c:pt>
                <c:pt idx="835">
                  <c:v>0.33977765894867568</c:v>
                </c:pt>
                <c:pt idx="836">
                  <c:v>0.33979943141484875</c:v>
                </c:pt>
                <c:pt idx="837">
                  <c:v>0.33983736789087093</c:v>
                </c:pt>
                <c:pt idx="838">
                  <c:v>0.33877918864634832</c:v>
                </c:pt>
                <c:pt idx="839">
                  <c:v>0.34037553814338301</c:v>
                </c:pt>
                <c:pt idx="840">
                  <c:v>0.33854123770999506</c:v>
                </c:pt>
                <c:pt idx="841">
                  <c:v>0.33801673723657144</c:v>
                </c:pt>
                <c:pt idx="842">
                  <c:v>0.33731249021197263</c:v>
                </c:pt>
                <c:pt idx="843">
                  <c:v>0.33602487723647301</c:v>
                </c:pt>
                <c:pt idx="844">
                  <c:v>0.33480042262881154</c:v>
                </c:pt>
                <c:pt idx="845">
                  <c:v>0.33556005576143982</c:v>
                </c:pt>
                <c:pt idx="846">
                  <c:v>0.33561850788233721</c:v>
                </c:pt>
                <c:pt idx="847">
                  <c:v>0.33554158961351527</c:v>
                </c:pt>
                <c:pt idx="848">
                  <c:v>0.33467156756542837</c:v>
                </c:pt>
                <c:pt idx="849">
                  <c:v>0.33536222677664312</c:v>
                </c:pt>
                <c:pt idx="850">
                  <c:v>0.33502777086000929</c:v>
                </c:pt>
                <c:pt idx="851">
                  <c:v>0.33520489292929062</c:v>
                </c:pt>
                <c:pt idx="852">
                  <c:v>0.33504270324686652</c:v>
                </c:pt>
                <c:pt idx="853">
                  <c:v>0.33000629349819527</c:v>
                </c:pt>
                <c:pt idx="854">
                  <c:v>0.3299078996200957</c:v>
                </c:pt>
                <c:pt idx="855">
                  <c:v>0.32558439660082578</c:v>
                </c:pt>
                <c:pt idx="856">
                  <c:v>0.32555037236044959</c:v>
                </c:pt>
                <c:pt idx="857">
                  <c:v>0.32394206802790082</c:v>
                </c:pt>
                <c:pt idx="858">
                  <c:v>0.32199867050837855</c:v>
                </c:pt>
                <c:pt idx="859">
                  <c:v>0.32198997806087248</c:v>
                </c:pt>
                <c:pt idx="860">
                  <c:v>0.32193672808262214</c:v>
                </c:pt>
                <c:pt idx="861">
                  <c:v>0.3200063260470335</c:v>
                </c:pt>
                <c:pt idx="862">
                  <c:v>0.30858407499690765</c:v>
                </c:pt>
                <c:pt idx="863">
                  <c:v>0.30691302770731482</c:v>
                </c:pt>
                <c:pt idx="864">
                  <c:v>0.29948065191279216</c:v>
                </c:pt>
                <c:pt idx="865">
                  <c:v>0.30022468180425949</c:v>
                </c:pt>
                <c:pt idx="866">
                  <c:v>0.30013238474930043</c:v>
                </c:pt>
                <c:pt idx="867">
                  <c:v>0.30269650360725853</c:v>
                </c:pt>
                <c:pt idx="868">
                  <c:v>0.29944368883967704</c:v>
                </c:pt>
                <c:pt idx="869">
                  <c:v>0.29768970476648782</c:v>
                </c:pt>
                <c:pt idx="870">
                  <c:v>0.29557665997833871</c:v>
                </c:pt>
                <c:pt idx="871">
                  <c:v>0.29485258946178911</c:v>
                </c:pt>
                <c:pt idx="872">
                  <c:v>0.29388699456379325</c:v>
                </c:pt>
                <c:pt idx="873">
                  <c:v>0.29267522084579883</c:v>
                </c:pt>
                <c:pt idx="874">
                  <c:v>0.29257196792799606</c:v>
                </c:pt>
                <c:pt idx="875">
                  <c:v>0.29258263053568306</c:v>
                </c:pt>
                <c:pt idx="876">
                  <c:v>0.29284698705750589</c:v>
                </c:pt>
                <c:pt idx="877">
                  <c:v>0.29288041618360322</c:v>
                </c:pt>
                <c:pt idx="878">
                  <c:v>0.29284298631723887</c:v>
                </c:pt>
                <c:pt idx="879">
                  <c:v>0.29650926405801875</c:v>
                </c:pt>
                <c:pt idx="880">
                  <c:v>0.29665352074640161</c:v>
                </c:pt>
                <c:pt idx="881">
                  <c:v>0.29661733408242491</c:v>
                </c:pt>
                <c:pt idx="882">
                  <c:v>0.29659253040840616</c:v>
                </c:pt>
                <c:pt idx="883">
                  <c:v>0.29545541343599824</c:v>
                </c:pt>
                <c:pt idx="884">
                  <c:v>0.29492740471675333</c:v>
                </c:pt>
                <c:pt idx="885">
                  <c:v>0.29448490486917323</c:v>
                </c:pt>
                <c:pt idx="886">
                  <c:v>0.29450791908301227</c:v>
                </c:pt>
                <c:pt idx="887">
                  <c:v>0.29449431994587294</c:v>
                </c:pt>
                <c:pt idx="888">
                  <c:v>0.29354216020558715</c:v>
                </c:pt>
                <c:pt idx="889">
                  <c:v>0.29296978090404002</c:v>
                </c:pt>
                <c:pt idx="890">
                  <c:v>0.29274001029593505</c:v>
                </c:pt>
                <c:pt idx="891">
                  <c:v>0.28956360800352809</c:v>
                </c:pt>
                <c:pt idx="892">
                  <c:v>0.28916890126031231</c:v>
                </c:pt>
                <c:pt idx="893">
                  <c:v>0.2891876555794366</c:v>
                </c:pt>
                <c:pt idx="894">
                  <c:v>0.28914841088052401</c:v>
                </c:pt>
                <c:pt idx="895">
                  <c:v>0.28850857439363004</c:v>
                </c:pt>
                <c:pt idx="896">
                  <c:v>0.28795719543765913</c:v>
                </c:pt>
                <c:pt idx="897">
                  <c:v>0.28728963089285375</c:v>
                </c:pt>
                <c:pt idx="898">
                  <c:v>0.28730514022047682</c:v>
                </c:pt>
                <c:pt idx="899">
                  <c:v>0.28677966453045323</c:v>
                </c:pt>
                <c:pt idx="900">
                  <c:v>0.28660830766348766</c:v>
                </c:pt>
                <c:pt idx="901">
                  <c:v>0.28661870554901397</c:v>
                </c:pt>
                <c:pt idx="902">
                  <c:v>0.28657753448894774</c:v>
                </c:pt>
                <c:pt idx="903">
                  <c:v>0.28679647349380588</c:v>
                </c:pt>
                <c:pt idx="904">
                  <c:v>0.28770555895680561</c:v>
                </c:pt>
                <c:pt idx="905">
                  <c:v>0.28713675497595686</c:v>
                </c:pt>
                <c:pt idx="906">
                  <c:v>0.28684102033040204</c:v>
                </c:pt>
                <c:pt idx="907">
                  <c:v>0.28685186678091107</c:v>
                </c:pt>
                <c:pt idx="908">
                  <c:v>0.28341247230265942</c:v>
                </c:pt>
                <c:pt idx="909">
                  <c:v>0.28282695066126734</c:v>
                </c:pt>
                <c:pt idx="910">
                  <c:v>0.28249120811526629</c:v>
                </c:pt>
                <c:pt idx="911">
                  <c:v>0.28252144391630402</c:v>
                </c:pt>
                <c:pt idx="912">
                  <c:v>0.28247060054434331</c:v>
                </c:pt>
                <c:pt idx="913">
                  <c:v>0.27904027652100954</c:v>
                </c:pt>
                <c:pt idx="914">
                  <c:v>0.27891414220379268</c:v>
                </c:pt>
                <c:pt idx="915">
                  <c:v>0.27910175333460929</c:v>
                </c:pt>
                <c:pt idx="916">
                  <c:v>0.2792749849349016</c:v>
                </c:pt>
                <c:pt idx="917">
                  <c:v>0.27900742989636845</c:v>
                </c:pt>
                <c:pt idx="918">
                  <c:v>0.27739709695473264</c:v>
                </c:pt>
                <c:pt idx="919">
                  <c:v>0.27710269589681674</c:v>
                </c:pt>
                <c:pt idx="920">
                  <c:v>0.27695321415158075</c:v>
                </c:pt>
                <c:pt idx="921">
                  <c:v>0.27675086765312013</c:v>
                </c:pt>
                <c:pt idx="922">
                  <c:v>0.27591822091095791</c:v>
                </c:pt>
                <c:pt idx="923">
                  <c:v>0.27567971475103625</c:v>
                </c:pt>
                <c:pt idx="924">
                  <c:v>0.2756713334610239</c:v>
                </c:pt>
                <c:pt idx="925">
                  <c:v>0.2747687974936569</c:v>
                </c:pt>
                <c:pt idx="926">
                  <c:v>0.27465562544492034</c:v>
                </c:pt>
                <c:pt idx="927">
                  <c:v>0.27467189624653621</c:v>
                </c:pt>
                <c:pt idx="928">
                  <c:v>0.27529474405786797</c:v>
                </c:pt>
                <c:pt idx="929">
                  <c:v>0.27541601410063232</c:v>
                </c:pt>
                <c:pt idx="930">
                  <c:v>0.27537296958148844</c:v>
                </c:pt>
                <c:pt idx="931">
                  <c:v>0.27523861894680918</c:v>
                </c:pt>
                <c:pt idx="932">
                  <c:v>0.27454033262863092</c:v>
                </c:pt>
                <c:pt idx="933">
                  <c:v>0.27179872051388393</c:v>
                </c:pt>
                <c:pt idx="934">
                  <c:v>0.2749776479189357</c:v>
                </c:pt>
                <c:pt idx="935">
                  <c:v>0.27501844776274453</c:v>
                </c:pt>
                <c:pt idx="936">
                  <c:v>0.27503271824249115</c:v>
                </c:pt>
                <c:pt idx="937">
                  <c:v>0.27407716652085357</c:v>
                </c:pt>
                <c:pt idx="938">
                  <c:v>0.27391389901860541</c:v>
                </c:pt>
                <c:pt idx="939">
                  <c:v>0.27386345779352073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E6-462B-A98D-B77283725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359632"/>
        <c:axId val="290360024"/>
      </c:scatterChart>
      <c:valAx>
        <c:axId val="290359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PD</a:t>
                </a:r>
                <a:endParaRPr lang="ru-RU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360024"/>
        <c:crosses val="autoZero"/>
        <c:crossBetween val="midCat"/>
      </c:valAx>
      <c:valAx>
        <c:axId val="29036002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>
                    <a:solidFill>
                      <a:sysClr val="windowText" lastClr="000000"/>
                    </a:solidFill>
                  </a:rPr>
                  <a:t>Волатильность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3596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72876592656619"/>
          <c:y val="4.8511576626240352E-2"/>
          <c:w val="0.81295503236735844"/>
          <c:h val="0.80858519476686141"/>
        </c:manualLayout>
      </c:layout>
      <c:scatterChart>
        <c:scatterStyle val="lineMarker"/>
        <c:varyColors val="0"/>
        <c:ser>
          <c:idx val="0"/>
          <c:order val="0"/>
          <c:tx>
            <c:strRef>
              <c:f>'Индикаторы и PD'!$P$1</c:f>
              <c:strCache>
                <c:ptCount val="1"/>
                <c:pt idx="0">
                  <c:v>Волатильность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dash"/>
              </a:ln>
              <a:effectLst/>
            </c:spPr>
          </c:marker>
          <c:xVal>
            <c:numRef>
              <c:f>'Индикаторы и PD'!$N$2:$N$941</c:f>
              <c:numCache>
                <c:formatCode>0.00%</c:formatCode>
                <c:ptCount val="940"/>
                <c:pt idx="0">
                  <c:v>0.34213080498239634</c:v>
                </c:pt>
                <c:pt idx="1">
                  <c:v>0.3112724008001363</c:v>
                </c:pt>
                <c:pt idx="2">
                  <c:v>0.30520960153155241</c:v>
                </c:pt>
                <c:pt idx="3">
                  <c:v>0.32331006423684894</c:v>
                </c:pt>
                <c:pt idx="4">
                  <c:v>0.37602689237539505</c:v>
                </c:pt>
                <c:pt idx="5">
                  <c:v>0.3903862771213647</c:v>
                </c:pt>
                <c:pt idx="6">
                  <c:v>0.34050140208472779</c:v>
                </c:pt>
                <c:pt idx="7">
                  <c:v>0.31448278430386739</c:v>
                </c:pt>
                <c:pt idx="8">
                  <c:v>0.29950467839555467</c:v>
                </c:pt>
                <c:pt idx="9">
                  <c:v>0.30691726647199602</c:v>
                </c:pt>
                <c:pt idx="10">
                  <c:v>0.31315720651602796</c:v>
                </c:pt>
                <c:pt idx="11">
                  <c:v>0.30918609874511993</c:v>
                </c:pt>
                <c:pt idx="12">
                  <c:v>0.2968495908299903</c:v>
                </c:pt>
                <c:pt idx="13">
                  <c:v>0.30193649411449741</c:v>
                </c:pt>
                <c:pt idx="14">
                  <c:v>0.33734815565016063</c:v>
                </c:pt>
                <c:pt idx="15">
                  <c:v>0.33786425517047453</c:v>
                </c:pt>
                <c:pt idx="16">
                  <c:v>0.33442588503214182</c:v>
                </c:pt>
                <c:pt idx="17">
                  <c:v>0.34521618190017922</c:v>
                </c:pt>
                <c:pt idx="18">
                  <c:v>0.31646130218956148</c:v>
                </c:pt>
                <c:pt idx="19">
                  <c:v>0.30768394455174253</c:v>
                </c:pt>
                <c:pt idx="20">
                  <c:v>0.29919835079720608</c:v>
                </c:pt>
                <c:pt idx="21">
                  <c:v>0.29430458281723121</c:v>
                </c:pt>
                <c:pt idx="22">
                  <c:v>0.28250046749292523</c:v>
                </c:pt>
                <c:pt idx="23">
                  <c:v>0.2523252488798613</c:v>
                </c:pt>
                <c:pt idx="24">
                  <c:v>0.23618061039996163</c:v>
                </c:pt>
                <c:pt idx="25">
                  <c:v>0.2369351991191388</c:v>
                </c:pt>
                <c:pt idx="26">
                  <c:v>0.23168309012385735</c:v>
                </c:pt>
                <c:pt idx="27">
                  <c:v>0.21120965770517003</c:v>
                </c:pt>
                <c:pt idx="28">
                  <c:v>0.175165049455004</c:v>
                </c:pt>
                <c:pt idx="29">
                  <c:v>0.16698947502338765</c:v>
                </c:pt>
                <c:pt idx="30">
                  <c:v>0.17940790772948975</c:v>
                </c:pt>
                <c:pt idx="31">
                  <c:v>0.1637648968849201</c:v>
                </c:pt>
                <c:pt idx="32">
                  <c:v>0.18082550925490373</c:v>
                </c:pt>
                <c:pt idx="33">
                  <c:v>0.17225658037797983</c:v>
                </c:pt>
                <c:pt idx="34">
                  <c:v>0.19355176858324111</c:v>
                </c:pt>
                <c:pt idx="35">
                  <c:v>0.18047186213352973</c:v>
                </c:pt>
                <c:pt idx="36">
                  <c:v>0.16820032764086931</c:v>
                </c:pt>
                <c:pt idx="37">
                  <c:v>0.17116876862129798</c:v>
                </c:pt>
                <c:pt idx="38">
                  <c:v>0.17593515468084439</c:v>
                </c:pt>
                <c:pt idx="39">
                  <c:v>0.16406198596782248</c:v>
                </c:pt>
                <c:pt idx="40">
                  <c:v>0.13718053402051178</c:v>
                </c:pt>
                <c:pt idx="41">
                  <c:v>0.13328997582456659</c:v>
                </c:pt>
                <c:pt idx="42">
                  <c:v>0.13422614066151772</c:v>
                </c:pt>
                <c:pt idx="43">
                  <c:v>0.15636444855116191</c:v>
                </c:pt>
                <c:pt idx="44">
                  <c:v>0.14381454978648234</c:v>
                </c:pt>
                <c:pt idx="45">
                  <c:v>0.12995320746143066</c:v>
                </c:pt>
                <c:pt idx="46">
                  <c:v>0.1384901780842491</c:v>
                </c:pt>
                <c:pt idx="47">
                  <c:v>0.14617519170385673</c:v>
                </c:pt>
                <c:pt idx="48">
                  <c:v>0.13728168988133541</c:v>
                </c:pt>
                <c:pt idx="49">
                  <c:v>0.14419040518339762</c:v>
                </c:pt>
                <c:pt idx="50">
                  <c:v>0.14481089341642836</c:v>
                </c:pt>
                <c:pt idx="51">
                  <c:v>0.15952996563204097</c:v>
                </c:pt>
                <c:pt idx="52">
                  <c:v>0.17718112198135039</c:v>
                </c:pt>
                <c:pt idx="53">
                  <c:v>0.1614208865894976</c:v>
                </c:pt>
                <c:pt idx="54">
                  <c:v>0.15383043882820172</c:v>
                </c:pt>
                <c:pt idx="55">
                  <c:v>0.15845056554296116</c:v>
                </c:pt>
                <c:pt idx="56">
                  <c:v>0.16733165380354192</c:v>
                </c:pt>
                <c:pt idx="57">
                  <c:v>0.1708094874612138</c:v>
                </c:pt>
                <c:pt idx="58">
                  <c:v>0.15918380039630303</c:v>
                </c:pt>
                <c:pt idx="59">
                  <c:v>0.14775172143441767</c:v>
                </c:pt>
                <c:pt idx="60">
                  <c:v>0.14404761535272062</c:v>
                </c:pt>
                <c:pt idx="61">
                  <c:v>0.14410116130759409</c:v>
                </c:pt>
                <c:pt idx="62">
                  <c:v>0.13845777822761479</c:v>
                </c:pt>
                <c:pt idx="63">
                  <c:v>0.14074868861439466</c:v>
                </c:pt>
                <c:pt idx="64">
                  <c:v>0.13646391397109933</c:v>
                </c:pt>
                <c:pt idx="65">
                  <c:v>0.14028756061593514</c:v>
                </c:pt>
                <c:pt idx="66">
                  <c:v>0.14522728929298395</c:v>
                </c:pt>
                <c:pt idx="67">
                  <c:v>0.14160503789933601</c:v>
                </c:pt>
                <c:pt idx="68">
                  <c:v>0.14742895740910952</c:v>
                </c:pt>
                <c:pt idx="69">
                  <c:v>0.14328099347258771</c:v>
                </c:pt>
                <c:pt idx="70">
                  <c:v>0.14243195483944168</c:v>
                </c:pt>
                <c:pt idx="71">
                  <c:v>0.14961777392971487</c:v>
                </c:pt>
                <c:pt idx="72">
                  <c:v>0.14997334639777252</c:v>
                </c:pt>
                <c:pt idx="73">
                  <c:v>0.14377063492067996</c:v>
                </c:pt>
                <c:pt idx="74">
                  <c:v>0.14839488354138872</c:v>
                </c:pt>
                <c:pt idx="75">
                  <c:v>0.14397707501341195</c:v>
                </c:pt>
                <c:pt idx="76">
                  <c:v>0.14243142865614278</c:v>
                </c:pt>
                <c:pt idx="77">
                  <c:v>0.14052848955622782</c:v>
                </c:pt>
                <c:pt idx="78">
                  <c:v>0.13773820522483113</c:v>
                </c:pt>
                <c:pt idx="79">
                  <c:v>0.13437459842657254</c:v>
                </c:pt>
                <c:pt idx="80">
                  <c:v>0.11113339631033518</c:v>
                </c:pt>
                <c:pt idx="81">
                  <c:v>0.11114795831955357</c:v>
                </c:pt>
                <c:pt idx="82">
                  <c:v>0.11576666758225505</c:v>
                </c:pt>
                <c:pt idx="83">
                  <c:v>0.1142813360791446</c:v>
                </c:pt>
                <c:pt idx="84">
                  <c:v>0.11297039722585515</c:v>
                </c:pt>
                <c:pt idx="85">
                  <c:v>0.11756185666827886</c:v>
                </c:pt>
                <c:pt idx="86">
                  <c:v>0.11794919521447747</c:v>
                </c:pt>
                <c:pt idx="87">
                  <c:v>0.11903387496254707</c:v>
                </c:pt>
                <c:pt idx="88">
                  <c:v>0.11699745034013476</c:v>
                </c:pt>
                <c:pt idx="89">
                  <c:v>0.11608135932353071</c:v>
                </c:pt>
                <c:pt idx="90">
                  <c:v>0.12234370872374273</c:v>
                </c:pt>
                <c:pt idx="91">
                  <c:v>0.12116597041799113</c:v>
                </c:pt>
                <c:pt idx="92">
                  <c:v>0.11795399025207931</c:v>
                </c:pt>
                <c:pt idx="93">
                  <c:v>0.11840574242549048</c:v>
                </c:pt>
                <c:pt idx="94">
                  <c:v>0.1173892594628597</c:v>
                </c:pt>
                <c:pt idx="95">
                  <c:v>0.12499969689976104</c:v>
                </c:pt>
                <c:pt idx="96">
                  <c:v>0.12131054204328719</c:v>
                </c:pt>
                <c:pt idx="97">
                  <c:v>0.12140565853815122</c:v>
                </c:pt>
                <c:pt idx="98">
                  <c:v>0.1239118160027481</c:v>
                </c:pt>
                <c:pt idx="99">
                  <c:v>0.12616880397443914</c:v>
                </c:pt>
                <c:pt idx="100">
                  <c:v>0.12498487660774221</c:v>
                </c:pt>
                <c:pt idx="101">
                  <c:v>0.12658302952635903</c:v>
                </c:pt>
                <c:pt idx="102">
                  <c:v>0.1261096769261919</c:v>
                </c:pt>
                <c:pt idx="103">
                  <c:v>0.12382675586169871</c:v>
                </c:pt>
                <c:pt idx="104">
                  <c:v>0.12268448087186669</c:v>
                </c:pt>
                <c:pt idx="105">
                  <c:v>0.12441587028637718</c:v>
                </c:pt>
                <c:pt idx="106">
                  <c:v>0.12011724500631031</c:v>
                </c:pt>
                <c:pt idx="107">
                  <c:v>0.12239752776469175</c:v>
                </c:pt>
                <c:pt idx="108">
                  <c:v>0.12110725130631464</c:v>
                </c:pt>
                <c:pt idx="109">
                  <c:v>0.12571015165784019</c:v>
                </c:pt>
                <c:pt idx="110">
                  <c:v>0.1243915827894054</c:v>
                </c:pt>
                <c:pt idx="111">
                  <c:v>0.11906033064937506</c:v>
                </c:pt>
                <c:pt idx="112">
                  <c:v>0.12129295983543073</c:v>
                </c:pt>
                <c:pt idx="113">
                  <c:v>0.12125494017420628</c:v>
                </c:pt>
                <c:pt idx="114">
                  <c:v>0.1216628468626996</c:v>
                </c:pt>
                <c:pt idx="115">
                  <c:v>0.12430296047746733</c:v>
                </c:pt>
                <c:pt idx="116">
                  <c:v>0.12322524602103682</c:v>
                </c:pt>
                <c:pt idx="117">
                  <c:v>0.12843356344925472</c:v>
                </c:pt>
                <c:pt idx="118">
                  <c:v>0.1321199500904531</c:v>
                </c:pt>
                <c:pt idx="119">
                  <c:v>0.12716189312098686</c:v>
                </c:pt>
                <c:pt idx="120">
                  <c:v>0.12534316178292926</c:v>
                </c:pt>
                <c:pt idx="121">
                  <c:v>0.12710291143804775</c:v>
                </c:pt>
                <c:pt idx="122">
                  <c:v>0.12788029466201362</c:v>
                </c:pt>
                <c:pt idx="123">
                  <c:v>0.13308760236074429</c:v>
                </c:pt>
                <c:pt idx="124">
                  <c:v>0.12808224256666498</c:v>
                </c:pt>
                <c:pt idx="125">
                  <c:v>0.13593749493351631</c:v>
                </c:pt>
                <c:pt idx="126">
                  <c:v>0.13015137713483782</c:v>
                </c:pt>
                <c:pt idx="127">
                  <c:v>0.13034767617607035</c:v>
                </c:pt>
                <c:pt idx="128">
                  <c:v>0.12937480545412683</c:v>
                </c:pt>
                <c:pt idx="129">
                  <c:v>0.12820266572699163</c:v>
                </c:pt>
                <c:pt idx="130">
                  <c:v>0.12354836758869613</c:v>
                </c:pt>
                <c:pt idx="131">
                  <c:v>0.11822783980144556</c:v>
                </c:pt>
                <c:pt idx="132">
                  <c:v>0.11947684049309254</c:v>
                </c:pt>
                <c:pt idx="133">
                  <c:v>0.12222948720666324</c:v>
                </c:pt>
                <c:pt idx="134">
                  <c:v>0.11126453227244698</c:v>
                </c:pt>
                <c:pt idx="135">
                  <c:v>0.11820329388692881</c:v>
                </c:pt>
                <c:pt idx="136">
                  <c:v>0.12008893844192151</c:v>
                </c:pt>
                <c:pt idx="137">
                  <c:v>0.1166345518572315</c:v>
                </c:pt>
                <c:pt idx="138">
                  <c:v>0.12388463857403478</c:v>
                </c:pt>
                <c:pt idx="139">
                  <c:v>0.12499841601550121</c:v>
                </c:pt>
                <c:pt idx="140">
                  <c:v>0.11699194014054484</c:v>
                </c:pt>
                <c:pt idx="141">
                  <c:v>0.11535991244050797</c:v>
                </c:pt>
                <c:pt idx="142">
                  <c:v>0.11330048222073973</c:v>
                </c:pt>
                <c:pt idx="143">
                  <c:v>0.11657863239469503</c:v>
                </c:pt>
                <c:pt idx="144">
                  <c:v>0.12120983430658154</c:v>
                </c:pt>
                <c:pt idx="145">
                  <c:v>0.1192647446119295</c:v>
                </c:pt>
                <c:pt idx="146">
                  <c:v>0.12075912575853047</c:v>
                </c:pt>
                <c:pt idx="147">
                  <c:v>0.12031160422546387</c:v>
                </c:pt>
                <c:pt idx="148">
                  <c:v>0.11666899857413775</c:v>
                </c:pt>
                <c:pt idx="149">
                  <c:v>0.12064807534000395</c:v>
                </c:pt>
                <c:pt idx="150">
                  <c:v>0.11967394867444453</c:v>
                </c:pt>
                <c:pt idx="151">
                  <c:v>0.12011618380523664</c:v>
                </c:pt>
                <c:pt idx="152">
                  <c:v>0.12083442986173494</c:v>
                </c:pt>
                <c:pt idx="153">
                  <c:v>0.12652603605925064</c:v>
                </c:pt>
                <c:pt idx="154">
                  <c:v>0.12628186321170212</c:v>
                </c:pt>
                <c:pt idx="155">
                  <c:v>0.13236318261357644</c:v>
                </c:pt>
                <c:pt idx="156">
                  <c:v>0.13577609360578582</c:v>
                </c:pt>
                <c:pt idx="157">
                  <c:v>0.1451697495825304</c:v>
                </c:pt>
                <c:pt idx="158">
                  <c:v>0.15846341395382066</c:v>
                </c:pt>
                <c:pt idx="159">
                  <c:v>0.1447228407309987</c:v>
                </c:pt>
                <c:pt idx="160">
                  <c:v>0.14369057672105431</c:v>
                </c:pt>
                <c:pt idx="161">
                  <c:v>0.13652870309724072</c:v>
                </c:pt>
                <c:pt idx="162">
                  <c:v>0.13657745387907722</c:v>
                </c:pt>
                <c:pt idx="163">
                  <c:v>0.13866901010446914</c:v>
                </c:pt>
                <c:pt idx="164">
                  <c:v>0.13698547813674905</c:v>
                </c:pt>
                <c:pt idx="165">
                  <c:v>0.14194533149193603</c:v>
                </c:pt>
                <c:pt idx="166">
                  <c:v>0.13804064249988518</c:v>
                </c:pt>
                <c:pt idx="167">
                  <c:v>0.1381545459703957</c:v>
                </c:pt>
                <c:pt idx="168">
                  <c:v>0.1400878878298871</c:v>
                </c:pt>
                <c:pt idx="169">
                  <c:v>0.13696869612462342</c:v>
                </c:pt>
                <c:pt idx="170">
                  <c:v>0.13453031254345424</c:v>
                </c:pt>
                <c:pt idx="171">
                  <c:v>0.13514771604823272</c:v>
                </c:pt>
                <c:pt idx="172">
                  <c:v>0.13899026011433474</c:v>
                </c:pt>
                <c:pt idx="173">
                  <c:v>0.13572014919807043</c:v>
                </c:pt>
                <c:pt idx="174">
                  <c:v>0.13839999383915907</c:v>
                </c:pt>
                <c:pt idx="175">
                  <c:v>0.13976617273333442</c:v>
                </c:pt>
                <c:pt idx="176">
                  <c:v>0.13882459307631484</c:v>
                </c:pt>
                <c:pt idx="177">
                  <c:v>0.15937934424326292</c:v>
                </c:pt>
                <c:pt idx="178">
                  <c:v>0.14830435133924877</c:v>
                </c:pt>
                <c:pt idx="179">
                  <c:v>0.15213485250748096</c:v>
                </c:pt>
                <c:pt idx="180">
                  <c:v>0.15641379226778701</c:v>
                </c:pt>
                <c:pt idx="181">
                  <c:v>0.15960683861231389</c:v>
                </c:pt>
                <c:pt idx="182">
                  <c:v>0.15286884955905267</c:v>
                </c:pt>
                <c:pt idx="183">
                  <c:v>0.16120266321023627</c:v>
                </c:pt>
                <c:pt idx="184">
                  <c:v>0.16022515776123761</c:v>
                </c:pt>
                <c:pt idx="185">
                  <c:v>0.15955209434090656</c:v>
                </c:pt>
                <c:pt idx="186">
                  <c:v>0.15174888535209463</c:v>
                </c:pt>
                <c:pt idx="187">
                  <c:v>0.15970450589121604</c:v>
                </c:pt>
                <c:pt idx="188">
                  <c:v>0.14826956114567394</c:v>
                </c:pt>
                <c:pt idx="189">
                  <c:v>0.14846039979941494</c:v>
                </c:pt>
                <c:pt idx="190">
                  <c:v>0.14775905000468589</c:v>
                </c:pt>
                <c:pt idx="191">
                  <c:v>0.1463071907285966</c:v>
                </c:pt>
                <c:pt idx="192">
                  <c:v>0.13662242582931983</c:v>
                </c:pt>
                <c:pt idx="193">
                  <c:v>0.13900236114829892</c:v>
                </c:pt>
                <c:pt idx="194">
                  <c:v>0.14098563223286842</c:v>
                </c:pt>
                <c:pt idx="195">
                  <c:v>0.14497975109082425</c:v>
                </c:pt>
                <c:pt idx="196">
                  <c:v>0.14231468834086808</c:v>
                </c:pt>
                <c:pt idx="197">
                  <c:v>0.13842824409691215</c:v>
                </c:pt>
                <c:pt idx="198">
                  <c:v>0.14218233545981723</c:v>
                </c:pt>
                <c:pt idx="199">
                  <c:v>0.14145493047394286</c:v>
                </c:pt>
                <c:pt idx="200">
                  <c:v>0.128993462808419</c:v>
                </c:pt>
                <c:pt idx="201">
                  <c:v>0.13331704845362569</c:v>
                </c:pt>
                <c:pt idx="202">
                  <c:v>0.13228783416686202</c:v>
                </c:pt>
                <c:pt idx="203">
                  <c:v>0.13949538092743219</c:v>
                </c:pt>
                <c:pt idx="204">
                  <c:v>0.13973725911681595</c:v>
                </c:pt>
                <c:pt idx="205">
                  <c:v>0.1381897972839421</c:v>
                </c:pt>
                <c:pt idx="206">
                  <c:v>0.1346237572761369</c:v>
                </c:pt>
                <c:pt idx="207">
                  <c:v>0.1387461978087714</c:v>
                </c:pt>
                <c:pt idx="208">
                  <c:v>0.13520282999560515</c:v>
                </c:pt>
                <c:pt idx="209">
                  <c:v>0.1319288860515464</c:v>
                </c:pt>
                <c:pt idx="210">
                  <c:v>0.13435948645907123</c:v>
                </c:pt>
                <c:pt idx="211">
                  <c:v>0.13594653708828078</c:v>
                </c:pt>
                <c:pt idx="212">
                  <c:v>0.13978391854161124</c:v>
                </c:pt>
                <c:pt idx="213">
                  <c:v>0.13553389384385442</c:v>
                </c:pt>
                <c:pt idx="214">
                  <c:v>0.13724398109605968</c:v>
                </c:pt>
                <c:pt idx="215">
                  <c:v>0.14035197457917542</c:v>
                </c:pt>
                <c:pt idx="216">
                  <c:v>0.14595448071974076</c:v>
                </c:pt>
                <c:pt idx="217">
                  <c:v>0.14601400389327018</c:v>
                </c:pt>
                <c:pt idx="218">
                  <c:v>0.14116179615705068</c:v>
                </c:pt>
                <c:pt idx="219">
                  <c:v>0.13582160581256822</c:v>
                </c:pt>
                <c:pt idx="220">
                  <c:v>0.13643416559532212</c:v>
                </c:pt>
                <c:pt idx="221">
                  <c:v>0.13605673868813237</c:v>
                </c:pt>
                <c:pt idx="222">
                  <c:v>0.13311609081267087</c:v>
                </c:pt>
                <c:pt idx="223">
                  <c:v>0.14745278780745127</c:v>
                </c:pt>
                <c:pt idx="224">
                  <c:v>0.14475868675326484</c:v>
                </c:pt>
                <c:pt idx="225">
                  <c:v>0.1402638812585443</c:v>
                </c:pt>
                <c:pt idx="226">
                  <c:v>0.1454908720861916</c:v>
                </c:pt>
                <c:pt idx="227">
                  <c:v>0.1417546939332763</c:v>
                </c:pt>
                <c:pt idx="228">
                  <c:v>0.14400290387289241</c:v>
                </c:pt>
                <c:pt idx="229">
                  <c:v>0.14307471478914521</c:v>
                </c:pt>
                <c:pt idx="230">
                  <c:v>0.14423090698518273</c:v>
                </c:pt>
                <c:pt idx="231">
                  <c:v>0.14561912266703755</c:v>
                </c:pt>
                <c:pt idx="232">
                  <c:v>0.15103081468464413</c:v>
                </c:pt>
                <c:pt idx="233">
                  <c:v>0.15498901418048877</c:v>
                </c:pt>
                <c:pt idx="234">
                  <c:v>0.14945515355908093</c:v>
                </c:pt>
                <c:pt idx="235">
                  <c:v>0.15095718399866306</c:v>
                </c:pt>
                <c:pt idx="236">
                  <c:v>0.15591126611483458</c:v>
                </c:pt>
                <c:pt idx="237">
                  <c:v>0.15784249604204995</c:v>
                </c:pt>
                <c:pt idx="238">
                  <c:v>0.15550576165156532</c:v>
                </c:pt>
                <c:pt idx="239">
                  <c:v>0.14270058272480635</c:v>
                </c:pt>
                <c:pt idx="240">
                  <c:v>0.13138031278081394</c:v>
                </c:pt>
                <c:pt idx="241">
                  <c:v>0.13099550816489566</c:v>
                </c:pt>
                <c:pt idx="242">
                  <c:v>0.13071652677424173</c:v>
                </c:pt>
                <c:pt idx="243">
                  <c:v>0.13078223313206908</c:v>
                </c:pt>
                <c:pt idx="244">
                  <c:v>0.12040909707232136</c:v>
                </c:pt>
                <c:pt idx="245">
                  <c:v>0.11713015329068252</c:v>
                </c:pt>
                <c:pt idx="246">
                  <c:v>0.11907615278511038</c:v>
                </c:pt>
                <c:pt idx="247">
                  <c:v>0.11877395127577169</c:v>
                </c:pt>
                <c:pt idx="248">
                  <c:v>0.11475274726220046</c:v>
                </c:pt>
                <c:pt idx="249">
                  <c:v>0.10913263820229553</c:v>
                </c:pt>
                <c:pt idx="250">
                  <c:v>0.10320149232221122</c:v>
                </c:pt>
                <c:pt idx="251">
                  <c:v>9.6846524819155594E-2</c:v>
                </c:pt>
                <c:pt idx="252">
                  <c:v>9.8016487580940018E-2</c:v>
                </c:pt>
                <c:pt idx="253">
                  <c:v>0.12011353178986296</c:v>
                </c:pt>
                <c:pt idx="254">
                  <c:v>0.1208938982000605</c:v>
                </c:pt>
                <c:pt idx="255">
                  <c:v>0.12140378865388117</c:v>
                </c:pt>
                <c:pt idx="256">
                  <c:v>0.12176080594051654</c:v>
                </c:pt>
                <c:pt idx="257">
                  <c:v>0.13477161146440261</c:v>
                </c:pt>
                <c:pt idx="258">
                  <c:v>0.1329367281551678</c:v>
                </c:pt>
                <c:pt idx="259">
                  <c:v>0.12538740352825314</c:v>
                </c:pt>
                <c:pt idx="260">
                  <c:v>0.13070789125362867</c:v>
                </c:pt>
                <c:pt idx="261">
                  <c:v>0.12386906960953713</c:v>
                </c:pt>
                <c:pt idx="262">
                  <c:v>0.11363858664575134</c:v>
                </c:pt>
                <c:pt idx="263">
                  <c:v>0.11657910886574055</c:v>
                </c:pt>
                <c:pt idx="264">
                  <c:v>0.11228428160207743</c:v>
                </c:pt>
                <c:pt idx="265">
                  <c:v>0.10888555194052564</c:v>
                </c:pt>
                <c:pt idx="266">
                  <c:v>0.10495726030605002</c:v>
                </c:pt>
                <c:pt idx="267">
                  <c:v>0.10774582335682972</c:v>
                </c:pt>
                <c:pt idx="268">
                  <c:v>0.10688508385055702</c:v>
                </c:pt>
                <c:pt idx="269">
                  <c:v>0.10834961970368512</c:v>
                </c:pt>
                <c:pt idx="270">
                  <c:v>0.10029774801751028</c:v>
                </c:pt>
                <c:pt idx="271">
                  <c:v>9.6471043874439596E-2</c:v>
                </c:pt>
                <c:pt idx="272">
                  <c:v>9.7561920809269967E-2</c:v>
                </c:pt>
                <c:pt idx="273">
                  <c:v>0.10030441878161371</c:v>
                </c:pt>
                <c:pt idx="274">
                  <c:v>9.4173855811530649E-2</c:v>
                </c:pt>
                <c:pt idx="275">
                  <c:v>9.3517120227022243E-2</c:v>
                </c:pt>
                <c:pt idx="276">
                  <c:v>9.6845424981148273E-2</c:v>
                </c:pt>
                <c:pt idx="277">
                  <c:v>9.5461606415075714E-2</c:v>
                </c:pt>
                <c:pt idx="278">
                  <c:v>9.3373013357118118E-2</c:v>
                </c:pt>
                <c:pt idx="279">
                  <c:v>7.6237657806793716E-2</c:v>
                </c:pt>
                <c:pt idx="280">
                  <c:v>7.9713475361657404E-2</c:v>
                </c:pt>
                <c:pt idx="281">
                  <c:v>7.1957397902509004E-2</c:v>
                </c:pt>
                <c:pt idx="282">
                  <c:v>7.0921460060979533E-2</c:v>
                </c:pt>
                <c:pt idx="283">
                  <c:v>6.6720499066497616E-2</c:v>
                </c:pt>
                <c:pt idx="284">
                  <c:v>6.8197596857476755E-2</c:v>
                </c:pt>
                <c:pt idx="285">
                  <c:v>6.3242834844659923E-2</c:v>
                </c:pt>
                <c:pt idx="286">
                  <c:v>5.697795446941014E-2</c:v>
                </c:pt>
                <c:pt idx="287">
                  <c:v>4.9866735332528743E-2</c:v>
                </c:pt>
                <c:pt idx="288">
                  <c:v>4.8557021806973966E-2</c:v>
                </c:pt>
                <c:pt idx="289">
                  <c:v>4.9978571945610326E-2</c:v>
                </c:pt>
                <c:pt idx="290">
                  <c:v>4.7616188824836841E-2</c:v>
                </c:pt>
                <c:pt idx="291">
                  <c:v>4.5953852628535102E-2</c:v>
                </c:pt>
                <c:pt idx="292">
                  <c:v>4.6307418575245826E-2</c:v>
                </c:pt>
                <c:pt idx="293">
                  <c:v>4.5926016964509077E-2</c:v>
                </c:pt>
                <c:pt idx="294">
                  <c:v>4.4215545827073467E-2</c:v>
                </c:pt>
                <c:pt idx="295">
                  <c:v>4.0455398093462554E-2</c:v>
                </c:pt>
                <c:pt idx="296">
                  <c:v>3.940895836476549E-2</c:v>
                </c:pt>
                <c:pt idx="297">
                  <c:v>3.8508505163794907E-2</c:v>
                </c:pt>
                <c:pt idx="298">
                  <c:v>3.4469846386427229E-2</c:v>
                </c:pt>
                <c:pt idx="299">
                  <c:v>3.0960925937004176E-2</c:v>
                </c:pt>
                <c:pt idx="300">
                  <c:v>2.7768752389120768E-2</c:v>
                </c:pt>
                <c:pt idx="301">
                  <c:v>2.6586037815759841E-2</c:v>
                </c:pt>
                <c:pt idx="302">
                  <c:v>2.2679677465504089E-2</c:v>
                </c:pt>
                <c:pt idx="303">
                  <c:v>2.0813819832614312E-2</c:v>
                </c:pt>
                <c:pt idx="304">
                  <c:v>1.9945483844246079E-2</c:v>
                </c:pt>
                <c:pt idx="305">
                  <c:v>1.9289881055651322E-2</c:v>
                </c:pt>
                <c:pt idx="306">
                  <c:v>1.7986369713568578E-2</c:v>
                </c:pt>
                <c:pt idx="307">
                  <c:v>1.9510751497680019E-2</c:v>
                </c:pt>
                <c:pt idx="308">
                  <c:v>1.8689855443887897E-2</c:v>
                </c:pt>
                <c:pt idx="309">
                  <c:v>1.8779837830978006E-2</c:v>
                </c:pt>
                <c:pt idx="310">
                  <c:v>1.7314800456831564E-2</c:v>
                </c:pt>
                <c:pt idx="311">
                  <c:v>1.6230988562887506E-2</c:v>
                </c:pt>
                <c:pt idx="312">
                  <c:v>1.5446166518700285E-2</c:v>
                </c:pt>
                <c:pt idx="313">
                  <c:v>1.4336463429728271E-2</c:v>
                </c:pt>
                <c:pt idx="314">
                  <c:v>1.4252274572983959E-2</c:v>
                </c:pt>
                <c:pt idx="315">
                  <c:v>1.4972402178633125E-2</c:v>
                </c:pt>
                <c:pt idx="316">
                  <c:v>1.3487398097186189E-2</c:v>
                </c:pt>
                <c:pt idx="317">
                  <c:v>1.2714128138367276E-2</c:v>
                </c:pt>
                <c:pt idx="318">
                  <c:v>1.2116312163456915E-2</c:v>
                </c:pt>
                <c:pt idx="319">
                  <c:v>1.3404677737804257E-2</c:v>
                </c:pt>
                <c:pt idx="320">
                  <c:v>1.8717664044305617E-2</c:v>
                </c:pt>
                <c:pt idx="321">
                  <c:v>1.7867811568782883E-2</c:v>
                </c:pt>
                <c:pt idx="322">
                  <c:v>1.6843129905234788E-2</c:v>
                </c:pt>
                <c:pt idx="323">
                  <c:v>1.6097158255087497E-2</c:v>
                </c:pt>
                <c:pt idx="324">
                  <c:v>1.6294468576648503E-2</c:v>
                </c:pt>
                <c:pt idx="325">
                  <c:v>1.5774313068247107E-2</c:v>
                </c:pt>
                <c:pt idx="326">
                  <c:v>1.5356135602552948E-2</c:v>
                </c:pt>
                <c:pt idx="327">
                  <c:v>1.588346423186603E-2</c:v>
                </c:pt>
                <c:pt idx="328">
                  <c:v>1.6281744052426005E-2</c:v>
                </c:pt>
                <c:pt idx="329">
                  <c:v>1.5449004973436223E-2</c:v>
                </c:pt>
                <c:pt idx="330">
                  <c:v>1.4795175482121481E-2</c:v>
                </c:pt>
                <c:pt idx="331">
                  <c:v>1.1723578658223908E-2</c:v>
                </c:pt>
                <c:pt idx="332">
                  <c:v>1.1258483774819821E-2</c:v>
                </c:pt>
                <c:pt idx="333">
                  <c:v>1.1252455103047121E-2</c:v>
                </c:pt>
                <c:pt idx="334">
                  <c:v>1.1151181011915626E-2</c:v>
                </c:pt>
                <c:pt idx="335">
                  <c:v>1.0867783638793184E-2</c:v>
                </c:pt>
                <c:pt idx="336">
                  <c:v>1.0511548414939386E-2</c:v>
                </c:pt>
                <c:pt idx="337">
                  <c:v>1.0471144239552824E-2</c:v>
                </c:pt>
                <c:pt idx="338">
                  <c:v>1.0343175542726438E-2</c:v>
                </c:pt>
                <c:pt idx="339">
                  <c:v>1.0498669657734803E-2</c:v>
                </c:pt>
                <c:pt idx="340">
                  <c:v>1.0268955832617103E-2</c:v>
                </c:pt>
                <c:pt idx="341">
                  <c:v>1.076904115041802E-2</c:v>
                </c:pt>
                <c:pt idx="342">
                  <c:v>1.0240289238665323E-2</c:v>
                </c:pt>
                <c:pt idx="343">
                  <c:v>1.0038085845802723E-2</c:v>
                </c:pt>
                <c:pt idx="344">
                  <c:v>9.8080673572667476E-3</c:v>
                </c:pt>
                <c:pt idx="345">
                  <c:v>9.5646260005602581E-3</c:v>
                </c:pt>
                <c:pt idx="346">
                  <c:v>9.3498336517412097E-3</c:v>
                </c:pt>
                <c:pt idx="347">
                  <c:v>9.322585297925557E-3</c:v>
                </c:pt>
                <c:pt idx="348">
                  <c:v>9.0657263185775459E-3</c:v>
                </c:pt>
                <c:pt idx="349">
                  <c:v>8.8012377411313368E-3</c:v>
                </c:pt>
                <c:pt idx="350">
                  <c:v>9.1130084262839896E-3</c:v>
                </c:pt>
                <c:pt idx="351">
                  <c:v>9.1833135899722206E-3</c:v>
                </c:pt>
                <c:pt idx="352">
                  <c:v>9.0828759257462009E-3</c:v>
                </c:pt>
                <c:pt idx="353">
                  <c:v>1.2712759169731505E-2</c:v>
                </c:pt>
                <c:pt idx="354">
                  <c:v>1.2419823124172349E-2</c:v>
                </c:pt>
                <c:pt idx="355">
                  <c:v>1.278149595467769E-2</c:v>
                </c:pt>
                <c:pt idx="356">
                  <c:v>1.4688270024622934E-2</c:v>
                </c:pt>
                <c:pt idx="357">
                  <c:v>1.4149598190351059E-2</c:v>
                </c:pt>
                <c:pt idx="358">
                  <c:v>1.383398916767027E-2</c:v>
                </c:pt>
                <c:pt idx="359">
                  <c:v>1.3750308113917316E-2</c:v>
                </c:pt>
                <c:pt idx="360">
                  <c:v>1.3337820970382035E-2</c:v>
                </c:pt>
                <c:pt idx="361">
                  <c:v>1.4295762374237127E-2</c:v>
                </c:pt>
                <c:pt idx="362">
                  <c:v>1.406174698009781E-2</c:v>
                </c:pt>
                <c:pt idx="363">
                  <c:v>1.3907428888067428E-2</c:v>
                </c:pt>
                <c:pt idx="364">
                  <c:v>1.4242779304028617E-2</c:v>
                </c:pt>
                <c:pt idx="365">
                  <c:v>1.4089591060925504E-2</c:v>
                </c:pt>
                <c:pt idx="366">
                  <c:v>1.3879761159693842E-2</c:v>
                </c:pt>
                <c:pt idx="367">
                  <c:v>1.3478401239226468E-2</c:v>
                </c:pt>
                <c:pt idx="368">
                  <c:v>1.3058364307989651E-2</c:v>
                </c:pt>
                <c:pt idx="369">
                  <c:v>1.3005257358981104E-2</c:v>
                </c:pt>
                <c:pt idx="370">
                  <c:v>1.2728436132633159E-2</c:v>
                </c:pt>
                <c:pt idx="371">
                  <c:v>1.2243021598268376E-2</c:v>
                </c:pt>
                <c:pt idx="372">
                  <c:v>1.2179175565721647E-2</c:v>
                </c:pt>
                <c:pt idx="373">
                  <c:v>1.2309645081984531E-2</c:v>
                </c:pt>
                <c:pt idx="374">
                  <c:v>1.2427676419312653E-2</c:v>
                </c:pt>
                <c:pt idx="375">
                  <c:v>1.2252500429774842E-2</c:v>
                </c:pt>
                <c:pt idx="376">
                  <c:v>1.3236731708570622E-2</c:v>
                </c:pt>
                <c:pt idx="377">
                  <c:v>1.4202117467792904E-2</c:v>
                </c:pt>
                <c:pt idx="378">
                  <c:v>1.5696743975179749E-2</c:v>
                </c:pt>
                <c:pt idx="379">
                  <c:v>1.5936739784962618E-2</c:v>
                </c:pt>
                <c:pt idx="380">
                  <c:v>1.5648138490294918E-2</c:v>
                </c:pt>
                <c:pt idx="381">
                  <c:v>1.6116921229494173E-2</c:v>
                </c:pt>
                <c:pt idx="382">
                  <c:v>1.5948767873354974E-2</c:v>
                </c:pt>
                <c:pt idx="383">
                  <c:v>1.5971450886166461E-2</c:v>
                </c:pt>
                <c:pt idx="384">
                  <c:v>1.5835249018352461E-2</c:v>
                </c:pt>
                <c:pt idx="385">
                  <c:v>1.4547676722364141E-2</c:v>
                </c:pt>
                <c:pt idx="386">
                  <c:v>1.3869512532134655E-2</c:v>
                </c:pt>
                <c:pt idx="387">
                  <c:v>1.3619440668878203E-2</c:v>
                </c:pt>
                <c:pt idx="388">
                  <c:v>1.3767059422554764E-2</c:v>
                </c:pt>
                <c:pt idx="389">
                  <c:v>1.3803834044130485E-2</c:v>
                </c:pt>
                <c:pt idx="390">
                  <c:v>1.3520211966187658E-2</c:v>
                </c:pt>
                <c:pt idx="391">
                  <c:v>1.3222117366863269E-2</c:v>
                </c:pt>
                <c:pt idx="392">
                  <c:v>1.3055996230549656E-2</c:v>
                </c:pt>
                <c:pt idx="393">
                  <c:v>1.3449672588640518E-2</c:v>
                </c:pt>
                <c:pt idx="394">
                  <c:v>1.3360543745425937E-2</c:v>
                </c:pt>
                <c:pt idx="395">
                  <c:v>1.3000330797606508E-2</c:v>
                </c:pt>
                <c:pt idx="396">
                  <c:v>1.3449221447361376E-2</c:v>
                </c:pt>
                <c:pt idx="397">
                  <c:v>1.4693027803007002E-2</c:v>
                </c:pt>
                <c:pt idx="398">
                  <c:v>1.4427742470923356E-2</c:v>
                </c:pt>
                <c:pt idx="399">
                  <c:v>1.4495122700711262E-2</c:v>
                </c:pt>
                <c:pt idx="400">
                  <c:v>1.4123010484133071E-2</c:v>
                </c:pt>
                <c:pt idx="401">
                  <c:v>1.4193686351341061E-2</c:v>
                </c:pt>
                <c:pt idx="402">
                  <c:v>1.4236197711605019E-2</c:v>
                </c:pt>
                <c:pt idx="403">
                  <c:v>1.4651150973560444E-2</c:v>
                </c:pt>
                <c:pt idx="404">
                  <c:v>1.4655319886583806E-2</c:v>
                </c:pt>
                <c:pt idx="405">
                  <c:v>1.4667691510692873E-2</c:v>
                </c:pt>
                <c:pt idx="406">
                  <c:v>1.4188848863463745E-2</c:v>
                </c:pt>
                <c:pt idx="407">
                  <c:v>1.4097058281714918E-2</c:v>
                </c:pt>
                <c:pt idx="408">
                  <c:v>1.3733473007054749E-2</c:v>
                </c:pt>
                <c:pt idx="409">
                  <c:v>1.2949754139012155E-2</c:v>
                </c:pt>
                <c:pt idx="410">
                  <c:v>1.2400183989434278E-2</c:v>
                </c:pt>
                <c:pt idx="411">
                  <c:v>1.2069646231190534E-2</c:v>
                </c:pt>
                <c:pt idx="412">
                  <c:v>1.1570831101817182E-2</c:v>
                </c:pt>
                <c:pt idx="413">
                  <c:v>1.1690626819327274E-2</c:v>
                </c:pt>
                <c:pt idx="414">
                  <c:v>1.1416429331311888E-2</c:v>
                </c:pt>
                <c:pt idx="415">
                  <c:v>1.153075292042364E-2</c:v>
                </c:pt>
                <c:pt idx="416">
                  <c:v>1.1522688234196851E-2</c:v>
                </c:pt>
                <c:pt idx="417">
                  <c:v>1.1404294530230433E-2</c:v>
                </c:pt>
                <c:pt idx="418">
                  <c:v>1.136611744490367E-2</c:v>
                </c:pt>
                <c:pt idx="419">
                  <c:v>1.1288711777423951E-2</c:v>
                </c:pt>
                <c:pt idx="420">
                  <c:v>1.119422505426586E-2</c:v>
                </c:pt>
                <c:pt idx="421">
                  <c:v>1.1309699483001593E-2</c:v>
                </c:pt>
                <c:pt idx="422">
                  <c:v>1.1276802649522221E-2</c:v>
                </c:pt>
                <c:pt idx="423">
                  <c:v>1.1401476097432207E-2</c:v>
                </c:pt>
                <c:pt idx="424">
                  <c:v>1.1823018650016635E-2</c:v>
                </c:pt>
                <c:pt idx="425">
                  <c:v>1.1931840291454478E-2</c:v>
                </c:pt>
                <c:pt idx="426">
                  <c:v>1.3601173805364741E-2</c:v>
                </c:pt>
                <c:pt idx="427">
                  <c:v>1.3416212511001823E-2</c:v>
                </c:pt>
                <c:pt idx="428">
                  <c:v>1.209674112507402E-2</c:v>
                </c:pt>
                <c:pt idx="429">
                  <c:v>1.1361925957290025E-2</c:v>
                </c:pt>
                <c:pt idx="430">
                  <c:v>1.1298513212694953E-2</c:v>
                </c:pt>
                <c:pt idx="431">
                  <c:v>1.1071950794182574E-2</c:v>
                </c:pt>
                <c:pt idx="432">
                  <c:v>1.0997018227617276E-2</c:v>
                </c:pt>
                <c:pt idx="433">
                  <c:v>1.1263654775878193E-2</c:v>
                </c:pt>
                <c:pt idx="434">
                  <c:v>1.0746139316379228E-2</c:v>
                </c:pt>
                <c:pt idx="435">
                  <c:v>1.0769024433916618E-2</c:v>
                </c:pt>
                <c:pt idx="436">
                  <c:v>1.0576857511613937E-2</c:v>
                </c:pt>
                <c:pt idx="437">
                  <c:v>1.0474130767410456E-2</c:v>
                </c:pt>
                <c:pt idx="438">
                  <c:v>1.0694129882712938E-2</c:v>
                </c:pt>
                <c:pt idx="439">
                  <c:v>1.1665619641780521E-2</c:v>
                </c:pt>
                <c:pt idx="440">
                  <c:v>1.1696294750001664E-2</c:v>
                </c:pt>
                <c:pt idx="441">
                  <c:v>1.1507316769030308E-2</c:v>
                </c:pt>
                <c:pt idx="442">
                  <c:v>1.1302136186339941E-2</c:v>
                </c:pt>
                <c:pt idx="443">
                  <c:v>1.1795537288590736E-2</c:v>
                </c:pt>
                <c:pt idx="444">
                  <c:v>1.1664148821446311E-2</c:v>
                </c:pt>
                <c:pt idx="445">
                  <c:v>1.2012400413540769E-2</c:v>
                </c:pt>
                <c:pt idx="446">
                  <c:v>1.235801013434275E-2</c:v>
                </c:pt>
                <c:pt idx="447">
                  <c:v>1.2382517818106575E-2</c:v>
                </c:pt>
                <c:pt idx="448">
                  <c:v>1.2159712342705421E-2</c:v>
                </c:pt>
                <c:pt idx="449">
                  <c:v>1.2017804856469905E-2</c:v>
                </c:pt>
                <c:pt idx="450">
                  <c:v>1.2172813976601681E-2</c:v>
                </c:pt>
                <c:pt idx="451">
                  <c:v>1.1430039000153439E-2</c:v>
                </c:pt>
                <c:pt idx="452">
                  <c:v>1.1236668728956987E-2</c:v>
                </c:pt>
                <c:pt idx="453">
                  <c:v>1.1065370493152316E-2</c:v>
                </c:pt>
                <c:pt idx="454">
                  <c:v>1.054041532335598E-2</c:v>
                </c:pt>
                <c:pt idx="455">
                  <c:v>1.0882718491974207E-2</c:v>
                </c:pt>
                <c:pt idx="456">
                  <c:v>1.0892153281938355E-2</c:v>
                </c:pt>
                <c:pt idx="457">
                  <c:v>1.0846002478891736E-2</c:v>
                </c:pt>
                <c:pt idx="458">
                  <c:v>1.0943208386025098E-2</c:v>
                </c:pt>
                <c:pt idx="459">
                  <c:v>1.1321587225898199E-2</c:v>
                </c:pt>
                <c:pt idx="460">
                  <c:v>1.1371162022791776E-2</c:v>
                </c:pt>
                <c:pt idx="461">
                  <c:v>1.2038284948322861E-2</c:v>
                </c:pt>
                <c:pt idx="462">
                  <c:v>1.2007115575001994E-2</c:v>
                </c:pt>
                <c:pt idx="463">
                  <c:v>1.1625002346192641E-2</c:v>
                </c:pt>
                <c:pt idx="464">
                  <c:v>1.1400641460522451E-2</c:v>
                </c:pt>
                <c:pt idx="465">
                  <c:v>1.1487446512387495E-2</c:v>
                </c:pt>
                <c:pt idx="466">
                  <c:v>1.128514732031519E-2</c:v>
                </c:pt>
                <c:pt idx="467">
                  <c:v>1.1025609020329567E-2</c:v>
                </c:pt>
                <c:pt idx="468">
                  <c:v>1.0999262806224827E-2</c:v>
                </c:pt>
                <c:pt idx="469">
                  <c:v>1.0988023072742149E-2</c:v>
                </c:pt>
                <c:pt idx="470">
                  <c:v>1.1177596209463224E-2</c:v>
                </c:pt>
                <c:pt idx="471">
                  <c:v>1.105196231295924E-2</c:v>
                </c:pt>
                <c:pt idx="472">
                  <c:v>1.1292281019589102E-2</c:v>
                </c:pt>
                <c:pt idx="473">
                  <c:v>1.1108504117335726E-2</c:v>
                </c:pt>
                <c:pt idx="474">
                  <c:v>1.0455514598971826E-2</c:v>
                </c:pt>
                <c:pt idx="475">
                  <c:v>1.0373665748908117E-2</c:v>
                </c:pt>
                <c:pt idx="476">
                  <c:v>1.0218509856913078E-2</c:v>
                </c:pt>
                <c:pt idx="477">
                  <c:v>1.0431968760727937E-2</c:v>
                </c:pt>
                <c:pt idx="478">
                  <c:v>1.0326927653576878E-2</c:v>
                </c:pt>
                <c:pt idx="479">
                  <c:v>1.0436484395921307E-2</c:v>
                </c:pt>
                <c:pt idx="480">
                  <c:v>1.0868937219644013E-2</c:v>
                </c:pt>
                <c:pt idx="481">
                  <c:v>1.0742790300137632E-2</c:v>
                </c:pt>
                <c:pt idx="482">
                  <c:v>1.0825623594476834E-2</c:v>
                </c:pt>
                <c:pt idx="483">
                  <c:v>1.0686738310736889E-2</c:v>
                </c:pt>
                <c:pt idx="484">
                  <c:v>1.0454539422587212E-2</c:v>
                </c:pt>
                <c:pt idx="485">
                  <c:v>1.0327129165825117E-2</c:v>
                </c:pt>
                <c:pt idx="486">
                  <c:v>1.0237419056415167E-2</c:v>
                </c:pt>
                <c:pt idx="487">
                  <c:v>1.0116950521232251E-2</c:v>
                </c:pt>
                <c:pt idx="488">
                  <c:v>1.0142306749290153E-2</c:v>
                </c:pt>
                <c:pt idx="489">
                  <c:v>1.0149410275367823E-2</c:v>
                </c:pt>
                <c:pt idx="490">
                  <c:v>1.0119802262033278E-2</c:v>
                </c:pt>
                <c:pt idx="491">
                  <c:v>1.0204134338981935E-2</c:v>
                </c:pt>
                <c:pt idx="492">
                  <c:v>1.0270065803329561E-2</c:v>
                </c:pt>
                <c:pt idx="493">
                  <c:v>1.0623844386580233E-2</c:v>
                </c:pt>
                <c:pt idx="494">
                  <c:v>1.0642022041092478E-2</c:v>
                </c:pt>
                <c:pt idx="495">
                  <c:v>1.0804720003049672E-2</c:v>
                </c:pt>
                <c:pt idx="496">
                  <c:v>1.073636200431614E-2</c:v>
                </c:pt>
                <c:pt idx="497">
                  <c:v>1.05759407824311E-2</c:v>
                </c:pt>
                <c:pt idx="498">
                  <c:v>1.0539196673232465E-2</c:v>
                </c:pt>
                <c:pt idx="499">
                  <c:v>1.0495148834801564E-2</c:v>
                </c:pt>
                <c:pt idx="500">
                  <c:v>1.0314711945200906E-2</c:v>
                </c:pt>
                <c:pt idx="501">
                  <c:v>1.0255673788221722E-2</c:v>
                </c:pt>
                <c:pt idx="502">
                  <c:v>1.0193855996188883E-2</c:v>
                </c:pt>
                <c:pt idx="503">
                  <c:v>1.0226671047439144E-2</c:v>
                </c:pt>
                <c:pt idx="504">
                  <c:v>9.8546580250716866E-3</c:v>
                </c:pt>
                <c:pt idx="505">
                  <c:v>9.973119645211621E-3</c:v>
                </c:pt>
                <c:pt idx="506">
                  <c:v>9.9000690793625713E-3</c:v>
                </c:pt>
                <c:pt idx="507">
                  <c:v>9.887349886593946E-3</c:v>
                </c:pt>
                <c:pt idx="508">
                  <c:v>9.1800975056223443E-3</c:v>
                </c:pt>
                <c:pt idx="509">
                  <c:v>9.3361891752561325E-3</c:v>
                </c:pt>
                <c:pt idx="510">
                  <c:v>9.1968565949926608E-3</c:v>
                </c:pt>
                <c:pt idx="511">
                  <c:v>9.263600574409862E-3</c:v>
                </c:pt>
                <c:pt idx="512">
                  <c:v>9.570980716230108E-3</c:v>
                </c:pt>
                <c:pt idx="513">
                  <c:v>1.0038063812897286E-2</c:v>
                </c:pt>
                <c:pt idx="514">
                  <c:v>1.0129433358550431E-2</c:v>
                </c:pt>
                <c:pt idx="515">
                  <c:v>1.0012542346216553E-2</c:v>
                </c:pt>
                <c:pt idx="516">
                  <c:v>9.950123753747344E-3</c:v>
                </c:pt>
                <c:pt idx="517">
                  <c:v>1.0103070332890519E-2</c:v>
                </c:pt>
                <c:pt idx="518">
                  <c:v>1.0205815624116002E-2</c:v>
                </c:pt>
                <c:pt idx="519">
                  <c:v>1.0029397419743237E-2</c:v>
                </c:pt>
                <c:pt idx="520">
                  <c:v>9.8816490750627227E-3</c:v>
                </c:pt>
                <c:pt idx="521">
                  <c:v>1.0026293970896603E-2</c:v>
                </c:pt>
                <c:pt idx="522">
                  <c:v>9.838324595339093E-3</c:v>
                </c:pt>
                <c:pt idx="523">
                  <c:v>9.6292994918983268E-3</c:v>
                </c:pt>
                <c:pt idx="524">
                  <c:v>9.5438494743648097E-3</c:v>
                </c:pt>
                <c:pt idx="525">
                  <c:v>9.7503600190684669E-3</c:v>
                </c:pt>
                <c:pt idx="526">
                  <c:v>9.664421823573929E-3</c:v>
                </c:pt>
                <c:pt idx="527">
                  <c:v>9.4840283294529409E-3</c:v>
                </c:pt>
                <c:pt idx="528">
                  <c:v>9.5224898518500526E-3</c:v>
                </c:pt>
                <c:pt idx="529">
                  <c:v>9.53291068171838E-3</c:v>
                </c:pt>
                <c:pt idx="530">
                  <c:v>9.4577522489907601E-3</c:v>
                </c:pt>
                <c:pt idx="531">
                  <c:v>9.3697402092085512E-3</c:v>
                </c:pt>
                <c:pt idx="532">
                  <c:v>9.343002667613582E-3</c:v>
                </c:pt>
                <c:pt idx="533">
                  <c:v>9.6275801490411771E-3</c:v>
                </c:pt>
                <c:pt idx="534">
                  <c:v>9.6995027957251633E-3</c:v>
                </c:pt>
                <c:pt idx="535">
                  <c:v>1.0546136093511922E-2</c:v>
                </c:pt>
                <c:pt idx="536">
                  <c:v>1.0376541454672698E-2</c:v>
                </c:pt>
                <c:pt idx="537">
                  <c:v>1.1525691325085017E-2</c:v>
                </c:pt>
                <c:pt idx="538">
                  <c:v>1.2179005107123343E-2</c:v>
                </c:pt>
                <c:pt idx="539">
                  <c:v>1.5428787725064695E-2</c:v>
                </c:pt>
                <c:pt idx="540">
                  <c:v>1.5320497375794153E-2</c:v>
                </c:pt>
                <c:pt idx="541">
                  <c:v>1.515620871641429E-2</c:v>
                </c:pt>
                <c:pt idx="542">
                  <c:v>1.7055755181336854E-2</c:v>
                </c:pt>
                <c:pt idx="543">
                  <c:v>1.6935724700994918E-2</c:v>
                </c:pt>
                <c:pt idx="544">
                  <c:v>1.7027920835747331E-2</c:v>
                </c:pt>
                <c:pt idx="545">
                  <c:v>1.8171518614497451E-2</c:v>
                </c:pt>
                <c:pt idx="546">
                  <c:v>3.2622787374037447E-2</c:v>
                </c:pt>
                <c:pt idx="547">
                  <c:v>3.222395500289147E-2</c:v>
                </c:pt>
                <c:pt idx="548">
                  <c:v>3.1852945822515716E-2</c:v>
                </c:pt>
                <c:pt idx="549">
                  <c:v>3.0700191152579898E-2</c:v>
                </c:pt>
                <c:pt idx="550">
                  <c:v>3.0662178521242096E-2</c:v>
                </c:pt>
                <c:pt idx="551">
                  <c:v>2.9909004754980869E-2</c:v>
                </c:pt>
                <c:pt idx="552">
                  <c:v>2.9761053408615828E-2</c:v>
                </c:pt>
                <c:pt idx="553">
                  <c:v>2.8850140713285972E-2</c:v>
                </c:pt>
                <c:pt idx="554">
                  <c:v>2.9969662146977358E-2</c:v>
                </c:pt>
                <c:pt idx="555">
                  <c:v>2.9580847505893407E-2</c:v>
                </c:pt>
                <c:pt idx="556">
                  <c:v>3.0417973839188917E-2</c:v>
                </c:pt>
                <c:pt idx="557">
                  <c:v>3.0029407047613942E-2</c:v>
                </c:pt>
                <c:pt idx="558">
                  <c:v>3.2109027474091389E-2</c:v>
                </c:pt>
                <c:pt idx="559">
                  <c:v>3.3376968043801546E-2</c:v>
                </c:pt>
                <c:pt idx="560">
                  <c:v>3.3079306630298032E-2</c:v>
                </c:pt>
                <c:pt idx="561">
                  <c:v>3.2428640668853412E-2</c:v>
                </c:pt>
                <c:pt idx="562">
                  <c:v>3.3005381146113906E-2</c:v>
                </c:pt>
                <c:pt idx="563">
                  <c:v>3.2999092443781859E-2</c:v>
                </c:pt>
                <c:pt idx="564">
                  <c:v>3.1653760508906253E-2</c:v>
                </c:pt>
                <c:pt idx="565">
                  <c:v>3.1599742896527824E-2</c:v>
                </c:pt>
                <c:pt idx="566">
                  <c:v>3.194588045255585E-2</c:v>
                </c:pt>
                <c:pt idx="567">
                  <c:v>3.3245558053753781E-2</c:v>
                </c:pt>
                <c:pt idx="568">
                  <c:v>3.4847483391143089E-2</c:v>
                </c:pt>
                <c:pt idx="569">
                  <c:v>3.420592074451663E-2</c:v>
                </c:pt>
                <c:pt idx="570">
                  <c:v>3.3694407469980495E-2</c:v>
                </c:pt>
                <c:pt idx="571">
                  <c:v>3.152426508373158E-2</c:v>
                </c:pt>
                <c:pt idx="572">
                  <c:v>3.1276797297594784E-2</c:v>
                </c:pt>
                <c:pt idx="573">
                  <c:v>2.9764659701732119E-2</c:v>
                </c:pt>
                <c:pt idx="574">
                  <c:v>3.0940515484181211E-2</c:v>
                </c:pt>
                <c:pt idx="575">
                  <c:v>3.0536806029726755E-2</c:v>
                </c:pt>
                <c:pt idx="576">
                  <c:v>3.0448756840149627E-2</c:v>
                </c:pt>
                <c:pt idx="577">
                  <c:v>3.001477880561108E-2</c:v>
                </c:pt>
                <c:pt idx="578">
                  <c:v>3.006405773987263E-2</c:v>
                </c:pt>
                <c:pt idx="579">
                  <c:v>2.998921278475386E-2</c:v>
                </c:pt>
                <c:pt idx="580">
                  <c:v>2.999970384291439E-2</c:v>
                </c:pt>
                <c:pt idx="581">
                  <c:v>3.0003195998071362E-2</c:v>
                </c:pt>
                <c:pt idx="582">
                  <c:v>2.8478635598165731E-2</c:v>
                </c:pt>
                <c:pt idx="583">
                  <c:v>2.8618199586707662E-2</c:v>
                </c:pt>
                <c:pt idx="584">
                  <c:v>2.8541770407640582E-2</c:v>
                </c:pt>
                <c:pt idx="585">
                  <c:v>2.8937939900439205E-2</c:v>
                </c:pt>
                <c:pt idx="586">
                  <c:v>2.9206239591665031E-2</c:v>
                </c:pt>
                <c:pt idx="587">
                  <c:v>2.8848117944710996E-2</c:v>
                </c:pt>
                <c:pt idx="588">
                  <c:v>2.8773978897973434E-2</c:v>
                </c:pt>
                <c:pt idx="589">
                  <c:v>2.8520746724362181E-2</c:v>
                </c:pt>
                <c:pt idx="590">
                  <c:v>2.9226410017775283E-2</c:v>
                </c:pt>
                <c:pt idx="591">
                  <c:v>3.0100880135403976E-2</c:v>
                </c:pt>
                <c:pt idx="592">
                  <c:v>2.9651692847123653E-2</c:v>
                </c:pt>
                <c:pt idx="593">
                  <c:v>2.9689557365979891E-2</c:v>
                </c:pt>
                <c:pt idx="594">
                  <c:v>3.0274032960502704E-2</c:v>
                </c:pt>
                <c:pt idx="595">
                  <c:v>3.035994483637916E-2</c:v>
                </c:pt>
                <c:pt idx="596">
                  <c:v>3.0023081580458265E-2</c:v>
                </c:pt>
                <c:pt idx="597">
                  <c:v>2.9782357702556349E-2</c:v>
                </c:pt>
                <c:pt idx="598">
                  <c:v>3.1061162362167185E-2</c:v>
                </c:pt>
                <c:pt idx="599">
                  <c:v>3.0976335265991004E-2</c:v>
                </c:pt>
                <c:pt idx="600">
                  <c:v>3.1540743350095296E-2</c:v>
                </c:pt>
                <c:pt idx="601">
                  <c:v>3.1320328397977423E-2</c:v>
                </c:pt>
                <c:pt idx="602">
                  <c:v>3.1726624164472424E-2</c:v>
                </c:pt>
                <c:pt idx="603">
                  <c:v>3.1723332316031236E-2</c:v>
                </c:pt>
                <c:pt idx="604">
                  <c:v>2.9110458398777919E-2</c:v>
                </c:pt>
                <c:pt idx="605">
                  <c:v>2.9062472282640334E-2</c:v>
                </c:pt>
                <c:pt idx="606">
                  <c:v>2.8668078516879247E-2</c:v>
                </c:pt>
                <c:pt idx="607">
                  <c:v>2.7973211747587063E-2</c:v>
                </c:pt>
                <c:pt idx="608">
                  <c:v>2.8388873785021716E-2</c:v>
                </c:pt>
                <c:pt idx="609">
                  <c:v>2.7208554801395491E-2</c:v>
                </c:pt>
                <c:pt idx="610">
                  <c:v>2.6096427151800491E-2</c:v>
                </c:pt>
                <c:pt idx="611">
                  <c:v>2.5883532640832742E-2</c:v>
                </c:pt>
                <c:pt idx="612">
                  <c:v>2.6775452701968593E-2</c:v>
                </c:pt>
                <c:pt idx="613">
                  <c:v>2.6650422336125811E-2</c:v>
                </c:pt>
                <c:pt idx="614">
                  <c:v>2.6917009785760504E-2</c:v>
                </c:pt>
                <c:pt idx="615">
                  <c:v>2.6670568716441235E-2</c:v>
                </c:pt>
                <c:pt idx="616">
                  <c:v>2.6287668570101022E-2</c:v>
                </c:pt>
                <c:pt idx="617">
                  <c:v>2.5817007647595196E-2</c:v>
                </c:pt>
                <c:pt idx="618">
                  <c:v>2.4925347143143775E-2</c:v>
                </c:pt>
                <c:pt idx="619">
                  <c:v>2.4880038834926576E-2</c:v>
                </c:pt>
                <c:pt idx="620">
                  <c:v>2.4713361663845544E-2</c:v>
                </c:pt>
                <c:pt idx="621">
                  <c:v>2.4468451104338103E-2</c:v>
                </c:pt>
                <c:pt idx="622">
                  <c:v>2.4362888084118975E-2</c:v>
                </c:pt>
                <c:pt idx="623">
                  <c:v>2.3384859352258675E-2</c:v>
                </c:pt>
                <c:pt idx="624">
                  <c:v>2.300567638352468E-2</c:v>
                </c:pt>
                <c:pt idx="625">
                  <c:v>2.2728038053485729E-2</c:v>
                </c:pt>
                <c:pt idx="626">
                  <c:v>2.2905434023466474E-2</c:v>
                </c:pt>
                <c:pt idx="627">
                  <c:v>2.2434375599871062E-2</c:v>
                </c:pt>
                <c:pt idx="628">
                  <c:v>2.1981103413534965E-2</c:v>
                </c:pt>
                <c:pt idx="629">
                  <c:v>2.1048829932999374E-2</c:v>
                </c:pt>
                <c:pt idx="630">
                  <c:v>2.0973603719174207E-2</c:v>
                </c:pt>
                <c:pt idx="631">
                  <c:v>2.036513833688337E-2</c:v>
                </c:pt>
                <c:pt idx="632">
                  <c:v>2.0150794279710654E-2</c:v>
                </c:pt>
                <c:pt idx="633">
                  <c:v>2.0163665668183488E-2</c:v>
                </c:pt>
                <c:pt idx="634">
                  <c:v>2.0450245058218887E-2</c:v>
                </c:pt>
                <c:pt idx="635">
                  <c:v>2.1721034298495458E-2</c:v>
                </c:pt>
                <c:pt idx="636">
                  <c:v>2.1446758223209416E-2</c:v>
                </c:pt>
                <c:pt idx="637">
                  <c:v>2.1372085236935682E-2</c:v>
                </c:pt>
                <c:pt idx="638">
                  <c:v>2.1025313638518388E-2</c:v>
                </c:pt>
                <c:pt idx="639">
                  <c:v>2.11911030314746E-2</c:v>
                </c:pt>
                <c:pt idx="640">
                  <c:v>2.1050083599348863E-2</c:v>
                </c:pt>
                <c:pt idx="641">
                  <c:v>2.0903976780842663E-2</c:v>
                </c:pt>
                <c:pt idx="642">
                  <c:v>2.0665623270684486E-2</c:v>
                </c:pt>
                <c:pt idx="643">
                  <c:v>2.0818882861426934E-2</c:v>
                </c:pt>
                <c:pt idx="644">
                  <c:v>2.1020964969197257E-2</c:v>
                </c:pt>
                <c:pt idx="645">
                  <c:v>2.0905131438882261E-2</c:v>
                </c:pt>
                <c:pt idx="646">
                  <c:v>2.0825122209170197E-2</c:v>
                </c:pt>
                <c:pt idx="647">
                  <c:v>2.0639953801952292E-2</c:v>
                </c:pt>
                <c:pt idx="648">
                  <c:v>1.9947489414237175E-2</c:v>
                </c:pt>
                <c:pt idx="649">
                  <c:v>1.9524883504851806E-2</c:v>
                </c:pt>
                <c:pt idx="650">
                  <c:v>1.937771216379508E-2</c:v>
                </c:pt>
                <c:pt idx="651">
                  <c:v>1.9440675831643502E-2</c:v>
                </c:pt>
                <c:pt idx="652">
                  <c:v>1.9775576857872235E-2</c:v>
                </c:pt>
                <c:pt idx="653">
                  <c:v>1.9606270268650101E-2</c:v>
                </c:pt>
                <c:pt idx="654">
                  <c:v>1.9465083040623516E-2</c:v>
                </c:pt>
                <c:pt idx="655">
                  <c:v>1.929980203074879E-2</c:v>
                </c:pt>
                <c:pt idx="656">
                  <c:v>1.9245164219327787E-2</c:v>
                </c:pt>
                <c:pt idx="657">
                  <c:v>1.9158785968600094E-2</c:v>
                </c:pt>
                <c:pt idx="658">
                  <c:v>1.9351977103585501E-2</c:v>
                </c:pt>
                <c:pt idx="659">
                  <c:v>1.8844531426663782E-2</c:v>
                </c:pt>
                <c:pt idx="660">
                  <c:v>1.8784651573429893E-2</c:v>
                </c:pt>
                <c:pt idx="661">
                  <c:v>1.8793826628803523E-2</c:v>
                </c:pt>
                <c:pt idx="662">
                  <c:v>1.8563613371585058E-2</c:v>
                </c:pt>
                <c:pt idx="663">
                  <c:v>1.8408092877241898E-2</c:v>
                </c:pt>
                <c:pt idx="664">
                  <c:v>1.823290302390156E-2</c:v>
                </c:pt>
                <c:pt idx="665">
                  <c:v>1.8177153965972387E-2</c:v>
                </c:pt>
                <c:pt idx="666">
                  <c:v>1.8196954092073992E-2</c:v>
                </c:pt>
                <c:pt idx="667">
                  <c:v>1.8011518902451142E-2</c:v>
                </c:pt>
                <c:pt idx="668">
                  <c:v>1.7505695848196799E-2</c:v>
                </c:pt>
                <c:pt idx="669">
                  <c:v>1.7590723701013403E-2</c:v>
                </c:pt>
                <c:pt idx="670">
                  <c:v>1.7823257835938414E-2</c:v>
                </c:pt>
                <c:pt idx="671">
                  <c:v>1.7762124788250008E-2</c:v>
                </c:pt>
                <c:pt idx="672">
                  <c:v>1.782702487367668E-2</c:v>
                </c:pt>
                <c:pt idx="673">
                  <c:v>1.7700829877772817E-2</c:v>
                </c:pt>
                <c:pt idx="674">
                  <c:v>1.7578018190442427E-2</c:v>
                </c:pt>
                <c:pt idx="675">
                  <c:v>1.7398531595395814E-2</c:v>
                </c:pt>
                <c:pt idx="676">
                  <c:v>1.7332292163617622E-2</c:v>
                </c:pt>
                <c:pt idx="677">
                  <c:v>1.6638111413820336E-2</c:v>
                </c:pt>
                <c:pt idx="678">
                  <c:v>1.6192980627459698E-2</c:v>
                </c:pt>
                <c:pt idx="679">
                  <c:v>1.6180609181881779E-2</c:v>
                </c:pt>
                <c:pt idx="680">
                  <c:v>1.6275760201834324E-2</c:v>
                </c:pt>
                <c:pt idx="681">
                  <c:v>1.6225983315835961E-2</c:v>
                </c:pt>
                <c:pt idx="682">
                  <c:v>1.6239358735543864E-2</c:v>
                </c:pt>
                <c:pt idx="683">
                  <c:v>1.6033955813803267E-2</c:v>
                </c:pt>
                <c:pt idx="684">
                  <c:v>1.5911813911987493E-2</c:v>
                </c:pt>
                <c:pt idx="685">
                  <c:v>1.589247155493927E-2</c:v>
                </c:pt>
                <c:pt idx="686">
                  <c:v>1.5893915778457286E-2</c:v>
                </c:pt>
                <c:pt idx="687">
                  <c:v>1.5907420203875249E-2</c:v>
                </c:pt>
                <c:pt idx="688">
                  <c:v>1.5941143411950815E-2</c:v>
                </c:pt>
                <c:pt idx="689">
                  <c:v>1.6782394594196455E-2</c:v>
                </c:pt>
                <c:pt idx="690">
                  <c:v>1.6311436075984669E-2</c:v>
                </c:pt>
                <c:pt idx="691">
                  <c:v>1.6252699001108501E-2</c:v>
                </c:pt>
                <c:pt idx="692">
                  <c:v>1.6193677058640707E-2</c:v>
                </c:pt>
                <c:pt idx="693">
                  <c:v>1.6112005715336799E-2</c:v>
                </c:pt>
                <c:pt idx="694">
                  <c:v>1.5742340000163446E-2</c:v>
                </c:pt>
                <c:pt idx="695">
                  <c:v>1.5871546449455206E-2</c:v>
                </c:pt>
                <c:pt idx="696">
                  <c:v>1.5694218266682332E-2</c:v>
                </c:pt>
                <c:pt idx="697">
                  <c:v>1.5754759186307893E-2</c:v>
                </c:pt>
                <c:pt idx="698">
                  <c:v>1.5607783440646072E-2</c:v>
                </c:pt>
                <c:pt idx="699">
                  <c:v>1.5445259537106681E-2</c:v>
                </c:pt>
                <c:pt idx="700">
                  <c:v>1.562885357003526E-2</c:v>
                </c:pt>
                <c:pt idx="701">
                  <c:v>1.557361290355712E-2</c:v>
                </c:pt>
                <c:pt idx="702">
                  <c:v>1.5917767296720325E-2</c:v>
                </c:pt>
                <c:pt idx="703">
                  <c:v>1.5989377605398467E-2</c:v>
                </c:pt>
                <c:pt idx="704">
                  <c:v>1.6439134602861838E-2</c:v>
                </c:pt>
                <c:pt idx="705">
                  <c:v>1.6242655618377178E-2</c:v>
                </c:pt>
                <c:pt idx="706">
                  <c:v>1.6357687672295985E-2</c:v>
                </c:pt>
                <c:pt idx="707">
                  <c:v>1.6253142976030064E-2</c:v>
                </c:pt>
                <c:pt idx="708">
                  <c:v>1.6414631775359727E-2</c:v>
                </c:pt>
                <c:pt idx="709">
                  <c:v>1.6484628404230418E-2</c:v>
                </c:pt>
                <c:pt idx="710">
                  <c:v>1.6823486716735333E-2</c:v>
                </c:pt>
                <c:pt idx="711">
                  <c:v>1.653962209035342E-2</c:v>
                </c:pt>
                <c:pt idx="712">
                  <c:v>1.629183839913094E-2</c:v>
                </c:pt>
                <c:pt idx="713">
                  <c:v>1.6210317293913923E-2</c:v>
                </c:pt>
                <c:pt idx="714">
                  <c:v>1.603675069075285E-2</c:v>
                </c:pt>
                <c:pt idx="715">
                  <c:v>1.603680825528641E-2</c:v>
                </c:pt>
                <c:pt idx="716">
                  <c:v>1.6009002301301967E-2</c:v>
                </c:pt>
                <c:pt idx="717">
                  <c:v>1.560740216991203E-2</c:v>
                </c:pt>
                <c:pt idx="718">
                  <c:v>1.5544152290536973E-2</c:v>
                </c:pt>
                <c:pt idx="719">
                  <c:v>1.5662965497024235E-2</c:v>
                </c:pt>
                <c:pt idx="720">
                  <c:v>1.5040601477876905E-2</c:v>
                </c:pt>
                <c:pt idx="721">
                  <c:v>1.4719363494060188E-2</c:v>
                </c:pt>
                <c:pt idx="722">
                  <c:v>1.4836690063840205E-2</c:v>
                </c:pt>
                <c:pt idx="723">
                  <c:v>1.4699985517925446E-2</c:v>
                </c:pt>
                <c:pt idx="724">
                  <c:v>1.468827415477663E-2</c:v>
                </c:pt>
                <c:pt idx="725">
                  <c:v>1.4571422139465677E-2</c:v>
                </c:pt>
                <c:pt idx="726">
                  <c:v>1.4511960947683021E-2</c:v>
                </c:pt>
                <c:pt idx="727">
                  <c:v>1.4207167534854563E-2</c:v>
                </c:pt>
                <c:pt idx="728">
                  <c:v>1.4250437164129281E-2</c:v>
                </c:pt>
                <c:pt idx="729">
                  <c:v>1.3680792682026408E-2</c:v>
                </c:pt>
                <c:pt idx="730">
                  <c:v>1.3811013042469582E-2</c:v>
                </c:pt>
                <c:pt idx="731">
                  <c:v>1.3699962822238784E-2</c:v>
                </c:pt>
                <c:pt idx="732">
                  <c:v>1.3272695125434414E-2</c:v>
                </c:pt>
                <c:pt idx="733">
                  <c:v>1.3318123804666666E-2</c:v>
                </c:pt>
                <c:pt idx="734">
                  <c:v>1.3544388198179382E-2</c:v>
                </c:pt>
                <c:pt idx="735">
                  <c:v>1.3396453444810627E-2</c:v>
                </c:pt>
                <c:pt idx="736">
                  <c:v>1.3386749184071777E-2</c:v>
                </c:pt>
                <c:pt idx="737">
                  <c:v>1.3486754011150001E-2</c:v>
                </c:pt>
                <c:pt idx="738">
                  <c:v>1.3347510891524332E-2</c:v>
                </c:pt>
                <c:pt idx="739">
                  <c:v>1.332189580492584E-2</c:v>
                </c:pt>
                <c:pt idx="740">
                  <c:v>1.3294672542552444E-2</c:v>
                </c:pt>
                <c:pt idx="741">
                  <c:v>1.328185999134108E-2</c:v>
                </c:pt>
                <c:pt idx="742">
                  <c:v>1.304335376117958E-2</c:v>
                </c:pt>
                <c:pt idx="743">
                  <c:v>1.3105709847868803E-2</c:v>
                </c:pt>
                <c:pt idx="744">
                  <c:v>1.2936522423146423E-2</c:v>
                </c:pt>
                <c:pt idx="745">
                  <c:v>1.2801450411877517E-2</c:v>
                </c:pt>
                <c:pt idx="746">
                  <c:v>1.2707222869612055E-2</c:v>
                </c:pt>
                <c:pt idx="747">
                  <c:v>1.2526144667449432E-2</c:v>
                </c:pt>
                <c:pt idx="748">
                  <c:v>1.211231018908707E-2</c:v>
                </c:pt>
                <c:pt idx="749">
                  <c:v>1.2329306492377142E-2</c:v>
                </c:pt>
                <c:pt idx="750">
                  <c:v>1.2277937041574236E-2</c:v>
                </c:pt>
                <c:pt idx="751">
                  <c:v>1.2003347699275965E-2</c:v>
                </c:pt>
                <c:pt idx="752">
                  <c:v>1.2095947246477596E-2</c:v>
                </c:pt>
                <c:pt idx="753">
                  <c:v>1.1806063086322677E-2</c:v>
                </c:pt>
                <c:pt idx="754">
                  <c:v>1.1583686087706954E-2</c:v>
                </c:pt>
                <c:pt idx="755">
                  <c:v>1.1797091452920355E-2</c:v>
                </c:pt>
                <c:pt idx="756">
                  <c:v>1.1747314738426155E-2</c:v>
                </c:pt>
                <c:pt idx="757">
                  <c:v>1.1850532211476719E-2</c:v>
                </c:pt>
                <c:pt idx="758">
                  <c:v>1.1917395286865418E-2</c:v>
                </c:pt>
                <c:pt idx="759">
                  <c:v>1.196064960279249E-2</c:v>
                </c:pt>
                <c:pt idx="760">
                  <c:v>1.2054813358704753E-2</c:v>
                </c:pt>
                <c:pt idx="761">
                  <c:v>1.2038112073044007E-2</c:v>
                </c:pt>
                <c:pt idx="762">
                  <c:v>1.2043698956133924E-2</c:v>
                </c:pt>
                <c:pt idx="763">
                  <c:v>1.074740363822557E-2</c:v>
                </c:pt>
                <c:pt idx="764">
                  <c:v>1.1373995235333943E-2</c:v>
                </c:pt>
                <c:pt idx="765">
                  <c:v>1.1303408275006244E-2</c:v>
                </c:pt>
                <c:pt idx="766">
                  <c:v>1.1854571083678619E-2</c:v>
                </c:pt>
                <c:pt idx="767">
                  <c:v>1.1582850345276981E-2</c:v>
                </c:pt>
                <c:pt idx="768">
                  <c:v>1.1815608058944729E-2</c:v>
                </c:pt>
                <c:pt idx="769">
                  <c:v>1.178135481033666E-2</c:v>
                </c:pt>
                <c:pt idx="770">
                  <c:v>1.1659932443340498E-2</c:v>
                </c:pt>
                <c:pt idx="771">
                  <c:v>1.1377484853187472E-2</c:v>
                </c:pt>
                <c:pt idx="772">
                  <c:v>1.1533661566807966E-2</c:v>
                </c:pt>
                <c:pt idx="773">
                  <c:v>1.1488084446390136E-2</c:v>
                </c:pt>
                <c:pt idx="774">
                  <c:v>1.1318531890995475E-2</c:v>
                </c:pt>
                <c:pt idx="775">
                  <c:v>1.1091359590602498E-2</c:v>
                </c:pt>
                <c:pt idx="776">
                  <c:v>1.1828592531496466E-2</c:v>
                </c:pt>
                <c:pt idx="777">
                  <c:v>1.1591520721099509E-2</c:v>
                </c:pt>
                <c:pt idx="778">
                  <c:v>1.1306133533212546E-2</c:v>
                </c:pt>
                <c:pt idx="779">
                  <c:v>1.1235959364120361E-2</c:v>
                </c:pt>
                <c:pt idx="780">
                  <c:v>1.1105799711304116E-2</c:v>
                </c:pt>
                <c:pt idx="781">
                  <c:v>1.0932469223551428E-2</c:v>
                </c:pt>
                <c:pt idx="782">
                  <c:v>1.0800252412522157E-2</c:v>
                </c:pt>
                <c:pt idx="783">
                  <c:v>1.0739259582989576E-2</c:v>
                </c:pt>
                <c:pt idx="784">
                  <c:v>1.0674996305003324E-2</c:v>
                </c:pt>
                <c:pt idx="785">
                  <c:v>1.0791534594124351E-2</c:v>
                </c:pt>
                <c:pt idx="786">
                  <c:v>1.026730601363816E-2</c:v>
                </c:pt>
                <c:pt idx="787">
                  <c:v>9.8715107538642714E-3</c:v>
                </c:pt>
                <c:pt idx="788">
                  <c:v>9.5020247284432358E-3</c:v>
                </c:pt>
                <c:pt idx="789">
                  <c:v>9.0158583251750569E-3</c:v>
                </c:pt>
                <c:pt idx="790">
                  <c:v>7.4445802101998039E-3</c:v>
                </c:pt>
                <c:pt idx="791">
                  <c:v>7.1473069645260536E-3</c:v>
                </c:pt>
                <c:pt idx="792">
                  <c:v>7.0129852849116032E-3</c:v>
                </c:pt>
                <c:pt idx="793">
                  <c:v>6.3061652674276606E-3</c:v>
                </c:pt>
                <c:pt idx="794">
                  <c:v>6.2437853027164569E-3</c:v>
                </c:pt>
                <c:pt idx="795">
                  <c:v>6.2033068185129193E-3</c:v>
                </c:pt>
                <c:pt idx="796">
                  <c:v>5.8638987754428091E-3</c:v>
                </c:pt>
                <c:pt idx="797">
                  <c:v>1.400516344556027E-3</c:v>
                </c:pt>
                <c:pt idx="798">
                  <c:v>1.107908236516909E-3</c:v>
                </c:pt>
                <c:pt idx="799">
                  <c:v>1.0979916586036015E-3</c:v>
                </c:pt>
                <c:pt idx="800">
                  <c:v>1.1732189219981312E-3</c:v>
                </c:pt>
                <c:pt idx="801">
                  <c:v>1.1669482165865936E-3</c:v>
                </c:pt>
                <c:pt idx="802">
                  <c:v>9.6073846859960892E-4</c:v>
                </c:pt>
                <c:pt idx="803">
                  <c:v>9.8017476581437296E-4</c:v>
                </c:pt>
                <c:pt idx="804">
                  <c:v>9.4803891200247658E-4</c:v>
                </c:pt>
                <c:pt idx="805">
                  <c:v>8.6740334306073671E-4</c:v>
                </c:pt>
                <c:pt idx="806">
                  <c:v>8.0418692335304173E-4</c:v>
                </c:pt>
                <c:pt idx="807">
                  <c:v>7.6984392698777461E-4</c:v>
                </c:pt>
                <c:pt idx="808">
                  <c:v>7.819510941791221E-4</c:v>
                </c:pt>
                <c:pt idx="809">
                  <c:v>6.035936095620453E-4</c:v>
                </c:pt>
                <c:pt idx="810">
                  <c:v>5.4771737969019647E-4</c:v>
                </c:pt>
                <c:pt idx="811">
                  <c:v>5.2813571978790246E-4</c:v>
                </c:pt>
                <c:pt idx="812">
                  <c:v>4.0619933777735821E-4</c:v>
                </c:pt>
                <c:pt idx="813">
                  <c:v>3.7096776207176787E-4</c:v>
                </c:pt>
                <c:pt idx="814">
                  <c:v>3.5031893047593552E-4</c:v>
                </c:pt>
                <c:pt idx="815">
                  <c:v>3.2826205879921908E-4</c:v>
                </c:pt>
                <c:pt idx="816">
                  <c:v>3.354726540446346E-4</c:v>
                </c:pt>
                <c:pt idx="817">
                  <c:v>3.2422723814691588E-4</c:v>
                </c:pt>
                <c:pt idx="818">
                  <c:v>4.4281608566852805E-4</c:v>
                </c:pt>
                <c:pt idx="819">
                  <c:v>4.3455505196140142E-4</c:v>
                </c:pt>
                <c:pt idx="820">
                  <c:v>4.1119640480646375E-4</c:v>
                </c:pt>
                <c:pt idx="821">
                  <c:v>3.9234196407215207E-4</c:v>
                </c:pt>
                <c:pt idx="822">
                  <c:v>4.2300551368128642E-4</c:v>
                </c:pt>
                <c:pt idx="823">
                  <c:v>4.2255298161039695E-4</c:v>
                </c:pt>
                <c:pt idx="824">
                  <c:v>3.9396536558522672E-4</c:v>
                </c:pt>
                <c:pt idx="825">
                  <c:v>3.4940827964515702E-4</c:v>
                </c:pt>
                <c:pt idx="826">
                  <c:v>3.4642981205448587E-4</c:v>
                </c:pt>
                <c:pt idx="827">
                  <c:v>3.380453989543641E-4</c:v>
                </c:pt>
                <c:pt idx="828">
                  <c:v>3.3957433277722498E-4</c:v>
                </c:pt>
                <c:pt idx="829">
                  <c:v>1.5296935325972657E-4</c:v>
                </c:pt>
                <c:pt idx="830">
                  <c:v>1.5559372551860899E-4</c:v>
                </c:pt>
                <c:pt idx="831">
                  <c:v>1.5346637373823467E-4</c:v>
                </c:pt>
                <c:pt idx="832">
                  <c:v>1.5135418391756664E-4</c:v>
                </c:pt>
                <c:pt idx="833">
                  <c:v>1.323995615163912E-4</c:v>
                </c:pt>
                <c:pt idx="834">
                  <c:v>1.3639204761774614E-4</c:v>
                </c:pt>
                <c:pt idx="835">
                  <c:v>1.3860536838584481E-4</c:v>
                </c:pt>
                <c:pt idx="836">
                  <c:v>1.3161056308045108E-4</c:v>
                </c:pt>
                <c:pt idx="837">
                  <c:v>1.2892737235419382E-4</c:v>
                </c:pt>
                <c:pt idx="838">
                  <c:v>1.3092217507241648E-4</c:v>
                </c:pt>
                <c:pt idx="839">
                  <c:v>1.2825876193825657E-4</c:v>
                </c:pt>
                <c:pt idx="840">
                  <c:v>1.2380530988308479E-4</c:v>
                </c:pt>
                <c:pt idx="841">
                  <c:v>1.1763856128381646E-4</c:v>
                </c:pt>
                <c:pt idx="842">
                  <c:v>1.0862658742591286E-4</c:v>
                </c:pt>
                <c:pt idx="843">
                  <c:v>9.3477102873185569E-5</c:v>
                </c:pt>
                <c:pt idx="844">
                  <c:v>9.3243066063808302E-5</c:v>
                </c:pt>
                <c:pt idx="845">
                  <c:v>8.6863875693682537E-5</c:v>
                </c:pt>
                <c:pt idx="846">
                  <c:v>8.3302061906614746E-5</c:v>
                </c:pt>
                <c:pt idx="847">
                  <c:v>7.8760332547365077E-5</c:v>
                </c:pt>
                <c:pt idx="848">
                  <c:v>7.718144178722874E-5</c:v>
                </c:pt>
                <c:pt idx="849">
                  <c:v>6.1926700826804524E-5</c:v>
                </c:pt>
                <c:pt idx="850">
                  <c:v>6.3643240216629357E-5</c:v>
                </c:pt>
                <c:pt idx="851">
                  <c:v>5.5791353419496029E-5</c:v>
                </c:pt>
                <c:pt idx="852">
                  <c:v>5.3524932498489542E-5</c:v>
                </c:pt>
                <c:pt idx="853">
                  <c:v>3.5140099563544521E-5</c:v>
                </c:pt>
                <c:pt idx="854">
                  <c:v>3.4921256201877449E-5</c:v>
                </c:pt>
                <c:pt idx="855">
                  <c:v>3.3786617318953617E-5</c:v>
                </c:pt>
                <c:pt idx="856">
                  <c:v>3.383261388764727E-5</c:v>
                </c:pt>
                <c:pt idx="857">
                  <c:v>3.5506839585535754E-5</c:v>
                </c:pt>
                <c:pt idx="858">
                  <c:v>3.512881180078679E-5</c:v>
                </c:pt>
                <c:pt idx="859">
                  <c:v>3.2696323065520686E-5</c:v>
                </c:pt>
                <c:pt idx="860">
                  <c:v>3.0423812354901297E-5</c:v>
                </c:pt>
                <c:pt idx="861">
                  <c:v>3.0970711797088037E-5</c:v>
                </c:pt>
                <c:pt idx="862">
                  <c:v>2.8342205177701795E-5</c:v>
                </c:pt>
                <c:pt idx="863">
                  <c:v>2.3251613282467228E-5</c:v>
                </c:pt>
                <c:pt idx="864">
                  <c:v>2.4904595781436231E-5</c:v>
                </c:pt>
                <c:pt idx="865">
                  <c:v>2.4772499096176709E-5</c:v>
                </c:pt>
                <c:pt idx="866">
                  <c:v>2.6325375113751052E-5</c:v>
                </c:pt>
                <c:pt idx="867">
                  <c:v>2.2792760079854225E-5</c:v>
                </c:pt>
                <c:pt idx="868">
                  <c:v>1.8615359201024086E-5</c:v>
                </c:pt>
                <c:pt idx="869">
                  <c:v>1.8834415277323359E-5</c:v>
                </c:pt>
                <c:pt idx="870">
                  <c:v>1.8445761356884707E-5</c:v>
                </c:pt>
                <c:pt idx="871">
                  <c:v>1.7483716764817351E-5</c:v>
                </c:pt>
                <c:pt idx="872">
                  <c:v>1.7262029041647473E-5</c:v>
                </c:pt>
                <c:pt idx="873">
                  <c:v>1.6505636388500577E-5</c:v>
                </c:pt>
                <c:pt idx="874">
                  <c:v>1.5992768744184722E-5</c:v>
                </c:pt>
                <c:pt idx="875">
                  <c:v>1.4410586554486204E-5</c:v>
                </c:pt>
                <c:pt idx="876">
                  <c:v>1.3529331454988011E-5</c:v>
                </c:pt>
                <c:pt idx="877">
                  <c:v>1.3177780739556877E-5</c:v>
                </c:pt>
                <c:pt idx="878">
                  <c:v>1.2983300287776645E-5</c:v>
                </c:pt>
                <c:pt idx="879">
                  <c:v>1.2931064426999155E-5</c:v>
                </c:pt>
                <c:pt idx="880">
                  <c:v>1.1575580018553069E-5</c:v>
                </c:pt>
                <c:pt idx="881">
                  <c:v>1.1642548990906124E-5</c:v>
                </c:pt>
                <c:pt idx="882">
                  <c:v>1.2193312962191779E-5</c:v>
                </c:pt>
                <c:pt idx="883">
                  <c:v>1.2609576380732494E-5</c:v>
                </c:pt>
                <c:pt idx="884">
                  <c:v>1.2481891493753579E-5</c:v>
                </c:pt>
                <c:pt idx="885">
                  <c:v>1.178333135075082E-5</c:v>
                </c:pt>
                <c:pt idx="886">
                  <c:v>3.0318512929855525E-5</c:v>
                </c:pt>
                <c:pt idx="887">
                  <c:v>2.8865778656663631E-5</c:v>
                </c:pt>
                <c:pt idx="888">
                  <c:v>2.9448606730876345E-5</c:v>
                </c:pt>
                <c:pt idx="889">
                  <c:v>3.4283698629369237E-5</c:v>
                </c:pt>
                <c:pt idx="890">
                  <c:v>3.3866027193622222E-5</c:v>
                </c:pt>
                <c:pt idx="891">
                  <c:v>3.2991502475576199E-5</c:v>
                </c:pt>
                <c:pt idx="892">
                  <c:v>3.4601316372712082E-5</c:v>
                </c:pt>
                <c:pt idx="893">
                  <c:v>3.1399821826635528E-5</c:v>
                </c:pt>
                <c:pt idx="894">
                  <c:v>3.3539816008685988E-5</c:v>
                </c:pt>
                <c:pt idx="895">
                  <c:v>3.3429476733449559E-5</c:v>
                </c:pt>
                <c:pt idx="896">
                  <c:v>3.335085859624587E-5</c:v>
                </c:pt>
                <c:pt idx="897">
                  <c:v>3.409697718868264E-5</c:v>
                </c:pt>
                <c:pt idx="898">
                  <c:v>3.8815092959592328E-5</c:v>
                </c:pt>
                <c:pt idx="899">
                  <c:v>3.9862537100951678E-5</c:v>
                </c:pt>
                <c:pt idx="900">
                  <c:v>4.1484491328854634E-5</c:v>
                </c:pt>
                <c:pt idx="901">
                  <c:v>3.7978564314874894E-5</c:v>
                </c:pt>
                <c:pt idx="902">
                  <c:v>4.3654428914237541E-5</c:v>
                </c:pt>
                <c:pt idx="903">
                  <c:v>4.2372129255934711E-5</c:v>
                </c:pt>
                <c:pt idx="904">
                  <c:v>5.1566425103934537E-5</c:v>
                </c:pt>
                <c:pt idx="905">
                  <c:v>5.5062611957207783E-5</c:v>
                </c:pt>
                <c:pt idx="906">
                  <c:v>5.3586841067219612E-5</c:v>
                </c:pt>
                <c:pt idx="907">
                  <c:v>5.9499146478469329E-5</c:v>
                </c:pt>
                <c:pt idx="908">
                  <c:v>5.9372187869059427E-5</c:v>
                </c:pt>
                <c:pt idx="909">
                  <c:v>6.0814441889805425E-5</c:v>
                </c:pt>
                <c:pt idx="910">
                  <c:v>5.8010338618292249E-5</c:v>
                </c:pt>
                <c:pt idx="911">
                  <c:v>5.8157193737614146E-5</c:v>
                </c:pt>
                <c:pt idx="912">
                  <c:v>5.9909751528908792E-5</c:v>
                </c:pt>
                <c:pt idx="913">
                  <c:v>6.1090052990549407E-5</c:v>
                </c:pt>
                <c:pt idx="914">
                  <c:v>6.1881540931857059E-5</c:v>
                </c:pt>
                <c:pt idx="915">
                  <c:v>5.9079654310320959E-5</c:v>
                </c:pt>
                <c:pt idx="916">
                  <c:v>6.1688065197130311E-5</c:v>
                </c:pt>
                <c:pt idx="917">
                  <c:v>6.2216482583421942E-5</c:v>
                </c:pt>
                <c:pt idx="918">
                  <c:v>5.5306075150418923E-5</c:v>
                </c:pt>
                <c:pt idx="919">
                  <c:v>8.1908470101493963E-5</c:v>
                </c:pt>
                <c:pt idx="920">
                  <c:v>8.7439286389537086E-5</c:v>
                </c:pt>
                <c:pt idx="921">
                  <c:v>9.4568896812140195E-5</c:v>
                </c:pt>
                <c:pt idx="922">
                  <c:v>9.5918973069612407E-5</c:v>
                </c:pt>
                <c:pt idx="923">
                  <c:v>1.053256291369088E-4</c:v>
                </c:pt>
                <c:pt idx="924">
                  <c:v>1.0484764828487482E-4</c:v>
                </c:pt>
                <c:pt idx="925">
                  <c:v>1.1026390834727394E-4</c:v>
                </c:pt>
                <c:pt idx="926">
                  <c:v>1.0299901335465792E-4</c:v>
                </c:pt>
                <c:pt idx="927">
                  <c:v>1.0276023976790194E-4</c:v>
                </c:pt>
                <c:pt idx="928">
                  <c:v>1.0098888906710782E-4</c:v>
                </c:pt>
                <c:pt idx="929">
                  <c:v>1.0992292048434696E-4</c:v>
                </c:pt>
                <c:pt idx="930">
                  <c:v>1.1493852312095445E-4</c:v>
                </c:pt>
                <c:pt idx="931">
                  <c:v>1.1349555526743838E-4</c:v>
                </c:pt>
                <c:pt idx="932">
                  <c:v>1.1422187927912368E-4</c:v>
                </c:pt>
                <c:pt idx="933">
                  <c:v>1.1116449477046511E-4</c:v>
                </c:pt>
                <c:pt idx="934">
                  <c:v>1.0066614492359542E-4</c:v>
                </c:pt>
                <c:pt idx="935">
                  <c:v>1.086589257145225E-4</c:v>
                </c:pt>
                <c:pt idx="936">
                  <c:v>1.0476685889702611E-4</c:v>
                </c:pt>
                <c:pt idx="937">
                  <c:v>1.0317986917308716E-4</c:v>
                </c:pt>
                <c:pt idx="938">
                  <c:v>9.9918618388303591E-5</c:v>
                </c:pt>
                <c:pt idx="939">
                  <c:v>1.0032991458203114E-4</c:v>
                </c:pt>
              </c:numCache>
            </c:numRef>
          </c:xVal>
          <c:yVal>
            <c:numRef>
              <c:f>'Индикаторы и PD'!$P$2:$P$941</c:f>
              <c:numCache>
                <c:formatCode>0.00</c:formatCode>
                <c:ptCount val="940"/>
                <c:pt idx="0">
                  <c:v>0.53056782486100695</c:v>
                </c:pt>
                <c:pt idx="1">
                  <c:v>0.53042019282029595</c:v>
                </c:pt>
                <c:pt idx="2">
                  <c:v>0.53179314893585483</c:v>
                </c:pt>
                <c:pt idx="3">
                  <c:v>0.53235524256894229</c:v>
                </c:pt>
                <c:pt idx="4">
                  <c:v>0.53252502735034868</c:v>
                </c:pt>
                <c:pt idx="5">
                  <c:v>0.53202358004175399</c:v>
                </c:pt>
                <c:pt idx="6">
                  <c:v>0.53386619662619705</c:v>
                </c:pt>
                <c:pt idx="7">
                  <c:v>0.53432153432032603</c:v>
                </c:pt>
                <c:pt idx="8">
                  <c:v>0.53432165030582091</c:v>
                </c:pt>
                <c:pt idx="9">
                  <c:v>0.53412137135407955</c:v>
                </c:pt>
                <c:pt idx="10">
                  <c:v>0.53454698176464277</c:v>
                </c:pt>
                <c:pt idx="11">
                  <c:v>0.53463784537884451</c:v>
                </c:pt>
                <c:pt idx="12">
                  <c:v>0.53454287550348856</c:v>
                </c:pt>
                <c:pt idx="13">
                  <c:v>0.53460397027608852</c:v>
                </c:pt>
                <c:pt idx="14">
                  <c:v>0.53488383240997373</c:v>
                </c:pt>
                <c:pt idx="15">
                  <c:v>0.53453910036080488</c:v>
                </c:pt>
                <c:pt idx="16">
                  <c:v>0.53453082816824971</c:v>
                </c:pt>
                <c:pt idx="17">
                  <c:v>0.53496322145965269</c:v>
                </c:pt>
                <c:pt idx="18">
                  <c:v>0.53506356285980772</c:v>
                </c:pt>
                <c:pt idx="19">
                  <c:v>0.53501542082917031</c:v>
                </c:pt>
                <c:pt idx="20">
                  <c:v>0.53461143884388962</c:v>
                </c:pt>
                <c:pt idx="21">
                  <c:v>0.53475877065759125</c:v>
                </c:pt>
                <c:pt idx="22">
                  <c:v>0.5346604684482017</c:v>
                </c:pt>
                <c:pt idx="23">
                  <c:v>0.53666741270460427</c:v>
                </c:pt>
                <c:pt idx="24">
                  <c:v>0.53765744910670576</c:v>
                </c:pt>
                <c:pt idx="25">
                  <c:v>0.53765100934805354</c:v>
                </c:pt>
                <c:pt idx="26">
                  <c:v>0.53779975842794869</c:v>
                </c:pt>
                <c:pt idx="27">
                  <c:v>0.54099997897176877</c:v>
                </c:pt>
                <c:pt idx="28">
                  <c:v>0.56317232622886204</c:v>
                </c:pt>
                <c:pt idx="29">
                  <c:v>0.56319478036034776</c:v>
                </c:pt>
                <c:pt idx="30">
                  <c:v>0.56669187932200382</c:v>
                </c:pt>
                <c:pt idx="31">
                  <c:v>0.56944158672847167</c:v>
                </c:pt>
                <c:pt idx="32">
                  <c:v>0.57056460208011683</c:v>
                </c:pt>
                <c:pt idx="33">
                  <c:v>0.57200334182059875</c:v>
                </c:pt>
                <c:pt idx="34">
                  <c:v>0.57216780720849791</c:v>
                </c:pt>
                <c:pt idx="35">
                  <c:v>0.57634214001039386</c:v>
                </c:pt>
                <c:pt idx="36">
                  <c:v>0.5796286715638892</c:v>
                </c:pt>
                <c:pt idx="37">
                  <c:v>0.57912113606187565</c:v>
                </c:pt>
                <c:pt idx="38">
                  <c:v>0.57531987442300525</c:v>
                </c:pt>
                <c:pt idx="39">
                  <c:v>0.57546995169540571</c:v>
                </c:pt>
                <c:pt idx="40">
                  <c:v>0.51178110762116236</c:v>
                </c:pt>
                <c:pt idx="41">
                  <c:v>0.50659530327237567</c:v>
                </c:pt>
                <c:pt idx="42">
                  <c:v>0.50686628015596746</c:v>
                </c:pt>
                <c:pt idx="43">
                  <c:v>0.51069640550918483</c:v>
                </c:pt>
                <c:pt idx="44">
                  <c:v>0.51393493057823181</c:v>
                </c:pt>
                <c:pt idx="45">
                  <c:v>0.51651415448994398</c:v>
                </c:pt>
                <c:pt idx="46">
                  <c:v>0.51740361231002741</c:v>
                </c:pt>
                <c:pt idx="47">
                  <c:v>0.51566794265325622</c:v>
                </c:pt>
                <c:pt idx="48">
                  <c:v>0.51796191583291307</c:v>
                </c:pt>
                <c:pt idx="49">
                  <c:v>0.51382079659461855</c:v>
                </c:pt>
                <c:pt idx="50">
                  <c:v>0.50792620000588951</c:v>
                </c:pt>
                <c:pt idx="51">
                  <c:v>0.51104517492687818</c:v>
                </c:pt>
                <c:pt idx="52">
                  <c:v>0.51539261305221207</c:v>
                </c:pt>
                <c:pt idx="53">
                  <c:v>0.51826910967886552</c:v>
                </c:pt>
                <c:pt idx="54">
                  <c:v>0.51289921296941376</c:v>
                </c:pt>
                <c:pt idx="55">
                  <c:v>0.51329050983977631</c:v>
                </c:pt>
                <c:pt idx="56">
                  <c:v>0.51435562885957686</c:v>
                </c:pt>
                <c:pt idx="57">
                  <c:v>0.51480873908488356</c:v>
                </c:pt>
                <c:pt idx="58">
                  <c:v>0.51766829725076235</c:v>
                </c:pt>
                <c:pt idx="59">
                  <c:v>0.51223454313265993</c:v>
                </c:pt>
                <c:pt idx="60">
                  <c:v>0.51245870119525216</c:v>
                </c:pt>
                <c:pt idx="61">
                  <c:v>0.51239235908023062</c:v>
                </c:pt>
                <c:pt idx="62">
                  <c:v>0.51348713017601033</c:v>
                </c:pt>
                <c:pt idx="63">
                  <c:v>0.51269128778272355</c:v>
                </c:pt>
                <c:pt idx="64">
                  <c:v>0.50694331925471625</c:v>
                </c:pt>
                <c:pt idx="65">
                  <c:v>0.50861227802628395</c:v>
                </c:pt>
                <c:pt idx="66">
                  <c:v>0.51021742058554065</c:v>
                </c:pt>
                <c:pt idx="67">
                  <c:v>0.5109498030847428</c:v>
                </c:pt>
                <c:pt idx="68">
                  <c:v>0.51152028016361317</c:v>
                </c:pt>
                <c:pt idx="69">
                  <c:v>0.5115843499566467</c:v>
                </c:pt>
                <c:pt idx="70">
                  <c:v>0.50746334547509597</c:v>
                </c:pt>
                <c:pt idx="71">
                  <c:v>0.50611882274658393</c:v>
                </c:pt>
                <c:pt idx="72">
                  <c:v>0.50621223570616614</c:v>
                </c:pt>
                <c:pt idx="73">
                  <c:v>0.50632659375771083</c:v>
                </c:pt>
                <c:pt idx="74">
                  <c:v>0.50700373657566511</c:v>
                </c:pt>
                <c:pt idx="75">
                  <c:v>0.50615052657176485</c:v>
                </c:pt>
                <c:pt idx="76">
                  <c:v>0.50451866516208288</c:v>
                </c:pt>
                <c:pt idx="77">
                  <c:v>0.50275737053914504</c:v>
                </c:pt>
                <c:pt idx="78">
                  <c:v>0.50111123919270006</c:v>
                </c:pt>
                <c:pt idx="79">
                  <c:v>0.4928295690666315</c:v>
                </c:pt>
                <c:pt idx="80">
                  <c:v>0.49963453539851732</c:v>
                </c:pt>
                <c:pt idx="81">
                  <c:v>0.49751340339780004</c:v>
                </c:pt>
                <c:pt idx="82">
                  <c:v>0.49794386044159844</c:v>
                </c:pt>
                <c:pt idx="83">
                  <c:v>0.49791839106086538</c:v>
                </c:pt>
                <c:pt idx="84">
                  <c:v>0.49758910984302368</c:v>
                </c:pt>
                <c:pt idx="85">
                  <c:v>0.49755487320531028</c:v>
                </c:pt>
                <c:pt idx="86">
                  <c:v>0.49760135727415328</c:v>
                </c:pt>
                <c:pt idx="87">
                  <c:v>0.49756917393275302</c:v>
                </c:pt>
                <c:pt idx="88">
                  <c:v>0.49770291258780647</c:v>
                </c:pt>
                <c:pt idx="89">
                  <c:v>0.49759854329376857</c:v>
                </c:pt>
                <c:pt idx="90">
                  <c:v>0.49771995303991434</c:v>
                </c:pt>
                <c:pt idx="91">
                  <c:v>0.4983586548337659</c:v>
                </c:pt>
                <c:pt idx="92">
                  <c:v>0.4978130251123184</c:v>
                </c:pt>
                <c:pt idx="93">
                  <c:v>0.49743057275303709</c:v>
                </c:pt>
                <c:pt idx="94">
                  <c:v>0.49739560585048864</c:v>
                </c:pt>
                <c:pt idx="95">
                  <c:v>0.49809644712833356</c:v>
                </c:pt>
                <c:pt idx="96">
                  <c:v>0.49749721413103848</c:v>
                </c:pt>
                <c:pt idx="97">
                  <c:v>0.49637132825683827</c:v>
                </c:pt>
                <c:pt idx="98">
                  <c:v>0.49450680538118669</c:v>
                </c:pt>
                <c:pt idx="99">
                  <c:v>0.49443797103640186</c:v>
                </c:pt>
                <c:pt idx="100">
                  <c:v>0.49432865511301005</c:v>
                </c:pt>
                <c:pt idx="101">
                  <c:v>0.49376538927115582</c:v>
                </c:pt>
                <c:pt idx="102">
                  <c:v>0.49270459835207281</c:v>
                </c:pt>
                <c:pt idx="103">
                  <c:v>0.49232746312006009</c:v>
                </c:pt>
                <c:pt idx="104">
                  <c:v>0.49230806517723541</c:v>
                </c:pt>
                <c:pt idx="105">
                  <c:v>0.49208252429731886</c:v>
                </c:pt>
                <c:pt idx="106">
                  <c:v>0.49178351324883546</c:v>
                </c:pt>
                <c:pt idx="107">
                  <c:v>0.49193342042706983</c:v>
                </c:pt>
                <c:pt idx="108">
                  <c:v>0.49235188387352857</c:v>
                </c:pt>
                <c:pt idx="109">
                  <c:v>0.49242117971920413</c:v>
                </c:pt>
                <c:pt idx="110">
                  <c:v>0.49219463729375668</c:v>
                </c:pt>
                <c:pt idx="111">
                  <c:v>0.49181261890590861</c:v>
                </c:pt>
                <c:pt idx="112">
                  <c:v>0.49169444279388713</c:v>
                </c:pt>
                <c:pt idx="113">
                  <c:v>0.49168061423183385</c:v>
                </c:pt>
                <c:pt idx="114">
                  <c:v>0.49082253627486366</c:v>
                </c:pt>
                <c:pt idx="115">
                  <c:v>0.49073557184325928</c:v>
                </c:pt>
                <c:pt idx="116">
                  <c:v>0.49007855663463284</c:v>
                </c:pt>
                <c:pt idx="117">
                  <c:v>0.49037525562263151</c:v>
                </c:pt>
                <c:pt idx="118">
                  <c:v>0.49038990507551383</c:v>
                </c:pt>
                <c:pt idx="119">
                  <c:v>0.49030084505516824</c:v>
                </c:pt>
                <c:pt idx="120">
                  <c:v>0.49113661680714266</c:v>
                </c:pt>
                <c:pt idx="121">
                  <c:v>0.491377229289298</c:v>
                </c:pt>
                <c:pt idx="122">
                  <c:v>0.49132598013036843</c:v>
                </c:pt>
                <c:pt idx="123">
                  <c:v>0.49133435732350755</c:v>
                </c:pt>
                <c:pt idx="124">
                  <c:v>0.49142580809527503</c:v>
                </c:pt>
                <c:pt idx="125">
                  <c:v>0.49267920690335226</c:v>
                </c:pt>
                <c:pt idx="126">
                  <c:v>0.4924682827150671</c:v>
                </c:pt>
                <c:pt idx="127">
                  <c:v>0.49251013822036233</c:v>
                </c:pt>
                <c:pt idx="128">
                  <c:v>0.4921010978512107</c:v>
                </c:pt>
                <c:pt idx="129">
                  <c:v>0.49195573751871757</c:v>
                </c:pt>
                <c:pt idx="130">
                  <c:v>0.49237176467667954</c:v>
                </c:pt>
                <c:pt idx="131">
                  <c:v>0.4923130611353107</c:v>
                </c:pt>
                <c:pt idx="132">
                  <c:v>0.49230057771216285</c:v>
                </c:pt>
                <c:pt idx="133">
                  <c:v>0.49218729489997504</c:v>
                </c:pt>
                <c:pt idx="134">
                  <c:v>0.49543318343234904</c:v>
                </c:pt>
                <c:pt idx="135">
                  <c:v>0.49680574734503619</c:v>
                </c:pt>
                <c:pt idx="136">
                  <c:v>0.49672674970909814</c:v>
                </c:pt>
                <c:pt idx="137">
                  <c:v>0.49747857517234417</c:v>
                </c:pt>
                <c:pt idx="138">
                  <c:v>0.4981644966215425</c:v>
                </c:pt>
                <c:pt idx="139">
                  <c:v>0.49814770604431058</c:v>
                </c:pt>
                <c:pt idx="140">
                  <c:v>0.49678543990958424</c:v>
                </c:pt>
                <c:pt idx="141">
                  <c:v>0.49700667389300091</c:v>
                </c:pt>
                <c:pt idx="142">
                  <c:v>0.49724306178181527</c:v>
                </c:pt>
                <c:pt idx="143">
                  <c:v>0.49730768335678766</c:v>
                </c:pt>
                <c:pt idx="144">
                  <c:v>0.49808622811529368</c:v>
                </c:pt>
                <c:pt idx="145">
                  <c:v>0.49774365100222007</c:v>
                </c:pt>
                <c:pt idx="146">
                  <c:v>0.49763751544941542</c:v>
                </c:pt>
                <c:pt idx="147">
                  <c:v>0.49698127850975016</c:v>
                </c:pt>
                <c:pt idx="148">
                  <c:v>0.49695932767338341</c:v>
                </c:pt>
                <c:pt idx="149">
                  <c:v>0.49709522512845594</c:v>
                </c:pt>
                <c:pt idx="150">
                  <c:v>0.49691787388836617</c:v>
                </c:pt>
                <c:pt idx="151">
                  <c:v>0.49687931680622732</c:v>
                </c:pt>
                <c:pt idx="152">
                  <c:v>0.49685178056763868</c:v>
                </c:pt>
                <c:pt idx="153">
                  <c:v>0.49701977697592198</c:v>
                </c:pt>
                <c:pt idx="154">
                  <c:v>0.49699623779450441</c:v>
                </c:pt>
                <c:pt idx="155">
                  <c:v>0.49730956854977737</c:v>
                </c:pt>
                <c:pt idx="156">
                  <c:v>0.49636841255922676</c:v>
                </c:pt>
                <c:pt idx="157">
                  <c:v>0.49678426015029653</c:v>
                </c:pt>
                <c:pt idx="158">
                  <c:v>0.49858455474033275</c:v>
                </c:pt>
                <c:pt idx="159">
                  <c:v>0.50079372076985929</c:v>
                </c:pt>
                <c:pt idx="160">
                  <c:v>0.50050032472771966</c:v>
                </c:pt>
                <c:pt idx="161">
                  <c:v>0.50135302702856088</c:v>
                </c:pt>
                <c:pt idx="162">
                  <c:v>0.50137218681262052</c:v>
                </c:pt>
                <c:pt idx="163">
                  <c:v>0.50139038090890797</c:v>
                </c:pt>
                <c:pt idx="164">
                  <c:v>0.501107419260019</c:v>
                </c:pt>
                <c:pt idx="165">
                  <c:v>0.50143204202729441</c:v>
                </c:pt>
                <c:pt idx="166">
                  <c:v>0.50161009676356993</c:v>
                </c:pt>
                <c:pt idx="167">
                  <c:v>0.50053483328333626</c:v>
                </c:pt>
                <c:pt idx="168">
                  <c:v>0.50020858196187112</c:v>
                </c:pt>
                <c:pt idx="169">
                  <c:v>0.50048722637691789</c:v>
                </c:pt>
                <c:pt idx="170">
                  <c:v>0.50044018800054013</c:v>
                </c:pt>
                <c:pt idx="171">
                  <c:v>0.50011045944306554</c:v>
                </c:pt>
                <c:pt idx="172">
                  <c:v>0.50031683575336661</c:v>
                </c:pt>
                <c:pt idx="173">
                  <c:v>0.50043607814327096</c:v>
                </c:pt>
                <c:pt idx="174">
                  <c:v>0.50072560551752809</c:v>
                </c:pt>
                <c:pt idx="175">
                  <c:v>0.50074490974114894</c:v>
                </c:pt>
                <c:pt idx="176">
                  <c:v>0.50070908458983976</c:v>
                </c:pt>
                <c:pt idx="177">
                  <c:v>0.50540118826258018</c:v>
                </c:pt>
                <c:pt idx="178">
                  <c:v>0.50732267323013758</c:v>
                </c:pt>
                <c:pt idx="179">
                  <c:v>0.50744783387390235</c:v>
                </c:pt>
                <c:pt idx="180">
                  <c:v>0.50751668062805122</c:v>
                </c:pt>
                <c:pt idx="181">
                  <c:v>0.50764497583875023</c:v>
                </c:pt>
                <c:pt idx="182">
                  <c:v>0.50869074131602166</c:v>
                </c:pt>
                <c:pt idx="183">
                  <c:v>0.50966601144653079</c:v>
                </c:pt>
                <c:pt idx="184">
                  <c:v>0.50968711348494244</c:v>
                </c:pt>
                <c:pt idx="185">
                  <c:v>0.5097049900847237</c:v>
                </c:pt>
                <c:pt idx="186">
                  <c:v>0.50970369969771234</c:v>
                </c:pt>
                <c:pt idx="187">
                  <c:v>0.5096966030982677</c:v>
                </c:pt>
                <c:pt idx="188">
                  <c:v>0.50946442028999206</c:v>
                </c:pt>
                <c:pt idx="189">
                  <c:v>0.50936392730107738</c:v>
                </c:pt>
                <c:pt idx="190">
                  <c:v>0.50898608070653506</c:v>
                </c:pt>
                <c:pt idx="191">
                  <c:v>0.50920820143374412</c:v>
                </c:pt>
                <c:pt idx="192">
                  <c:v>0.50939792034994669</c:v>
                </c:pt>
                <c:pt idx="193">
                  <c:v>0.50941392144345787</c:v>
                </c:pt>
                <c:pt idx="194">
                  <c:v>0.50933092995992246</c:v>
                </c:pt>
                <c:pt idx="195">
                  <c:v>0.50958363689635577</c:v>
                </c:pt>
                <c:pt idx="196">
                  <c:v>0.50923740056445466</c:v>
                </c:pt>
                <c:pt idx="197">
                  <c:v>0.50881353725414702</c:v>
                </c:pt>
                <c:pt idx="198">
                  <c:v>0.50883642230635628</c:v>
                </c:pt>
                <c:pt idx="199">
                  <c:v>0.50892233407487641</c:v>
                </c:pt>
                <c:pt idx="200">
                  <c:v>0.51309648481211734</c:v>
                </c:pt>
                <c:pt idx="201">
                  <c:v>0.51339961970067505</c:v>
                </c:pt>
                <c:pt idx="202">
                  <c:v>0.51292360485219213</c:v>
                </c:pt>
                <c:pt idx="203">
                  <c:v>0.51363669191723749</c:v>
                </c:pt>
                <c:pt idx="204">
                  <c:v>0.51373021996905888</c:v>
                </c:pt>
                <c:pt idx="205">
                  <c:v>0.51373874588155022</c:v>
                </c:pt>
                <c:pt idx="206">
                  <c:v>0.5139115856100247</c:v>
                </c:pt>
                <c:pt idx="207">
                  <c:v>0.51401969712659001</c:v>
                </c:pt>
                <c:pt idx="208">
                  <c:v>0.5142745572396511</c:v>
                </c:pt>
                <c:pt idx="209">
                  <c:v>0.51414462461861976</c:v>
                </c:pt>
                <c:pt idx="210">
                  <c:v>0.51364860613127061</c:v>
                </c:pt>
                <c:pt idx="211">
                  <c:v>0.51367811638453775</c:v>
                </c:pt>
                <c:pt idx="212">
                  <c:v>0.5140317639621651</c:v>
                </c:pt>
                <c:pt idx="213">
                  <c:v>0.51443435947253091</c:v>
                </c:pt>
                <c:pt idx="214">
                  <c:v>0.51442977354440167</c:v>
                </c:pt>
                <c:pt idx="215">
                  <c:v>0.51435841236655588</c:v>
                </c:pt>
                <c:pt idx="216">
                  <c:v>0.5149308586377459</c:v>
                </c:pt>
                <c:pt idx="217">
                  <c:v>0.51472811033920085</c:v>
                </c:pt>
                <c:pt idx="218">
                  <c:v>0.51485178667726739</c:v>
                </c:pt>
                <c:pt idx="219">
                  <c:v>0.51558469944111907</c:v>
                </c:pt>
                <c:pt idx="220">
                  <c:v>0.51578588578060636</c:v>
                </c:pt>
                <c:pt idx="221">
                  <c:v>0.5158300812194534</c:v>
                </c:pt>
                <c:pt idx="222">
                  <c:v>0.51589385902413243</c:v>
                </c:pt>
                <c:pt idx="223">
                  <c:v>0.51784145675954074</c:v>
                </c:pt>
                <c:pt idx="224">
                  <c:v>0.51815677599188303</c:v>
                </c:pt>
                <c:pt idx="225">
                  <c:v>0.51808966798748368</c:v>
                </c:pt>
                <c:pt idx="226">
                  <c:v>0.51810122771058076</c:v>
                </c:pt>
                <c:pt idx="227">
                  <c:v>0.51801579143406729</c:v>
                </c:pt>
                <c:pt idx="228">
                  <c:v>0.51801615920064736</c:v>
                </c:pt>
                <c:pt idx="229">
                  <c:v>0.51765691923605672</c:v>
                </c:pt>
                <c:pt idx="230">
                  <c:v>0.51755053637527793</c:v>
                </c:pt>
                <c:pt idx="231">
                  <c:v>0.51756098491628788</c:v>
                </c:pt>
                <c:pt idx="232">
                  <c:v>0.51774269628324587</c:v>
                </c:pt>
                <c:pt idx="233">
                  <c:v>0.51613385482587038</c:v>
                </c:pt>
                <c:pt idx="234">
                  <c:v>0.51271635290888806</c:v>
                </c:pt>
                <c:pt idx="235">
                  <c:v>0.51208938318260577</c:v>
                </c:pt>
                <c:pt idx="236">
                  <c:v>0.51216851872584834</c:v>
                </c:pt>
                <c:pt idx="237">
                  <c:v>0.51073061885820148</c:v>
                </c:pt>
                <c:pt idx="238">
                  <c:v>0.50858957157222928</c:v>
                </c:pt>
                <c:pt idx="239">
                  <c:v>0.49987642309348324</c:v>
                </c:pt>
                <c:pt idx="240">
                  <c:v>0.46575900349498484</c:v>
                </c:pt>
                <c:pt idx="241">
                  <c:v>0.46248048586508761</c:v>
                </c:pt>
                <c:pt idx="242">
                  <c:v>0.45110108841298163</c:v>
                </c:pt>
                <c:pt idx="243">
                  <c:v>0.45007831904155227</c:v>
                </c:pt>
                <c:pt idx="244">
                  <c:v>0.43621414660898833</c:v>
                </c:pt>
                <c:pt idx="245">
                  <c:v>0.43197122848301345</c:v>
                </c:pt>
                <c:pt idx="246">
                  <c:v>0.43183034411447291</c:v>
                </c:pt>
                <c:pt idx="247">
                  <c:v>0.43188016757907033</c:v>
                </c:pt>
                <c:pt idx="248">
                  <c:v>0.42982547716902136</c:v>
                </c:pt>
                <c:pt idx="249">
                  <c:v>0.43003585893292506</c:v>
                </c:pt>
                <c:pt idx="250">
                  <c:v>0.42994160473323612</c:v>
                </c:pt>
                <c:pt idx="251">
                  <c:v>0.4294829761180366</c:v>
                </c:pt>
                <c:pt idx="252">
                  <c:v>0.42864205993671134</c:v>
                </c:pt>
                <c:pt idx="253">
                  <c:v>0.42853740810379953</c:v>
                </c:pt>
                <c:pt idx="254">
                  <c:v>0.42766546485180906</c:v>
                </c:pt>
                <c:pt idx="255">
                  <c:v>0.42774565093089228</c:v>
                </c:pt>
                <c:pt idx="256">
                  <c:v>0.42773210344298651</c:v>
                </c:pt>
                <c:pt idx="257">
                  <c:v>0.42835595394215292</c:v>
                </c:pt>
                <c:pt idx="258">
                  <c:v>0.42767643277160877</c:v>
                </c:pt>
                <c:pt idx="259">
                  <c:v>0.42782364339148243</c:v>
                </c:pt>
                <c:pt idx="260">
                  <c:v>0.42764596601705379</c:v>
                </c:pt>
                <c:pt idx="261">
                  <c:v>0.42780453642059157</c:v>
                </c:pt>
                <c:pt idx="262">
                  <c:v>0.42798175271830524</c:v>
                </c:pt>
                <c:pt idx="263">
                  <c:v>0.42799557454845166</c:v>
                </c:pt>
                <c:pt idx="264">
                  <c:v>0.42785985599823856</c:v>
                </c:pt>
                <c:pt idx="265">
                  <c:v>0.4269430824605896</c:v>
                </c:pt>
                <c:pt idx="266">
                  <c:v>0.42698635928349904</c:v>
                </c:pt>
                <c:pt idx="267">
                  <c:v>0.42701334527047485</c:v>
                </c:pt>
                <c:pt idx="268">
                  <c:v>0.42620920464867534</c:v>
                </c:pt>
                <c:pt idx="269">
                  <c:v>0.42633842802280797</c:v>
                </c:pt>
                <c:pt idx="270">
                  <c:v>0.42746185950736026</c:v>
                </c:pt>
                <c:pt idx="271">
                  <c:v>0.42822247518568535</c:v>
                </c:pt>
                <c:pt idx="272">
                  <c:v>0.42813607956385996</c:v>
                </c:pt>
                <c:pt idx="273">
                  <c:v>0.42831522266275296</c:v>
                </c:pt>
                <c:pt idx="274">
                  <c:v>0.42712821249413641</c:v>
                </c:pt>
                <c:pt idx="275">
                  <c:v>0.42606268960248928</c:v>
                </c:pt>
                <c:pt idx="276">
                  <c:v>0.42654487971363475</c:v>
                </c:pt>
                <c:pt idx="277">
                  <c:v>0.42640923239208539</c:v>
                </c:pt>
                <c:pt idx="278">
                  <c:v>0.42258275837894455</c:v>
                </c:pt>
                <c:pt idx="279">
                  <c:v>0.39337971787555626</c:v>
                </c:pt>
                <c:pt idx="280">
                  <c:v>0.39352475079939842</c:v>
                </c:pt>
                <c:pt idx="281">
                  <c:v>0.38898249829175641</c:v>
                </c:pt>
                <c:pt idx="282">
                  <c:v>0.38473127571652632</c:v>
                </c:pt>
                <c:pt idx="283">
                  <c:v>0.38224370815529152</c:v>
                </c:pt>
                <c:pt idx="284">
                  <c:v>0.37990758034759514</c:v>
                </c:pt>
                <c:pt idx="285">
                  <c:v>0.38056797091694361</c:v>
                </c:pt>
                <c:pt idx="286">
                  <c:v>0.37338261653758159</c:v>
                </c:pt>
                <c:pt idx="287">
                  <c:v>0.36988907463105403</c:v>
                </c:pt>
                <c:pt idx="288">
                  <c:v>0.36975617198449162</c:v>
                </c:pt>
                <c:pt idx="289">
                  <c:v>0.36982378564269713</c:v>
                </c:pt>
                <c:pt idx="290">
                  <c:v>0.36962152654033298</c:v>
                </c:pt>
                <c:pt idx="291">
                  <c:v>0.36862814622215623</c:v>
                </c:pt>
                <c:pt idx="292">
                  <c:v>0.36868983578904069</c:v>
                </c:pt>
                <c:pt idx="293">
                  <c:v>0.36779693044261069</c:v>
                </c:pt>
                <c:pt idx="294">
                  <c:v>0.36005122465385975</c:v>
                </c:pt>
                <c:pt idx="295">
                  <c:v>0.35518246914804635</c:v>
                </c:pt>
                <c:pt idx="296">
                  <c:v>0.35001230803643618</c:v>
                </c:pt>
                <c:pt idx="297">
                  <c:v>0.34865725771156264</c:v>
                </c:pt>
                <c:pt idx="298">
                  <c:v>0.3521069555385179</c:v>
                </c:pt>
                <c:pt idx="299">
                  <c:v>0.34622352779294435</c:v>
                </c:pt>
                <c:pt idx="300">
                  <c:v>0.3450759840920502</c:v>
                </c:pt>
                <c:pt idx="301">
                  <c:v>0.34442934677075959</c:v>
                </c:pt>
                <c:pt idx="302">
                  <c:v>0.34003464999231642</c:v>
                </c:pt>
                <c:pt idx="303">
                  <c:v>0.33333550505679604</c:v>
                </c:pt>
                <c:pt idx="304">
                  <c:v>0.32864268755574155</c:v>
                </c:pt>
                <c:pt idx="305">
                  <c:v>0.32798233317454573</c:v>
                </c:pt>
                <c:pt idx="306">
                  <c:v>0.3268991592210998</c:v>
                </c:pt>
                <c:pt idx="307">
                  <c:v>0.32675680928664963</c:v>
                </c:pt>
                <c:pt idx="308">
                  <c:v>0.32655321762748379</c:v>
                </c:pt>
                <c:pt idx="309">
                  <c:v>0.32210838911701117</c:v>
                </c:pt>
                <c:pt idx="310">
                  <c:v>0.32163828645176462</c:v>
                </c:pt>
                <c:pt idx="311">
                  <c:v>0.32467418447827195</c:v>
                </c:pt>
                <c:pt idx="312">
                  <c:v>0.32539075804756429</c:v>
                </c:pt>
                <c:pt idx="313">
                  <c:v>0.32958610823926909</c:v>
                </c:pt>
                <c:pt idx="314">
                  <c:v>0.32939721436037339</c:v>
                </c:pt>
                <c:pt idx="315">
                  <c:v>0.32996489622082037</c:v>
                </c:pt>
                <c:pt idx="316">
                  <c:v>0.32737321581716594</c:v>
                </c:pt>
                <c:pt idx="317">
                  <c:v>0.32415124419373642</c:v>
                </c:pt>
                <c:pt idx="318">
                  <c:v>0.32350118570879544</c:v>
                </c:pt>
                <c:pt idx="319">
                  <c:v>0.32427780198932377</c:v>
                </c:pt>
                <c:pt idx="320">
                  <c:v>0.33341404720404766</c:v>
                </c:pt>
                <c:pt idx="321">
                  <c:v>0.33374368312586866</c:v>
                </c:pt>
                <c:pt idx="322">
                  <c:v>0.33889528792378859</c:v>
                </c:pt>
                <c:pt idx="323">
                  <c:v>0.33894313628796324</c:v>
                </c:pt>
                <c:pt idx="324">
                  <c:v>0.33876572716171288</c:v>
                </c:pt>
                <c:pt idx="325">
                  <c:v>0.33718753525753448</c:v>
                </c:pt>
                <c:pt idx="326">
                  <c:v>0.33767229374341812</c:v>
                </c:pt>
                <c:pt idx="327">
                  <c:v>0.33792814718404818</c:v>
                </c:pt>
                <c:pt idx="328">
                  <c:v>0.33800342425030327</c:v>
                </c:pt>
                <c:pt idx="329">
                  <c:v>0.33810058245062879</c:v>
                </c:pt>
                <c:pt idx="330">
                  <c:v>0.33882757323849633</c:v>
                </c:pt>
                <c:pt idx="331">
                  <c:v>0.3325207815336762</c:v>
                </c:pt>
                <c:pt idx="332">
                  <c:v>0.33214060823018593</c:v>
                </c:pt>
                <c:pt idx="333">
                  <c:v>0.33103310705023697</c:v>
                </c:pt>
                <c:pt idx="334">
                  <c:v>0.33112309885698193</c:v>
                </c:pt>
                <c:pt idx="335">
                  <c:v>0.33103216799991247</c:v>
                </c:pt>
                <c:pt idx="336">
                  <c:v>0.33074762311397182</c:v>
                </c:pt>
                <c:pt idx="337">
                  <c:v>0.33047613209057181</c:v>
                </c:pt>
                <c:pt idx="338">
                  <c:v>0.33024665166104522</c:v>
                </c:pt>
                <c:pt idx="339">
                  <c:v>0.33011051719847151</c:v>
                </c:pt>
                <c:pt idx="340">
                  <c:v>0.32984388034830725</c:v>
                </c:pt>
                <c:pt idx="341">
                  <c:v>0.32994661901681716</c:v>
                </c:pt>
                <c:pt idx="342">
                  <c:v>0.33077419798216517</c:v>
                </c:pt>
                <c:pt idx="343">
                  <c:v>0.3308364810983882</c:v>
                </c:pt>
                <c:pt idx="344">
                  <c:v>0.33492383009872451</c:v>
                </c:pt>
                <c:pt idx="345">
                  <c:v>0.33603353143190967</c:v>
                </c:pt>
                <c:pt idx="346">
                  <c:v>0.33472889438757458</c:v>
                </c:pt>
                <c:pt idx="347">
                  <c:v>0.33442219181263139</c:v>
                </c:pt>
                <c:pt idx="348">
                  <c:v>0.33552350981570167</c:v>
                </c:pt>
                <c:pt idx="349">
                  <c:v>0.33508345539750928</c:v>
                </c:pt>
                <c:pt idx="350">
                  <c:v>0.33523572421959069</c:v>
                </c:pt>
                <c:pt idx="351">
                  <c:v>0.34194683355931627</c:v>
                </c:pt>
                <c:pt idx="352">
                  <c:v>0.34180635295381018</c:v>
                </c:pt>
                <c:pt idx="353">
                  <c:v>0.35369735873717595</c:v>
                </c:pt>
                <c:pt idx="354">
                  <c:v>0.35421022815620973</c:v>
                </c:pt>
                <c:pt idx="355">
                  <c:v>0.35464069112116087</c:v>
                </c:pt>
                <c:pt idx="356">
                  <c:v>0.35817196144549424</c:v>
                </c:pt>
                <c:pt idx="357">
                  <c:v>0.35824930800745641</c:v>
                </c:pt>
                <c:pt idx="358">
                  <c:v>0.36179043166233377</c:v>
                </c:pt>
                <c:pt idx="359">
                  <c:v>0.36569753125277876</c:v>
                </c:pt>
                <c:pt idx="360">
                  <c:v>0.36802612495569437</c:v>
                </c:pt>
                <c:pt idx="361">
                  <c:v>0.36945339524222492</c:v>
                </c:pt>
                <c:pt idx="362">
                  <c:v>0.36945854654950522</c:v>
                </c:pt>
                <c:pt idx="363">
                  <c:v>0.36945106294381563</c:v>
                </c:pt>
                <c:pt idx="364">
                  <c:v>0.36991035545890844</c:v>
                </c:pt>
                <c:pt idx="365">
                  <c:v>0.36974871319730662</c:v>
                </c:pt>
                <c:pt idx="366">
                  <c:v>0.36951572644265385</c:v>
                </c:pt>
                <c:pt idx="367">
                  <c:v>0.37287668255700046</c:v>
                </c:pt>
                <c:pt idx="368">
                  <c:v>0.37226686876472148</c:v>
                </c:pt>
                <c:pt idx="369">
                  <c:v>0.37201746117524032</c:v>
                </c:pt>
                <c:pt idx="370">
                  <c:v>0.37244463168877068</c:v>
                </c:pt>
                <c:pt idx="371">
                  <c:v>0.3716344291898398</c:v>
                </c:pt>
                <c:pt idx="372">
                  <c:v>0.37565931156858856</c:v>
                </c:pt>
                <c:pt idx="373">
                  <c:v>0.37568584197105748</c:v>
                </c:pt>
                <c:pt idx="374">
                  <c:v>0.3752240002244614</c:v>
                </c:pt>
                <c:pt idx="375">
                  <c:v>0.37443566523139471</c:v>
                </c:pt>
                <c:pt idx="376">
                  <c:v>0.37587670126976203</c:v>
                </c:pt>
                <c:pt idx="377">
                  <c:v>0.37784844568896186</c:v>
                </c:pt>
                <c:pt idx="378">
                  <c:v>0.38106026712071794</c:v>
                </c:pt>
                <c:pt idx="379">
                  <c:v>0.3812617615755477</c:v>
                </c:pt>
                <c:pt idx="380">
                  <c:v>0.38382559908097885</c:v>
                </c:pt>
                <c:pt idx="381">
                  <c:v>0.38422524556791965</c:v>
                </c:pt>
                <c:pt idx="382">
                  <c:v>0.38421205004680048</c:v>
                </c:pt>
                <c:pt idx="383">
                  <c:v>0.3842539386903161</c:v>
                </c:pt>
                <c:pt idx="384">
                  <c:v>0.38386947982288327</c:v>
                </c:pt>
                <c:pt idx="385">
                  <c:v>0.37917818753738597</c:v>
                </c:pt>
                <c:pt idx="386">
                  <c:v>0.3780464743832902</c:v>
                </c:pt>
                <c:pt idx="387">
                  <c:v>0.38017033648682758</c:v>
                </c:pt>
                <c:pt idx="388">
                  <c:v>0.37976911163331628</c:v>
                </c:pt>
                <c:pt idx="389">
                  <c:v>0.37890808508026302</c:v>
                </c:pt>
                <c:pt idx="390">
                  <c:v>0.37908073351869448</c:v>
                </c:pt>
                <c:pt idx="391">
                  <c:v>0.37917980277362828</c:v>
                </c:pt>
                <c:pt idx="392">
                  <c:v>0.37904390272386251</c:v>
                </c:pt>
                <c:pt idx="393">
                  <c:v>0.37931625405330888</c:v>
                </c:pt>
                <c:pt idx="394">
                  <c:v>0.37919439918877795</c:v>
                </c:pt>
                <c:pt idx="395">
                  <c:v>0.37743465734916104</c:v>
                </c:pt>
                <c:pt idx="396">
                  <c:v>0.37830417312897241</c:v>
                </c:pt>
                <c:pt idx="397">
                  <c:v>0.38099931798073472</c:v>
                </c:pt>
                <c:pt idx="398">
                  <c:v>0.38244754048720492</c:v>
                </c:pt>
                <c:pt idx="399">
                  <c:v>0.38234522972756591</c:v>
                </c:pt>
                <c:pt idx="400">
                  <c:v>0.38179999563369427</c:v>
                </c:pt>
                <c:pt idx="401">
                  <c:v>0.38184727871081781</c:v>
                </c:pt>
                <c:pt idx="402">
                  <c:v>0.38191847448225091</c:v>
                </c:pt>
                <c:pt idx="403">
                  <c:v>0.38252437797567534</c:v>
                </c:pt>
                <c:pt idx="404">
                  <c:v>0.38226759497535456</c:v>
                </c:pt>
                <c:pt idx="405">
                  <c:v>0.3822075141315211</c:v>
                </c:pt>
                <c:pt idx="406">
                  <c:v>0.38215317573736174</c:v>
                </c:pt>
                <c:pt idx="407">
                  <c:v>0.38215621725452492</c:v>
                </c:pt>
                <c:pt idx="408">
                  <c:v>0.38321057197837483</c:v>
                </c:pt>
                <c:pt idx="409">
                  <c:v>0.38056448111048807</c:v>
                </c:pt>
                <c:pt idx="410">
                  <c:v>0.378054474857344</c:v>
                </c:pt>
                <c:pt idx="411">
                  <c:v>0.37831010526550218</c:v>
                </c:pt>
                <c:pt idx="412">
                  <c:v>0.37722464120463406</c:v>
                </c:pt>
                <c:pt idx="413">
                  <c:v>0.37742538602303299</c:v>
                </c:pt>
                <c:pt idx="414">
                  <c:v>0.37790143154737915</c:v>
                </c:pt>
                <c:pt idx="415">
                  <c:v>0.37810639768610965</c:v>
                </c:pt>
                <c:pt idx="416">
                  <c:v>0.37761066611631539</c:v>
                </c:pt>
                <c:pt idx="417">
                  <c:v>0.3792731827328274</c:v>
                </c:pt>
                <c:pt idx="418">
                  <c:v>0.37914270282388035</c:v>
                </c:pt>
                <c:pt idx="419">
                  <c:v>0.3791093924928024</c:v>
                </c:pt>
                <c:pt idx="420">
                  <c:v>0.37886983583513306</c:v>
                </c:pt>
                <c:pt idx="421">
                  <c:v>0.37902677426800396</c:v>
                </c:pt>
                <c:pt idx="422">
                  <c:v>0.37899786976080013</c:v>
                </c:pt>
                <c:pt idx="423">
                  <c:v>0.37912711369913932</c:v>
                </c:pt>
                <c:pt idx="424">
                  <c:v>0.38018951180487282</c:v>
                </c:pt>
                <c:pt idx="425">
                  <c:v>0.37985942330656558</c:v>
                </c:pt>
                <c:pt idx="426">
                  <c:v>0.38386366488222534</c:v>
                </c:pt>
                <c:pt idx="427">
                  <c:v>0.38529432463075941</c:v>
                </c:pt>
                <c:pt idx="428">
                  <c:v>0.37814019899992091</c:v>
                </c:pt>
                <c:pt idx="429">
                  <c:v>0.3766746365835959</c:v>
                </c:pt>
                <c:pt idx="430">
                  <c:v>0.37610736655011368</c:v>
                </c:pt>
                <c:pt idx="431">
                  <c:v>0.37559068014157299</c:v>
                </c:pt>
                <c:pt idx="432">
                  <c:v>0.37518538448729799</c:v>
                </c:pt>
                <c:pt idx="433">
                  <c:v>0.37510683857701416</c:v>
                </c:pt>
                <c:pt idx="434">
                  <c:v>0.37427907534480104</c:v>
                </c:pt>
                <c:pt idx="435">
                  <c:v>0.37445630313031875</c:v>
                </c:pt>
                <c:pt idx="436">
                  <c:v>0.37437444509772333</c:v>
                </c:pt>
                <c:pt idx="437">
                  <c:v>0.37416439590515105</c:v>
                </c:pt>
                <c:pt idx="438">
                  <c:v>0.37416626982676515</c:v>
                </c:pt>
                <c:pt idx="439">
                  <c:v>0.3767543380795505</c:v>
                </c:pt>
                <c:pt idx="440">
                  <c:v>0.37675287428846882</c:v>
                </c:pt>
                <c:pt idx="441">
                  <c:v>0.37638004448367607</c:v>
                </c:pt>
                <c:pt idx="442">
                  <c:v>0.37675387585802761</c:v>
                </c:pt>
                <c:pt idx="443">
                  <c:v>0.37752954286352147</c:v>
                </c:pt>
                <c:pt idx="444">
                  <c:v>0.37732577607875939</c:v>
                </c:pt>
                <c:pt idx="445">
                  <c:v>0.37800471689123505</c:v>
                </c:pt>
                <c:pt idx="446">
                  <c:v>0.37836258157169417</c:v>
                </c:pt>
                <c:pt idx="447">
                  <c:v>0.37837121132755785</c:v>
                </c:pt>
                <c:pt idx="448">
                  <c:v>0.37858713288311729</c:v>
                </c:pt>
                <c:pt idx="449">
                  <c:v>0.37835440576038998</c:v>
                </c:pt>
                <c:pt idx="450">
                  <c:v>0.37858048213495765</c:v>
                </c:pt>
                <c:pt idx="451">
                  <c:v>0.37373475226091007</c:v>
                </c:pt>
                <c:pt idx="452">
                  <c:v>0.37314843902291506</c:v>
                </c:pt>
                <c:pt idx="453">
                  <c:v>0.3733045506958218</c:v>
                </c:pt>
                <c:pt idx="454">
                  <c:v>0.37226147069824383</c:v>
                </c:pt>
                <c:pt idx="455">
                  <c:v>0.37290597184675423</c:v>
                </c:pt>
                <c:pt idx="456">
                  <c:v>0.3728721863281847</c:v>
                </c:pt>
                <c:pt idx="457">
                  <c:v>0.37282012561433114</c:v>
                </c:pt>
                <c:pt idx="458">
                  <c:v>0.37283919764879531</c:v>
                </c:pt>
                <c:pt idx="459">
                  <c:v>0.37360045949230097</c:v>
                </c:pt>
                <c:pt idx="460">
                  <c:v>0.37355805186767554</c:v>
                </c:pt>
                <c:pt idx="461">
                  <c:v>0.37497079499771629</c:v>
                </c:pt>
                <c:pt idx="462">
                  <c:v>0.37477522846922717</c:v>
                </c:pt>
                <c:pt idx="463">
                  <c:v>0.37446907816007191</c:v>
                </c:pt>
                <c:pt idx="464">
                  <c:v>0.37410224226242195</c:v>
                </c:pt>
                <c:pt idx="465">
                  <c:v>0.37399579447522258</c:v>
                </c:pt>
                <c:pt idx="466">
                  <c:v>0.37562867056405846</c:v>
                </c:pt>
                <c:pt idx="467">
                  <c:v>0.37461487073580391</c:v>
                </c:pt>
                <c:pt idx="468">
                  <c:v>0.37461443273834638</c:v>
                </c:pt>
                <c:pt idx="469">
                  <c:v>0.37875644714431173</c:v>
                </c:pt>
                <c:pt idx="470">
                  <c:v>0.37850994805665383</c:v>
                </c:pt>
                <c:pt idx="471">
                  <c:v>0.37801526302800215</c:v>
                </c:pt>
                <c:pt idx="472">
                  <c:v>0.37834342501778118</c:v>
                </c:pt>
                <c:pt idx="473">
                  <c:v>0.37872161784438951</c:v>
                </c:pt>
                <c:pt idx="474">
                  <c:v>0.37608165015432982</c:v>
                </c:pt>
                <c:pt idx="475">
                  <c:v>0.37594120834406214</c:v>
                </c:pt>
                <c:pt idx="476">
                  <c:v>0.37689373827151951</c:v>
                </c:pt>
                <c:pt idx="477">
                  <c:v>0.37726076680672554</c:v>
                </c:pt>
                <c:pt idx="478">
                  <c:v>0.37893416059037571</c:v>
                </c:pt>
                <c:pt idx="479">
                  <c:v>0.37929924028302414</c:v>
                </c:pt>
                <c:pt idx="480">
                  <c:v>0.38028088285255424</c:v>
                </c:pt>
                <c:pt idx="481">
                  <c:v>0.38171283725094984</c:v>
                </c:pt>
                <c:pt idx="482">
                  <c:v>0.38193089946076186</c:v>
                </c:pt>
                <c:pt idx="483">
                  <c:v>0.38132978989228017</c:v>
                </c:pt>
                <c:pt idx="484">
                  <c:v>0.38123499998279864</c:v>
                </c:pt>
                <c:pt idx="485">
                  <c:v>0.38090941431128916</c:v>
                </c:pt>
                <c:pt idx="486">
                  <c:v>0.38079879924517607</c:v>
                </c:pt>
                <c:pt idx="487">
                  <c:v>0.38059165064293632</c:v>
                </c:pt>
                <c:pt idx="488">
                  <c:v>0.38078425936755239</c:v>
                </c:pt>
                <c:pt idx="489">
                  <c:v>0.38073876530590228</c:v>
                </c:pt>
                <c:pt idx="490">
                  <c:v>0.38062014036638514</c:v>
                </c:pt>
                <c:pt idx="491">
                  <c:v>0.38071503880513069</c:v>
                </c:pt>
                <c:pt idx="492">
                  <c:v>0.38076931178961521</c:v>
                </c:pt>
                <c:pt idx="493">
                  <c:v>0.38130832466316428</c:v>
                </c:pt>
                <c:pt idx="494">
                  <c:v>0.38137996509453848</c:v>
                </c:pt>
                <c:pt idx="495">
                  <c:v>0.38168103634622014</c:v>
                </c:pt>
                <c:pt idx="496">
                  <c:v>0.38166021371229586</c:v>
                </c:pt>
                <c:pt idx="497">
                  <c:v>0.38244240176077965</c:v>
                </c:pt>
                <c:pt idx="498">
                  <c:v>0.38230935299017055</c:v>
                </c:pt>
                <c:pt idx="499">
                  <c:v>0.3823098485221193</c:v>
                </c:pt>
                <c:pt idx="500">
                  <c:v>0.38225373099260579</c:v>
                </c:pt>
                <c:pt idx="501">
                  <c:v>0.38241172442892529</c:v>
                </c:pt>
                <c:pt idx="502">
                  <c:v>0.38200031379306104</c:v>
                </c:pt>
                <c:pt idx="503">
                  <c:v>0.38201673735765168</c:v>
                </c:pt>
                <c:pt idx="504">
                  <c:v>0.38006529467359357</c:v>
                </c:pt>
                <c:pt idx="505">
                  <c:v>0.38008991459943864</c:v>
                </c:pt>
                <c:pt idx="506">
                  <c:v>0.3798975682614707</c:v>
                </c:pt>
                <c:pt idx="507">
                  <c:v>0.3796917081634863</c:v>
                </c:pt>
                <c:pt idx="508">
                  <c:v>0.37592871122324728</c:v>
                </c:pt>
                <c:pt idx="509">
                  <c:v>0.37640099981672909</c:v>
                </c:pt>
                <c:pt idx="510">
                  <c:v>0.37604692111086102</c:v>
                </c:pt>
                <c:pt idx="511">
                  <c:v>0.37593947943997613</c:v>
                </c:pt>
                <c:pt idx="512">
                  <c:v>0.38118448100739827</c:v>
                </c:pt>
                <c:pt idx="513">
                  <c:v>0.38279404542247525</c:v>
                </c:pt>
                <c:pt idx="514">
                  <c:v>0.38282406722637452</c:v>
                </c:pt>
                <c:pt idx="515">
                  <c:v>0.38290030067729264</c:v>
                </c:pt>
                <c:pt idx="516">
                  <c:v>0.38402149909359756</c:v>
                </c:pt>
                <c:pt idx="517">
                  <c:v>0.38427733935513197</c:v>
                </c:pt>
                <c:pt idx="518">
                  <c:v>0.38494333651703799</c:v>
                </c:pt>
                <c:pt idx="519">
                  <c:v>0.38537430210409335</c:v>
                </c:pt>
                <c:pt idx="520">
                  <c:v>0.38538111707240064</c:v>
                </c:pt>
                <c:pt idx="521">
                  <c:v>0.38496020703512912</c:v>
                </c:pt>
                <c:pt idx="522">
                  <c:v>0.38449146617805596</c:v>
                </c:pt>
                <c:pt idx="523">
                  <c:v>0.38448013581474072</c:v>
                </c:pt>
                <c:pt idx="524">
                  <c:v>0.3849075913931394</c:v>
                </c:pt>
                <c:pt idx="525">
                  <c:v>0.38506089699323054</c:v>
                </c:pt>
                <c:pt idx="526">
                  <c:v>0.38544533731925884</c:v>
                </c:pt>
                <c:pt idx="527">
                  <c:v>0.38552402285005527</c:v>
                </c:pt>
                <c:pt idx="528">
                  <c:v>0.38563435836696403</c:v>
                </c:pt>
                <c:pt idx="529">
                  <c:v>0.3855581939495904</c:v>
                </c:pt>
                <c:pt idx="530">
                  <c:v>0.38534376708607065</c:v>
                </c:pt>
                <c:pt idx="531">
                  <c:v>0.38474266058500234</c:v>
                </c:pt>
                <c:pt idx="532">
                  <c:v>0.38441462970401813</c:v>
                </c:pt>
                <c:pt idx="533">
                  <c:v>0.38501703698841178</c:v>
                </c:pt>
                <c:pt idx="534">
                  <c:v>0.3851141106833329</c:v>
                </c:pt>
                <c:pt idx="535">
                  <c:v>0.38895900884220802</c:v>
                </c:pt>
                <c:pt idx="536">
                  <c:v>0.38940130630068959</c:v>
                </c:pt>
                <c:pt idx="537">
                  <c:v>0.39346252758955713</c:v>
                </c:pt>
                <c:pt idx="538">
                  <c:v>0.39552448824381309</c:v>
                </c:pt>
                <c:pt idx="539">
                  <c:v>0.40714104639545234</c:v>
                </c:pt>
                <c:pt idx="540">
                  <c:v>0.40813748899904034</c:v>
                </c:pt>
                <c:pt idx="541">
                  <c:v>0.40951855539922</c:v>
                </c:pt>
                <c:pt idx="542">
                  <c:v>0.41503711812130939</c:v>
                </c:pt>
                <c:pt idx="543">
                  <c:v>0.41504362401648498</c:v>
                </c:pt>
                <c:pt idx="544">
                  <c:v>0.41543259370393926</c:v>
                </c:pt>
                <c:pt idx="545">
                  <c:v>0.41821141294386516</c:v>
                </c:pt>
                <c:pt idx="546">
                  <c:v>0.46110266247300957</c:v>
                </c:pt>
                <c:pt idx="547">
                  <c:v>0.46513541350975735</c:v>
                </c:pt>
                <c:pt idx="548">
                  <c:v>0.46511884097569489</c:v>
                </c:pt>
                <c:pt idx="549">
                  <c:v>0.46136156071606982</c:v>
                </c:pt>
                <c:pt idx="550">
                  <c:v>0.46138268376783842</c:v>
                </c:pt>
                <c:pt idx="551">
                  <c:v>0.46327142183613451</c:v>
                </c:pt>
                <c:pt idx="552">
                  <c:v>0.46285369978425822</c:v>
                </c:pt>
                <c:pt idx="553">
                  <c:v>0.46110381820666152</c:v>
                </c:pt>
                <c:pt idx="554">
                  <c:v>0.46272869805039785</c:v>
                </c:pt>
                <c:pt idx="555">
                  <c:v>0.46361909396213946</c:v>
                </c:pt>
                <c:pt idx="556">
                  <c:v>0.46468341491291876</c:v>
                </c:pt>
                <c:pt idx="557">
                  <c:v>0.46435051411393802</c:v>
                </c:pt>
                <c:pt idx="558">
                  <c:v>0.46746918947907867</c:v>
                </c:pt>
                <c:pt idx="559">
                  <c:v>0.46895535495443047</c:v>
                </c:pt>
                <c:pt idx="560">
                  <c:v>0.46895792564413352</c:v>
                </c:pt>
                <c:pt idx="561">
                  <c:v>0.47155101078585698</c:v>
                </c:pt>
                <c:pt idx="562">
                  <c:v>0.47100191616982645</c:v>
                </c:pt>
                <c:pt idx="563">
                  <c:v>0.47114908479633705</c:v>
                </c:pt>
                <c:pt idx="564">
                  <c:v>0.46792724118541545</c:v>
                </c:pt>
                <c:pt idx="565">
                  <c:v>0.46790604114646939</c:v>
                </c:pt>
                <c:pt idx="566">
                  <c:v>0.46791937030724845</c:v>
                </c:pt>
                <c:pt idx="567">
                  <c:v>0.46968329285732002</c:v>
                </c:pt>
                <c:pt idx="568">
                  <c:v>0.4715211904129748</c:v>
                </c:pt>
                <c:pt idx="569">
                  <c:v>0.47153366230144494</c:v>
                </c:pt>
                <c:pt idx="570">
                  <c:v>0.46957561337812065</c:v>
                </c:pt>
                <c:pt idx="571">
                  <c:v>0.46286984293430267</c:v>
                </c:pt>
                <c:pt idx="572">
                  <c:v>0.46262978339022293</c:v>
                </c:pt>
                <c:pt idx="573">
                  <c:v>0.45949364054713404</c:v>
                </c:pt>
                <c:pt idx="574">
                  <c:v>0.46106621862798636</c:v>
                </c:pt>
                <c:pt idx="575">
                  <c:v>0.46107212025380478</c:v>
                </c:pt>
                <c:pt idx="576">
                  <c:v>0.46128510884849683</c:v>
                </c:pt>
                <c:pt idx="577">
                  <c:v>0.46090147255164488</c:v>
                </c:pt>
                <c:pt idx="578">
                  <c:v>0.46869483149261904</c:v>
                </c:pt>
                <c:pt idx="579">
                  <c:v>0.46845534322985843</c:v>
                </c:pt>
                <c:pt idx="580">
                  <c:v>0.46808461157871378</c:v>
                </c:pt>
                <c:pt idx="581">
                  <c:v>0.46766155236068735</c:v>
                </c:pt>
                <c:pt idx="582">
                  <c:v>0.46383185024957746</c:v>
                </c:pt>
                <c:pt idx="583">
                  <c:v>0.46384612048616891</c:v>
                </c:pt>
                <c:pt idx="584">
                  <c:v>0.46351502293503605</c:v>
                </c:pt>
                <c:pt idx="585">
                  <c:v>0.46381055540421912</c:v>
                </c:pt>
                <c:pt idx="586">
                  <c:v>0.46379648626714487</c:v>
                </c:pt>
                <c:pt idx="587">
                  <c:v>0.46377244036372933</c:v>
                </c:pt>
                <c:pt idx="588">
                  <c:v>0.46389416155358054</c:v>
                </c:pt>
                <c:pt idx="589">
                  <c:v>0.46415649346996646</c:v>
                </c:pt>
                <c:pt idx="590">
                  <c:v>0.464862355378314</c:v>
                </c:pt>
                <c:pt idx="591">
                  <c:v>0.46611402034902849</c:v>
                </c:pt>
                <c:pt idx="592">
                  <c:v>0.46682479023533335</c:v>
                </c:pt>
                <c:pt idx="593">
                  <c:v>0.4660123520669624</c:v>
                </c:pt>
                <c:pt idx="594">
                  <c:v>0.46655503986270708</c:v>
                </c:pt>
                <c:pt idx="595">
                  <c:v>0.46500622196331731</c:v>
                </c:pt>
                <c:pt idx="596">
                  <c:v>0.46442081303590932</c:v>
                </c:pt>
                <c:pt idx="597">
                  <c:v>0.46457263279962135</c:v>
                </c:pt>
                <c:pt idx="598">
                  <c:v>0.46638012246114063</c:v>
                </c:pt>
                <c:pt idx="599">
                  <c:v>0.46555678783189769</c:v>
                </c:pt>
                <c:pt idx="600">
                  <c:v>0.46602035759546917</c:v>
                </c:pt>
                <c:pt idx="601">
                  <c:v>0.46608800800819589</c:v>
                </c:pt>
                <c:pt idx="602">
                  <c:v>0.46378583269327839</c:v>
                </c:pt>
                <c:pt idx="603">
                  <c:v>0.46379520336834051</c:v>
                </c:pt>
                <c:pt idx="604">
                  <c:v>0.45520255076690763</c:v>
                </c:pt>
                <c:pt idx="605">
                  <c:v>0.4548026125966721</c:v>
                </c:pt>
                <c:pt idx="606">
                  <c:v>0.45451546661533293</c:v>
                </c:pt>
                <c:pt idx="607">
                  <c:v>0.45147926589708276</c:v>
                </c:pt>
                <c:pt idx="608">
                  <c:v>0.45187312934357049</c:v>
                </c:pt>
                <c:pt idx="609">
                  <c:v>0.44924176389741416</c:v>
                </c:pt>
                <c:pt idx="610">
                  <c:v>0.44545013959263691</c:v>
                </c:pt>
                <c:pt idx="611">
                  <c:v>0.44351327235958304</c:v>
                </c:pt>
                <c:pt idx="612">
                  <c:v>0.44376138965245965</c:v>
                </c:pt>
                <c:pt idx="613">
                  <c:v>0.44379820331077413</c:v>
                </c:pt>
                <c:pt idx="614">
                  <c:v>0.44392588803247945</c:v>
                </c:pt>
                <c:pt idx="615">
                  <c:v>0.4436628782857896</c:v>
                </c:pt>
                <c:pt idx="616">
                  <c:v>0.44424710426745312</c:v>
                </c:pt>
                <c:pt idx="617">
                  <c:v>0.44520580986562708</c:v>
                </c:pt>
                <c:pt idx="618">
                  <c:v>0.44207553640378838</c:v>
                </c:pt>
                <c:pt idx="619">
                  <c:v>0.44200304853639527</c:v>
                </c:pt>
                <c:pt idx="620">
                  <c:v>0.44241578283986666</c:v>
                </c:pt>
                <c:pt idx="621">
                  <c:v>0.44187539709638451</c:v>
                </c:pt>
                <c:pt idx="622">
                  <c:v>0.44197816191998263</c:v>
                </c:pt>
                <c:pt idx="623">
                  <c:v>0.43778915709969884</c:v>
                </c:pt>
                <c:pt idx="624">
                  <c:v>0.437927103670539</c:v>
                </c:pt>
                <c:pt idx="625">
                  <c:v>0.43800997478469977</c:v>
                </c:pt>
                <c:pt idx="626">
                  <c:v>0.43801148090314346</c:v>
                </c:pt>
                <c:pt idx="627">
                  <c:v>0.43525223993345197</c:v>
                </c:pt>
                <c:pt idx="628">
                  <c:v>0.43375654463221469</c:v>
                </c:pt>
                <c:pt idx="629">
                  <c:v>0.43160797657527283</c:v>
                </c:pt>
                <c:pt idx="630">
                  <c:v>0.43151872146988762</c:v>
                </c:pt>
                <c:pt idx="631">
                  <c:v>0.4289607192606717</c:v>
                </c:pt>
                <c:pt idx="632">
                  <c:v>0.42837891634770964</c:v>
                </c:pt>
                <c:pt idx="633">
                  <c:v>0.42831731135894541</c:v>
                </c:pt>
                <c:pt idx="634">
                  <c:v>0.42869942464620941</c:v>
                </c:pt>
                <c:pt idx="635">
                  <c:v>0.43131959829940358</c:v>
                </c:pt>
                <c:pt idx="636">
                  <c:v>0.4315867930955164</c:v>
                </c:pt>
                <c:pt idx="637">
                  <c:v>0.43060532598336809</c:v>
                </c:pt>
                <c:pt idx="638">
                  <c:v>0.42854508606267167</c:v>
                </c:pt>
                <c:pt idx="639">
                  <c:v>0.42836083891338333</c:v>
                </c:pt>
                <c:pt idx="640">
                  <c:v>0.42806385007341324</c:v>
                </c:pt>
                <c:pt idx="641">
                  <c:v>0.42777767155998075</c:v>
                </c:pt>
                <c:pt idx="642">
                  <c:v>0.42838423304025774</c:v>
                </c:pt>
                <c:pt idx="643">
                  <c:v>0.42836831412107745</c:v>
                </c:pt>
                <c:pt idx="644">
                  <c:v>0.42813760340598322</c:v>
                </c:pt>
                <c:pt idx="645">
                  <c:v>0.42815356956649725</c:v>
                </c:pt>
                <c:pt idx="646">
                  <c:v>0.42809827549915619</c:v>
                </c:pt>
                <c:pt idx="647">
                  <c:v>0.4274556960243574</c:v>
                </c:pt>
                <c:pt idx="648">
                  <c:v>0.42529221701352843</c:v>
                </c:pt>
                <c:pt idx="649">
                  <c:v>0.42375596950770666</c:v>
                </c:pt>
                <c:pt idx="650">
                  <c:v>0.42427811692690126</c:v>
                </c:pt>
                <c:pt idx="651">
                  <c:v>0.42404306180805751</c:v>
                </c:pt>
                <c:pt idx="652">
                  <c:v>0.42454916062732528</c:v>
                </c:pt>
                <c:pt idx="653">
                  <c:v>0.42458353020294398</c:v>
                </c:pt>
                <c:pt idx="654">
                  <c:v>0.4241848592800313</c:v>
                </c:pt>
                <c:pt idx="655">
                  <c:v>0.42434875763018676</c:v>
                </c:pt>
                <c:pt idx="656">
                  <c:v>0.42439734223597902</c:v>
                </c:pt>
                <c:pt idx="657">
                  <c:v>0.42374498418616285</c:v>
                </c:pt>
                <c:pt idx="658">
                  <c:v>0.4239650455838806</c:v>
                </c:pt>
                <c:pt idx="659">
                  <c:v>0.42211522463740569</c:v>
                </c:pt>
                <c:pt idx="660">
                  <c:v>0.42182586144201306</c:v>
                </c:pt>
                <c:pt idx="661">
                  <c:v>0.42182576193106824</c:v>
                </c:pt>
                <c:pt idx="662">
                  <c:v>0.42142376469277737</c:v>
                </c:pt>
                <c:pt idx="663">
                  <c:v>0.42074996012899224</c:v>
                </c:pt>
                <c:pt idx="664">
                  <c:v>0.4210136720081421</c:v>
                </c:pt>
                <c:pt idx="665">
                  <c:v>0.42029472892862113</c:v>
                </c:pt>
                <c:pt idx="666">
                  <c:v>0.42020130944491418</c:v>
                </c:pt>
                <c:pt idx="667">
                  <c:v>0.42084280311860889</c:v>
                </c:pt>
                <c:pt idx="668">
                  <c:v>0.4187917984466204</c:v>
                </c:pt>
                <c:pt idx="669">
                  <c:v>0.4188455082589792</c:v>
                </c:pt>
                <c:pt idx="670">
                  <c:v>0.41923454345796279</c:v>
                </c:pt>
                <c:pt idx="671">
                  <c:v>0.41918754074830883</c:v>
                </c:pt>
                <c:pt idx="672">
                  <c:v>0.41923178708875847</c:v>
                </c:pt>
                <c:pt idx="673">
                  <c:v>0.41945912879999742</c:v>
                </c:pt>
                <c:pt idx="674">
                  <c:v>0.41914425882614309</c:v>
                </c:pt>
                <c:pt idx="675">
                  <c:v>0.41837268776936032</c:v>
                </c:pt>
                <c:pt idx="676">
                  <c:v>0.41819218540277842</c:v>
                </c:pt>
                <c:pt idx="677">
                  <c:v>0.41482022606819341</c:v>
                </c:pt>
                <c:pt idx="678">
                  <c:v>0.41315793870029655</c:v>
                </c:pt>
                <c:pt idx="679">
                  <c:v>0.41311889888516978</c:v>
                </c:pt>
                <c:pt idx="680">
                  <c:v>0.41253159096140141</c:v>
                </c:pt>
                <c:pt idx="681">
                  <c:v>0.41253191838810177</c:v>
                </c:pt>
                <c:pt idx="682">
                  <c:v>0.41235265655409004</c:v>
                </c:pt>
                <c:pt idx="683">
                  <c:v>0.41329795177117895</c:v>
                </c:pt>
                <c:pt idx="684">
                  <c:v>0.41260053601402241</c:v>
                </c:pt>
                <c:pt idx="685">
                  <c:v>0.41162225825337534</c:v>
                </c:pt>
                <c:pt idx="686">
                  <c:v>0.41156199223538403</c:v>
                </c:pt>
                <c:pt idx="687">
                  <c:v>0.41137658599936472</c:v>
                </c:pt>
                <c:pt idx="688">
                  <c:v>0.41136686044940118</c:v>
                </c:pt>
                <c:pt idx="689">
                  <c:v>0.41099456504233545</c:v>
                </c:pt>
                <c:pt idx="690">
                  <c:v>0.4088052375331131</c:v>
                </c:pt>
                <c:pt idx="691">
                  <c:v>0.40878058663141242</c:v>
                </c:pt>
                <c:pt idx="692">
                  <c:v>0.40873965018710512</c:v>
                </c:pt>
                <c:pt idx="693">
                  <c:v>0.40802898738737914</c:v>
                </c:pt>
                <c:pt idx="694">
                  <c:v>0.40731383990066578</c:v>
                </c:pt>
                <c:pt idx="695">
                  <c:v>0.40740502831537079</c:v>
                </c:pt>
                <c:pt idx="696">
                  <c:v>0.40703664972071046</c:v>
                </c:pt>
                <c:pt idx="697">
                  <c:v>0.40648145639794792</c:v>
                </c:pt>
                <c:pt idx="698">
                  <c:v>0.40648228367098987</c:v>
                </c:pt>
                <c:pt idx="699">
                  <c:v>0.40594213635149295</c:v>
                </c:pt>
                <c:pt idx="700">
                  <c:v>0.40608765509910555</c:v>
                </c:pt>
                <c:pt idx="701">
                  <c:v>0.40595661161370994</c:v>
                </c:pt>
                <c:pt idx="702">
                  <c:v>0.40642180956227952</c:v>
                </c:pt>
                <c:pt idx="703">
                  <c:v>0.40643687834439007</c:v>
                </c:pt>
                <c:pt idx="704">
                  <c:v>0.40711677734802393</c:v>
                </c:pt>
                <c:pt idx="705">
                  <c:v>0.40682083787178608</c:v>
                </c:pt>
                <c:pt idx="706">
                  <c:v>0.40661337414575371</c:v>
                </c:pt>
                <c:pt idx="707">
                  <c:v>0.40675046101839302</c:v>
                </c:pt>
                <c:pt idx="708">
                  <c:v>0.40667577984649056</c:v>
                </c:pt>
                <c:pt idx="709">
                  <c:v>0.40663109484969878</c:v>
                </c:pt>
                <c:pt idx="710">
                  <c:v>0.40642840177016565</c:v>
                </c:pt>
                <c:pt idx="711">
                  <c:v>0.40700718154558901</c:v>
                </c:pt>
                <c:pt idx="712">
                  <c:v>0.40596575906046078</c:v>
                </c:pt>
                <c:pt idx="713">
                  <c:v>0.40596598753785146</c:v>
                </c:pt>
                <c:pt idx="714">
                  <c:v>0.40532698094969138</c:v>
                </c:pt>
                <c:pt idx="715">
                  <c:v>0.40536059998401874</c:v>
                </c:pt>
                <c:pt idx="716">
                  <c:v>0.4053817520626648</c:v>
                </c:pt>
                <c:pt idx="717">
                  <c:v>0.40346263001456723</c:v>
                </c:pt>
                <c:pt idx="718">
                  <c:v>0.40344170467509566</c:v>
                </c:pt>
                <c:pt idx="719">
                  <c:v>0.40350274962188248</c:v>
                </c:pt>
                <c:pt idx="720">
                  <c:v>0.39916625767330988</c:v>
                </c:pt>
                <c:pt idx="721">
                  <c:v>0.39970048600647617</c:v>
                </c:pt>
                <c:pt idx="722">
                  <c:v>0.39977742922787768</c:v>
                </c:pt>
                <c:pt idx="723">
                  <c:v>0.40162927285994077</c:v>
                </c:pt>
                <c:pt idx="724">
                  <c:v>0.40117172959747643</c:v>
                </c:pt>
                <c:pt idx="725">
                  <c:v>0.4004510629957953</c:v>
                </c:pt>
                <c:pt idx="726">
                  <c:v>0.40018297947930653</c:v>
                </c:pt>
                <c:pt idx="727">
                  <c:v>0.39889873409138754</c:v>
                </c:pt>
                <c:pt idx="728">
                  <c:v>0.39874033119917252</c:v>
                </c:pt>
                <c:pt idx="729">
                  <c:v>0.39659327338897477</c:v>
                </c:pt>
                <c:pt idx="730">
                  <c:v>0.39655321271148697</c:v>
                </c:pt>
                <c:pt idx="731">
                  <c:v>0.39587964361277378</c:v>
                </c:pt>
                <c:pt idx="732">
                  <c:v>0.3937884153504273</c:v>
                </c:pt>
                <c:pt idx="733">
                  <c:v>0.39366750170721132</c:v>
                </c:pt>
                <c:pt idx="734">
                  <c:v>0.39393946907929234</c:v>
                </c:pt>
                <c:pt idx="735">
                  <c:v>0.39325528970659457</c:v>
                </c:pt>
                <c:pt idx="736">
                  <c:v>0.39323684909197276</c:v>
                </c:pt>
                <c:pt idx="737">
                  <c:v>0.39333313172074719</c:v>
                </c:pt>
                <c:pt idx="738">
                  <c:v>0.39350982264871959</c:v>
                </c:pt>
                <c:pt idx="739">
                  <c:v>0.39343292276073716</c:v>
                </c:pt>
                <c:pt idx="740">
                  <c:v>0.39343292325583529</c:v>
                </c:pt>
                <c:pt idx="741">
                  <c:v>0.39339598807199816</c:v>
                </c:pt>
                <c:pt idx="742">
                  <c:v>0.39338031747258939</c:v>
                </c:pt>
                <c:pt idx="743">
                  <c:v>0.3933565950581937</c:v>
                </c:pt>
                <c:pt idx="744">
                  <c:v>0.39243622076377183</c:v>
                </c:pt>
                <c:pt idx="745">
                  <c:v>0.39285823124758923</c:v>
                </c:pt>
                <c:pt idx="746">
                  <c:v>0.39272480722179226</c:v>
                </c:pt>
                <c:pt idx="747">
                  <c:v>0.39322813484662805</c:v>
                </c:pt>
                <c:pt idx="748">
                  <c:v>0.3913104022461853</c:v>
                </c:pt>
                <c:pt idx="749">
                  <c:v>0.39154879966047296</c:v>
                </c:pt>
                <c:pt idx="750">
                  <c:v>0.39156217136244215</c:v>
                </c:pt>
                <c:pt idx="751">
                  <c:v>0.39135711346129898</c:v>
                </c:pt>
                <c:pt idx="752">
                  <c:v>0.39100436603737027</c:v>
                </c:pt>
                <c:pt idx="753">
                  <c:v>0.39104850803704239</c:v>
                </c:pt>
                <c:pt idx="754">
                  <c:v>0.39105010532427376</c:v>
                </c:pt>
                <c:pt idx="755">
                  <c:v>0.39102396913471199</c:v>
                </c:pt>
                <c:pt idx="756">
                  <c:v>0.39107365091170437</c:v>
                </c:pt>
                <c:pt idx="757">
                  <c:v>0.39099881995855068</c:v>
                </c:pt>
                <c:pt idx="758">
                  <c:v>0.3910273008554554</c:v>
                </c:pt>
                <c:pt idx="759">
                  <c:v>0.39082730857407566</c:v>
                </c:pt>
                <c:pt idx="760">
                  <c:v>0.39067875482698816</c:v>
                </c:pt>
                <c:pt idx="761">
                  <c:v>0.39059122867926521</c:v>
                </c:pt>
                <c:pt idx="762">
                  <c:v>0.39047219517549481</c:v>
                </c:pt>
                <c:pt idx="763">
                  <c:v>0.38408750663499946</c:v>
                </c:pt>
                <c:pt idx="764">
                  <c:v>0.39141553741118068</c:v>
                </c:pt>
                <c:pt idx="765">
                  <c:v>0.3922790321720252</c:v>
                </c:pt>
                <c:pt idx="766">
                  <c:v>0.39369799940546729</c:v>
                </c:pt>
                <c:pt idx="767">
                  <c:v>0.39206551735247536</c:v>
                </c:pt>
                <c:pt idx="768">
                  <c:v>0.39249730573818004</c:v>
                </c:pt>
                <c:pt idx="769">
                  <c:v>0.39136212446098129</c:v>
                </c:pt>
                <c:pt idx="770">
                  <c:v>0.39084285660978274</c:v>
                </c:pt>
                <c:pt idx="771">
                  <c:v>0.39060157135771023</c:v>
                </c:pt>
                <c:pt idx="772">
                  <c:v>0.39053155105124071</c:v>
                </c:pt>
                <c:pt idx="773">
                  <c:v>0.39018915845565699</c:v>
                </c:pt>
                <c:pt idx="774">
                  <c:v>0.38983569235512611</c:v>
                </c:pt>
                <c:pt idx="775">
                  <c:v>0.38836131865768897</c:v>
                </c:pt>
                <c:pt idx="776">
                  <c:v>0.39031910288521782</c:v>
                </c:pt>
                <c:pt idx="777">
                  <c:v>0.38974639932579175</c:v>
                </c:pt>
                <c:pt idx="778">
                  <c:v>0.38827690752539434</c:v>
                </c:pt>
                <c:pt idx="779">
                  <c:v>0.3883160720792147</c:v>
                </c:pt>
                <c:pt idx="780">
                  <c:v>0.38884956050513569</c:v>
                </c:pt>
                <c:pt idx="781">
                  <c:v>0.38910082499167065</c:v>
                </c:pt>
                <c:pt idx="782">
                  <c:v>0.38911101467804543</c:v>
                </c:pt>
                <c:pt idx="783">
                  <c:v>0.38913067295340215</c:v>
                </c:pt>
                <c:pt idx="784">
                  <c:v>0.38866446772028573</c:v>
                </c:pt>
                <c:pt idx="785">
                  <c:v>0.38876832508464271</c:v>
                </c:pt>
                <c:pt idx="786">
                  <c:v>0.3859197128686242</c:v>
                </c:pt>
                <c:pt idx="787">
                  <c:v>0.38405612136765538</c:v>
                </c:pt>
                <c:pt idx="788">
                  <c:v>0.38098598914565734</c:v>
                </c:pt>
                <c:pt idx="789">
                  <c:v>0.37841371619158254</c:v>
                </c:pt>
                <c:pt idx="790">
                  <c:v>0.36719583432878072</c:v>
                </c:pt>
                <c:pt idx="791">
                  <c:v>0.36515265489616838</c:v>
                </c:pt>
                <c:pt idx="792">
                  <c:v>0.36322518914886959</c:v>
                </c:pt>
                <c:pt idx="793">
                  <c:v>0.35791626878369298</c:v>
                </c:pt>
                <c:pt idx="794">
                  <c:v>0.3580868273390716</c:v>
                </c:pt>
                <c:pt idx="795">
                  <c:v>0.35797433276676427</c:v>
                </c:pt>
                <c:pt idx="796">
                  <c:v>0.3551310102805787</c:v>
                </c:pt>
                <c:pt idx="797">
                  <c:v>0.29983888423787092</c:v>
                </c:pt>
                <c:pt idx="798">
                  <c:v>0.29282690175273718</c:v>
                </c:pt>
                <c:pt idx="799">
                  <c:v>0.29266404816431552</c:v>
                </c:pt>
                <c:pt idx="800">
                  <c:v>0.29363442773906723</c:v>
                </c:pt>
                <c:pt idx="801">
                  <c:v>0.29371534325289617</c:v>
                </c:pt>
                <c:pt idx="802">
                  <c:v>0.28894749426102773</c:v>
                </c:pt>
                <c:pt idx="803">
                  <c:v>0.28918012195323967</c:v>
                </c:pt>
                <c:pt idx="804">
                  <c:v>0.28832454695327203</c:v>
                </c:pt>
                <c:pt idx="805">
                  <c:v>0.28620517335603468</c:v>
                </c:pt>
                <c:pt idx="806">
                  <c:v>0.28401968023754443</c:v>
                </c:pt>
                <c:pt idx="807">
                  <c:v>0.28257365631998632</c:v>
                </c:pt>
                <c:pt idx="808">
                  <c:v>0.28259216222483363</c:v>
                </c:pt>
                <c:pt idx="809">
                  <c:v>0.27621915455464463</c:v>
                </c:pt>
                <c:pt idx="810">
                  <c:v>0.27378880229123753</c:v>
                </c:pt>
                <c:pt idx="811">
                  <c:v>0.2734160836274922</c:v>
                </c:pt>
                <c:pt idx="812">
                  <c:v>0.26827135938259539</c:v>
                </c:pt>
                <c:pt idx="813">
                  <c:v>0.2659909209817074</c:v>
                </c:pt>
                <c:pt idx="814">
                  <c:v>0.26488637880483246</c:v>
                </c:pt>
                <c:pt idx="815">
                  <c:v>0.26355020978061211</c:v>
                </c:pt>
                <c:pt idx="816">
                  <c:v>0.26357441782032714</c:v>
                </c:pt>
                <c:pt idx="817">
                  <c:v>0.26290265140392405</c:v>
                </c:pt>
                <c:pt idx="818">
                  <c:v>0.26571201893238772</c:v>
                </c:pt>
                <c:pt idx="819">
                  <c:v>0.26325352083301767</c:v>
                </c:pt>
                <c:pt idx="820">
                  <c:v>0.26281902424216652</c:v>
                </c:pt>
                <c:pt idx="821">
                  <c:v>0.26300325390940621</c:v>
                </c:pt>
                <c:pt idx="822">
                  <c:v>0.26350662093380012</c:v>
                </c:pt>
                <c:pt idx="823">
                  <c:v>0.26354826572417539</c:v>
                </c:pt>
                <c:pt idx="824">
                  <c:v>0.26338114318539746</c:v>
                </c:pt>
                <c:pt idx="825">
                  <c:v>0.2609798192196085</c:v>
                </c:pt>
                <c:pt idx="826">
                  <c:v>0.26081382319381802</c:v>
                </c:pt>
                <c:pt idx="827">
                  <c:v>0.26053084444136493</c:v>
                </c:pt>
                <c:pt idx="828">
                  <c:v>0.26159920001002729</c:v>
                </c:pt>
                <c:pt idx="829">
                  <c:v>0.24630833640752747</c:v>
                </c:pt>
                <c:pt idx="830">
                  <c:v>0.24615115295879689</c:v>
                </c:pt>
                <c:pt idx="831">
                  <c:v>0.24638167802756183</c:v>
                </c:pt>
                <c:pt idx="832">
                  <c:v>0.24699704219434693</c:v>
                </c:pt>
                <c:pt idx="833">
                  <c:v>0.24478249477215214</c:v>
                </c:pt>
                <c:pt idx="834">
                  <c:v>0.24477296894727005</c:v>
                </c:pt>
                <c:pt idx="835">
                  <c:v>0.24476795926803757</c:v>
                </c:pt>
                <c:pt idx="836">
                  <c:v>0.24436795174929871</c:v>
                </c:pt>
                <c:pt idx="837">
                  <c:v>0.24440478399829535</c:v>
                </c:pt>
                <c:pt idx="838">
                  <c:v>0.24431973492577541</c:v>
                </c:pt>
                <c:pt idx="839">
                  <c:v>0.24434180676747325</c:v>
                </c:pt>
                <c:pt idx="840">
                  <c:v>0.24367808847183617</c:v>
                </c:pt>
                <c:pt idx="841">
                  <c:v>0.24242399179434862</c:v>
                </c:pt>
                <c:pt idx="842">
                  <c:v>0.24027239419949065</c:v>
                </c:pt>
                <c:pt idx="843">
                  <c:v>0.23876289753931867</c:v>
                </c:pt>
                <c:pt idx="844">
                  <c:v>0.23925286390776812</c:v>
                </c:pt>
                <c:pt idx="845">
                  <c:v>0.23854769950760615</c:v>
                </c:pt>
                <c:pt idx="846">
                  <c:v>0.2371791318827266</c:v>
                </c:pt>
                <c:pt idx="847">
                  <c:v>0.23659464326346519</c:v>
                </c:pt>
                <c:pt idx="848">
                  <c:v>0.23620394874447476</c:v>
                </c:pt>
                <c:pt idx="849">
                  <c:v>0.232874770706127</c:v>
                </c:pt>
                <c:pt idx="850">
                  <c:v>0.23309091177087873</c:v>
                </c:pt>
                <c:pt idx="851">
                  <c:v>0.23130723608050058</c:v>
                </c:pt>
                <c:pt idx="852">
                  <c:v>0.23080540469079233</c:v>
                </c:pt>
                <c:pt idx="853">
                  <c:v>0.22515403622491356</c:v>
                </c:pt>
                <c:pt idx="854">
                  <c:v>0.22505514492475362</c:v>
                </c:pt>
                <c:pt idx="855">
                  <c:v>0.22488784171617085</c:v>
                </c:pt>
                <c:pt idx="856">
                  <c:v>0.22531928539309296</c:v>
                </c:pt>
                <c:pt idx="857">
                  <c:v>0.22563793021438061</c:v>
                </c:pt>
                <c:pt idx="858">
                  <c:v>0.22529390026701701</c:v>
                </c:pt>
                <c:pt idx="859">
                  <c:v>0.22438210043050269</c:v>
                </c:pt>
                <c:pt idx="860">
                  <c:v>0.22330004571503614</c:v>
                </c:pt>
                <c:pt idx="861">
                  <c:v>0.22331607881682888</c:v>
                </c:pt>
                <c:pt idx="862">
                  <c:v>0.22248178073103234</c:v>
                </c:pt>
                <c:pt idx="863">
                  <c:v>0.2199476843956501</c:v>
                </c:pt>
                <c:pt idx="864">
                  <c:v>0.22015460532453715</c:v>
                </c:pt>
                <c:pt idx="865">
                  <c:v>0.2199949624744813</c:v>
                </c:pt>
                <c:pt idx="866">
                  <c:v>0.22014044255772747</c:v>
                </c:pt>
                <c:pt idx="867">
                  <c:v>0.21886432442021159</c:v>
                </c:pt>
                <c:pt idx="868">
                  <c:v>0.21642691863723459</c:v>
                </c:pt>
                <c:pt idx="869">
                  <c:v>0.21687677417822279</c:v>
                </c:pt>
                <c:pt idx="870">
                  <c:v>0.21665931461041973</c:v>
                </c:pt>
                <c:pt idx="871">
                  <c:v>0.21586866400978416</c:v>
                </c:pt>
                <c:pt idx="872">
                  <c:v>0.21603880133110248</c:v>
                </c:pt>
                <c:pt idx="873">
                  <c:v>0.21561509912580035</c:v>
                </c:pt>
                <c:pt idx="874">
                  <c:v>0.21584750424139534</c:v>
                </c:pt>
                <c:pt idx="875">
                  <c:v>0.21545823139731118</c:v>
                </c:pt>
                <c:pt idx="876">
                  <c:v>0.2146623862204442</c:v>
                </c:pt>
                <c:pt idx="877">
                  <c:v>0.21459171556742074</c:v>
                </c:pt>
                <c:pt idx="878">
                  <c:v>0.21463055112041493</c:v>
                </c:pt>
                <c:pt idx="879">
                  <c:v>0.2145657945313485</c:v>
                </c:pt>
                <c:pt idx="880">
                  <c:v>0.21354246152311246</c:v>
                </c:pt>
                <c:pt idx="881">
                  <c:v>0.21346918715276872</c:v>
                </c:pt>
                <c:pt idx="882">
                  <c:v>0.21376952107760031</c:v>
                </c:pt>
                <c:pt idx="883">
                  <c:v>0.21393040551643788</c:v>
                </c:pt>
                <c:pt idx="884">
                  <c:v>0.21414419912854712</c:v>
                </c:pt>
                <c:pt idx="885">
                  <c:v>0.21339839767748242</c:v>
                </c:pt>
                <c:pt idx="886">
                  <c:v>0.22288962705586138</c:v>
                </c:pt>
                <c:pt idx="887">
                  <c:v>0.22184104230804932</c:v>
                </c:pt>
                <c:pt idx="888">
                  <c:v>0.2217699752788751</c:v>
                </c:pt>
                <c:pt idx="889">
                  <c:v>0.22303585526547057</c:v>
                </c:pt>
                <c:pt idx="890">
                  <c:v>0.22293060546557009</c:v>
                </c:pt>
                <c:pt idx="891">
                  <c:v>0.22304259820713926</c:v>
                </c:pt>
                <c:pt idx="892">
                  <c:v>0.2230759447576523</c:v>
                </c:pt>
                <c:pt idx="893">
                  <c:v>0.22233258579142409</c:v>
                </c:pt>
                <c:pt idx="894">
                  <c:v>0.2227194346500827</c:v>
                </c:pt>
                <c:pt idx="895">
                  <c:v>0.22241756241666441</c:v>
                </c:pt>
                <c:pt idx="896">
                  <c:v>0.22251250465195305</c:v>
                </c:pt>
                <c:pt idx="897">
                  <c:v>0.22261379662890565</c:v>
                </c:pt>
                <c:pt idx="898">
                  <c:v>0.22360222051654879</c:v>
                </c:pt>
                <c:pt idx="899">
                  <c:v>0.22369393838082904</c:v>
                </c:pt>
                <c:pt idx="900">
                  <c:v>0.22390008387981331</c:v>
                </c:pt>
                <c:pt idx="901">
                  <c:v>0.22275758628919298</c:v>
                </c:pt>
                <c:pt idx="902">
                  <c:v>0.22332508278528901</c:v>
                </c:pt>
                <c:pt idx="903">
                  <c:v>0.22288042694088855</c:v>
                </c:pt>
                <c:pt idx="904">
                  <c:v>0.22457398403683884</c:v>
                </c:pt>
                <c:pt idx="905">
                  <c:v>0.224685607082315</c:v>
                </c:pt>
                <c:pt idx="906">
                  <c:v>0.22457601550959103</c:v>
                </c:pt>
                <c:pt idx="907">
                  <c:v>0.22519540596851914</c:v>
                </c:pt>
                <c:pt idx="908">
                  <c:v>0.22516477809437199</c:v>
                </c:pt>
                <c:pt idx="909">
                  <c:v>0.22496153988970011</c:v>
                </c:pt>
                <c:pt idx="910">
                  <c:v>0.22476438948637018</c:v>
                </c:pt>
                <c:pt idx="911">
                  <c:v>0.22588965551129644</c:v>
                </c:pt>
                <c:pt idx="912">
                  <c:v>0.22603210742111768</c:v>
                </c:pt>
                <c:pt idx="913">
                  <c:v>0.22578433225839725</c:v>
                </c:pt>
                <c:pt idx="914">
                  <c:v>0.22580171846083133</c:v>
                </c:pt>
                <c:pt idx="915">
                  <c:v>0.22585782628830486</c:v>
                </c:pt>
                <c:pt idx="916">
                  <c:v>0.22611648885276675</c:v>
                </c:pt>
                <c:pt idx="917">
                  <c:v>0.22607094713090714</c:v>
                </c:pt>
                <c:pt idx="918">
                  <c:v>0.22484540348481921</c:v>
                </c:pt>
                <c:pt idx="919">
                  <c:v>0.23283039358164462</c:v>
                </c:pt>
                <c:pt idx="920">
                  <c:v>0.23352838474292539</c:v>
                </c:pt>
                <c:pt idx="921">
                  <c:v>0.23352648193241776</c:v>
                </c:pt>
                <c:pt idx="922">
                  <c:v>0.23352174835133388</c:v>
                </c:pt>
                <c:pt idx="923">
                  <c:v>0.23352042538697251</c:v>
                </c:pt>
                <c:pt idx="924">
                  <c:v>0.2331970916137153</c:v>
                </c:pt>
                <c:pt idx="925">
                  <c:v>0.23344216729587597</c:v>
                </c:pt>
                <c:pt idx="926">
                  <c:v>0.2334925983973585</c:v>
                </c:pt>
                <c:pt idx="927">
                  <c:v>0.23368007161522469</c:v>
                </c:pt>
                <c:pt idx="928">
                  <c:v>0.23369717819955418</c:v>
                </c:pt>
                <c:pt idx="929">
                  <c:v>0.23601805965205294</c:v>
                </c:pt>
                <c:pt idx="930">
                  <c:v>0.2374475125033351</c:v>
                </c:pt>
                <c:pt idx="931">
                  <c:v>0.23708374674365557</c:v>
                </c:pt>
                <c:pt idx="932">
                  <c:v>0.23718043259089908</c:v>
                </c:pt>
                <c:pt idx="933">
                  <c:v>0.23719504618335013</c:v>
                </c:pt>
                <c:pt idx="934">
                  <c:v>0.23623329863488648</c:v>
                </c:pt>
                <c:pt idx="935">
                  <c:v>0.23697705672050234</c:v>
                </c:pt>
                <c:pt idx="936">
                  <c:v>0.2369265889604838</c:v>
                </c:pt>
                <c:pt idx="937">
                  <c:v>0.23698323130604154</c:v>
                </c:pt>
                <c:pt idx="938">
                  <c:v>0.23696468722355399</c:v>
                </c:pt>
                <c:pt idx="939">
                  <c:v>0.23704350665549209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A09-4EF6-B48B-552022BAF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0360808"/>
        <c:axId val="290361200"/>
      </c:scatterChart>
      <c:valAx>
        <c:axId val="290360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PD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361200"/>
        <c:crosses val="autoZero"/>
        <c:crossBetween val="midCat"/>
      </c:valAx>
      <c:valAx>
        <c:axId val="29036120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ysClr val="windowText" lastClr="000000"/>
                    </a:solidFill>
                  </a:rPr>
                  <a:t>Волатильность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03608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19344281728935E-2"/>
          <c:y val="7.0235381772480884E-2"/>
          <c:w val="0.88011309217841716"/>
          <c:h val="0.8419648217642230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34925">
                <a:solidFill>
                  <a:srgbClr val="FF0000"/>
                </a:solidFill>
              </a:ln>
              <a:effectLst/>
            </c:spPr>
          </c:marker>
          <c:cat>
            <c:numRef>
              <c:f>Лист1!$D$24:$U$24</c:f>
              <c:numCache>
                <c:formatCode>m/d/yy</c:formatCode>
                <c:ptCount val="18"/>
                <c:pt idx="0">
                  <c:v>39114</c:v>
                </c:pt>
                <c:pt idx="1">
                  <c:v>39336</c:v>
                </c:pt>
                <c:pt idx="2">
                  <c:v>39554</c:v>
                </c:pt>
                <c:pt idx="3">
                  <c:v>40053</c:v>
                </c:pt>
                <c:pt idx="4">
                  <c:v>40241</c:v>
                </c:pt>
                <c:pt idx="5">
                  <c:v>41512</c:v>
                </c:pt>
                <c:pt idx="6">
                  <c:v>41998</c:v>
                </c:pt>
                <c:pt idx="7">
                  <c:v>42179</c:v>
                </c:pt>
                <c:pt idx="8">
                  <c:v>42555</c:v>
                </c:pt>
                <c:pt idx="9">
                  <c:v>42795</c:v>
                </c:pt>
                <c:pt idx="10">
                  <c:v>43075</c:v>
                </c:pt>
                <c:pt idx="11">
                  <c:v>43075</c:v>
                </c:pt>
                <c:pt idx="12">
                  <c:v>43265</c:v>
                </c:pt>
                <c:pt idx="13">
                  <c:v>43347</c:v>
                </c:pt>
                <c:pt idx="14">
                  <c:v>43433</c:v>
                </c:pt>
                <c:pt idx="15">
                  <c:v>43479</c:v>
                </c:pt>
                <c:pt idx="16">
                  <c:v>43525</c:v>
                </c:pt>
                <c:pt idx="17">
                  <c:v>43549</c:v>
                </c:pt>
              </c:numCache>
            </c:numRef>
          </c:cat>
          <c:val>
            <c:numRef>
              <c:f>Лист1!$D$25:$U$25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A8B-7E4F-8230-E8D60094C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4606624"/>
        <c:axId val="285151264"/>
      </c:lineChart>
      <c:dateAx>
        <c:axId val="174606624"/>
        <c:scaling>
          <c:orientation val="minMax"/>
        </c:scaling>
        <c:delete val="0"/>
        <c:axPos val="b"/>
        <c:numFmt formatCode="yyyy" sourceLinked="0"/>
        <c:majorTickMark val="none"/>
        <c:minorTickMark val="in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84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5151264"/>
        <c:crosses val="autoZero"/>
        <c:auto val="1"/>
        <c:lblOffset val="100"/>
        <c:baseTimeUnit val="months"/>
        <c:majorUnit val="2"/>
        <c:majorTimeUnit val="years"/>
        <c:minorUnit val="1"/>
        <c:minorTimeUnit val="years"/>
      </c:dateAx>
      <c:valAx>
        <c:axId val="285151264"/>
        <c:scaling>
          <c:orientation val="minMax"/>
          <c:max val="18"/>
          <c:min val="1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dirty="0"/>
                  <a:t>Количество</a:t>
                </a:r>
                <a:r>
                  <a:rPr lang="ru-RU" sz="1000" baseline="0" dirty="0"/>
                  <a:t> НПА</a:t>
                </a:r>
                <a:endParaRPr lang="en" sz="1000" dirty="0"/>
              </a:p>
            </c:rich>
          </c:tx>
          <c:layout>
            <c:manualLayout>
              <c:xMode val="edge"/>
              <c:yMode val="edge"/>
              <c:x val="7.4133703229292702E-4"/>
              <c:y val="1.764072992655650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606624"/>
        <c:crossesAt val="39114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18470089000328"/>
          <c:y val="5.8917255206606831E-2"/>
          <c:w val="0.80356922591875479"/>
          <c:h val="0.79966361916426054"/>
        </c:manualLayout>
      </c:layout>
      <c:scatterChart>
        <c:scatterStyle val="lineMarker"/>
        <c:varyColors val="0"/>
        <c:ser>
          <c:idx val="0"/>
          <c:order val="0"/>
          <c:tx>
            <c:strRef>
              <c:f>'Индикаторы и PD'!$P$1</c:f>
              <c:strCache>
                <c:ptCount val="1"/>
                <c:pt idx="0">
                  <c:v>Волатильность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dash"/>
              </a:ln>
              <a:effectLst/>
            </c:spPr>
          </c:marker>
          <c:xVal>
            <c:numRef>
              <c:f>'Индикаторы и PD'!$N$2:$N$443</c:f>
              <c:numCache>
                <c:formatCode>0.00%</c:formatCode>
                <c:ptCount val="442"/>
                <c:pt idx="0">
                  <c:v>0.34213080498239634</c:v>
                </c:pt>
                <c:pt idx="1">
                  <c:v>0.3112724008001363</c:v>
                </c:pt>
                <c:pt idx="2">
                  <c:v>0.30520960153155241</c:v>
                </c:pt>
                <c:pt idx="3">
                  <c:v>0.32331006423684894</c:v>
                </c:pt>
                <c:pt idx="4">
                  <c:v>0.37602689237539505</c:v>
                </c:pt>
                <c:pt idx="5">
                  <c:v>0.3903862771213647</c:v>
                </c:pt>
                <c:pt idx="6">
                  <c:v>0.34050140208472779</c:v>
                </c:pt>
                <c:pt idx="7">
                  <c:v>0.31448278430386739</c:v>
                </c:pt>
                <c:pt idx="8">
                  <c:v>0.29950467839555467</c:v>
                </c:pt>
                <c:pt idx="9">
                  <c:v>0.30691726647199602</c:v>
                </c:pt>
                <c:pt idx="10">
                  <c:v>0.31315720651602796</c:v>
                </c:pt>
                <c:pt idx="11">
                  <c:v>0.30918609874511993</c:v>
                </c:pt>
                <c:pt idx="12">
                  <c:v>0.2968495908299903</c:v>
                </c:pt>
                <c:pt idx="13">
                  <c:v>0.30193649411449741</c:v>
                </c:pt>
                <c:pt idx="14">
                  <c:v>0.33734815565016063</c:v>
                </c:pt>
                <c:pt idx="15">
                  <c:v>0.33786425517047453</c:v>
                </c:pt>
                <c:pt idx="16">
                  <c:v>0.33442588503214182</c:v>
                </c:pt>
                <c:pt idx="17">
                  <c:v>0.34521618190017922</c:v>
                </c:pt>
                <c:pt idx="18">
                  <c:v>0.31646130218956148</c:v>
                </c:pt>
                <c:pt idx="19">
                  <c:v>0.30768394455174253</c:v>
                </c:pt>
                <c:pt idx="20">
                  <c:v>0.29919835079720608</c:v>
                </c:pt>
                <c:pt idx="21">
                  <c:v>0.29430458281723121</c:v>
                </c:pt>
                <c:pt idx="22">
                  <c:v>0.28250046749292523</c:v>
                </c:pt>
                <c:pt idx="23">
                  <c:v>0.2523252488798613</c:v>
                </c:pt>
                <c:pt idx="24">
                  <c:v>0.23618061039996163</c:v>
                </c:pt>
                <c:pt idx="25">
                  <c:v>0.2369351991191388</c:v>
                </c:pt>
                <c:pt idx="26">
                  <c:v>0.23168309012385735</c:v>
                </c:pt>
                <c:pt idx="27">
                  <c:v>0.21120965770517003</c:v>
                </c:pt>
                <c:pt idx="28">
                  <c:v>0.175165049455004</c:v>
                </c:pt>
                <c:pt idx="29">
                  <c:v>0.16698947502338765</c:v>
                </c:pt>
                <c:pt idx="30">
                  <c:v>0.17940790772948975</c:v>
                </c:pt>
                <c:pt idx="31">
                  <c:v>0.1637648968849201</c:v>
                </c:pt>
                <c:pt idx="32">
                  <c:v>0.18082550925490373</c:v>
                </c:pt>
                <c:pt idx="33">
                  <c:v>0.17225658037797983</c:v>
                </c:pt>
                <c:pt idx="34">
                  <c:v>0.19355176858324111</c:v>
                </c:pt>
                <c:pt idx="35">
                  <c:v>0.18047186213352973</c:v>
                </c:pt>
                <c:pt idx="36">
                  <c:v>0.16820032764086931</c:v>
                </c:pt>
                <c:pt idx="37">
                  <c:v>0.17116876862129798</c:v>
                </c:pt>
                <c:pt idx="38">
                  <c:v>0.17593515468084439</c:v>
                </c:pt>
                <c:pt idx="39">
                  <c:v>0.16406198596782248</c:v>
                </c:pt>
                <c:pt idx="40">
                  <c:v>0.13718053402051178</c:v>
                </c:pt>
                <c:pt idx="41">
                  <c:v>0.13328997582456659</c:v>
                </c:pt>
                <c:pt idx="42">
                  <c:v>0.13422614066151772</c:v>
                </c:pt>
                <c:pt idx="43">
                  <c:v>0.15636444855116191</c:v>
                </c:pt>
                <c:pt idx="44">
                  <c:v>0.14381454978648234</c:v>
                </c:pt>
                <c:pt idx="45">
                  <c:v>0.12995320746143066</c:v>
                </c:pt>
                <c:pt idx="46">
                  <c:v>0.1384901780842491</c:v>
                </c:pt>
                <c:pt idx="47">
                  <c:v>0.14617519170385673</c:v>
                </c:pt>
                <c:pt idx="48">
                  <c:v>0.13728168988133541</c:v>
                </c:pt>
                <c:pt idx="49">
                  <c:v>0.14419040518339762</c:v>
                </c:pt>
                <c:pt idx="50">
                  <c:v>0.14481089341642836</c:v>
                </c:pt>
                <c:pt idx="51">
                  <c:v>0.15952996563204097</c:v>
                </c:pt>
                <c:pt idx="52">
                  <c:v>0.17718112198135039</c:v>
                </c:pt>
                <c:pt idx="53">
                  <c:v>0.1614208865894976</c:v>
                </c:pt>
                <c:pt idx="54">
                  <c:v>0.15383043882820172</c:v>
                </c:pt>
                <c:pt idx="55">
                  <c:v>0.15845056554296116</c:v>
                </c:pt>
                <c:pt idx="56">
                  <c:v>0.16733165380354192</c:v>
                </c:pt>
                <c:pt idx="57">
                  <c:v>0.1708094874612138</c:v>
                </c:pt>
                <c:pt idx="58">
                  <c:v>0.15918380039630303</c:v>
                </c:pt>
                <c:pt idx="59">
                  <c:v>0.14775172143441767</c:v>
                </c:pt>
                <c:pt idx="60">
                  <c:v>0.14404761535272062</c:v>
                </c:pt>
                <c:pt idx="61">
                  <c:v>0.14410116130759409</c:v>
                </c:pt>
                <c:pt idx="62">
                  <c:v>0.13845777822761479</c:v>
                </c:pt>
                <c:pt idx="63">
                  <c:v>0.14074868861439466</c:v>
                </c:pt>
                <c:pt idx="64">
                  <c:v>0.13646391397109933</c:v>
                </c:pt>
                <c:pt idx="65">
                  <c:v>0.14028756061593514</c:v>
                </c:pt>
                <c:pt idx="66">
                  <c:v>0.14522728929298395</c:v>
                </c:pt>
                <c:pt idx="67">
                  <c:v>0.14160503789933601</c:v>
                </c:pt>
                <c:pt idx="68">
                  <c:v>0.14742895740910952</c:v>
                </c:pt>
                <c:pt idx="69">
                  <c:v>0.14328099347258771</c:v>
                </c:pt>
                <c:pt idx="70">
                  <c:v>0.14243195483944168</c:v>
                </c:pt>
                <c:pt idx="71">
                  <c:v>0.14961777392971487</c:v>
                </c:pt>
                <c:pt idx="72">
                  <c:v>0.14997334639777252</c:v>
                </c:pt>
                <c:pt idx="73">
                  <c:v>0.14377063492067996</c:v>
                </c:pt>
                <c:pt idx="74">
                  <c:v>0.14839488354138872</c:v>
                </c:pt>
                <c:pt idx="75">
                  <c:v>0.14397707501341195</c:v>
                </c:pt>
                <c:pt idx="76">
                  <c:v>0.14243142865614278</c:v>
                </c:pt>
                <c:pt idx="77">
                  <c:v>0.14052848955622782</c:v>
                </c:pt>
                <c:pt idx="78">
                  <c:v>0.13773820522483113</c:v>
                </c:pt>
                <c:pt idx="79">
                  <c:v>0.13437459842657254</c:v>
                </c:pt>
                <c:pt idx="80">
                  <c:v>0.11113339631033518</c:v>
                </c:pt>
                <c:pt idx="81">
                  <c:v>0.11114795831955357</c:v>
                </c:pt>
                <c:pt idx="82">
                  <c:v>0.11576666758225505</c:v>
                </c:pt>
                <c:pt idx="83">
                  <c:v>0.1142813360791446</c:v>
                </c:pt>
                <c:pt idx="84">
                  <c:v>0.11297039722585515</c:v>
                </c:pt>
                <c:pt idx="85">
                  <c:v>0.11756185666827886</c:v>
                </c:pt>
                <c:pt idx="86">
                  <c:v>0.11794919521447747</c:v>
                </c:pt>
                <c:pt idx="87">
                  <c:v>0.11903387496254707</c:v>
                </c:pt>
                <c:pt idx="88">
                  <c:v>0.11699745034013476</c:v>
                </c:pt>
                <c:pt idx="89">
                  <c:v>0.11608135932353071</c:v>
                </c:pt>
                <c:pt idx="90">
                  <c:v>0.12234370872374273</c:v>
                </c:pt>
                <c:pt idx="91">
                  <c:v>0.12116597041799113</c:v>
                </c:pt>
                <c:pt idx="92">
                  <c:v>0.11795399025207931</c:v>
                </c:pt>
                <c:pt idx="93">
                  <c:v>0.11840574242549048</c:v>
                </c:pt>
                <c:pt idx="94">
                  <c:v>0.1173892594628597</c:v>
                </c:pt>
                <c:pt idx="95">
                  <c:v>0.12499969689976104</c:v>
                </c:pt>
                <c:pt idx="96">
                  <c:v>0.12131054204328719</c:v>
                </c:pt>
                <c:pt idx="97">
                  <c:v>0.12140565853815122</c:v>
                </c:pt>
                <c:pt idx="98">
                  <c:v>0.1239118160027481</c:v>
                </c:pt>
                <c:pt idx="99">
                  <c:v>0.12616880397443914</c:v>
                </c:pt>
                <c:pt idx="100">
                  <c:v>0.12498487660774221</c:v>
                </c:pt>
                <c:pt idx="101">
                  <c:v>0.12658302952635903</c:v>
                </c:pt>
                <c:pt idx="102">
                  <c:v>0.1261096769261919</c:v>
                </c:pt>
                <c:pt idx="103">
                  <c:v>0.12382675586169871</c:v>
                </c:pt>
                <c:pt idx="104">
                  <c:v>0.12268448087186669</c:v>
                </c:pt>
                <c:pt idx="105">
                  <c:v>0.12441587028637718</c:v>
                </c:pt>
                <c:pt idx="106">
                  <c:v>0.12011724500631031</c:v>
                </c:pt>
                <c:pt idx="107">
                  <c:v>0.12239752776469175</c:v>
                </c:pt>
                <c:pt idx="108">
                  <c:v>0.12110725130631464</c:v>
                </c:pt>
                <c:pt idx="109">
                  <c:v>0.12571015165784019</c:v>
                </c:pt>
                <c:pt idx="110">
                  <c:v>0.1243915827894054</c:v>
                </c:pt>
                <c:pt idx="111">
                  <c:v>0.11906033064937506</c:v>
                </c:pt>
                <c:pt idx="112">
                  <c:v>0.12129295983543073</c:v>
                </c:pt>
                <c:pt idx="113">
                  <c:v>0.12125494017420628</c:v>
                </c:pt>
                <c:pt idx="114">
                  <c:v>0.1216628468626996</c:v>
                </c:pt>
                <c:pt idx="115">
                  <c:v>0.12430296047746733</c:v>
                </c:pt>
                <c:pt idx="116">
                  <c:v>0.12322524602103682</c:v>
                </c:pt>
                <c:pt idx="117">
                  <c:v>0.12843356344925472</c:v>
                </c:pt>
                <c:pt idx="118">
                  <c:v>0.1321199500904531</c:v>
                </c:pt>
                <c:pt idx="119">
                  <c:v>0.12716189312098686</c:v>
                </c:pt>
                <c:pt idx="120">
                  <c:v>0.12534316178292926</c:v>
                </c:pt>
                <c:pt idx="121">
                  <c:v>0.12710291143804775</c:v>
                </c:pt>
                <c:pt idx="122">
                  <c:v>0.12788029466201362</c:v>
                </c:pt>
                <c:pt idx="123">
                  <c:v>0.13308760236074429</c:v>
                </c:pt>
                <c:pt idx="124">
                  <c:v>0.12808224256666498</c:v>
                </c:pt>
                <c:pt idx="125">
                  <c:v>0.13593749493351631</c:v>
                </c:pt>
                <c:pt idx="126">
                  <c:v>0.13015137713483782</c:v>
                </c:pt>
                <c:pt idx="127">
                  <c:v>0.13034767617607035</c:v>
                </c:pt>
                <c:pt idx="128">
                  <c:v>0.12937480545412683</c:v>
                </c:pt>
                <c:pt idx="129">
                  <c:v>0.12820266572699163</c:v>
                </c:pt>
                <c:pt idx="130">
                  <c:v>0.12354836758869613</c:v>
                </c:pt>
                <c:pt idx="131">
                  <c:v>0.11822783980144556</c:v>
                </c:pt>
                <c:pt idx="132">
                  <c:v>0.11947684049309254</c:v>
                </c:pt>
                <c:pt idx="133">
                  <c:v>0.12222948720666324</c:v>
                </c:pt>
                <c:pt idx="134">
                  <c:v>0.11126453227244698</c:v>
                </c:pt>
                <c:pt idx="135">
                  <c:v>0.11820329388692881</c:v>
                </c:pt>
                <c:pt idx="136">
                  <c:v>0.12008893844192151</c:v>
                </c:pt>
                <c:pt idx="137">
                  <c:v>0.1166345518572315</c:v>
                </c:pt>
                <c:pt idx="138">
                  <c:v>0.12388463857403478</c:v>
                </c:pt>
                <c:pt idx="139">
                  <c:v>0.12499841601550121</c:v>
                </c:pt>
                <c:pt idx="140">
                  <c:v>0.11699194014054484</c:v>
                </c:pt>
                <c:pt idx="141">
                  <c:v>0.11535991244050797</c:v>
                </c:pt>
                <c:pt idx="142">
                  <c:v>0.11330048222073973</c:v>
                </c:pt>
                <c:pt idx="143">
                  <c:v>0.11657863239469503</c:v>
                </c:pt>
                <c:pt idx="144">
                  <c:v>0.12120983430658154</c:v>
                </c:pt>
                <c:pt idx="145">
                  <c:v>0.1192647446119295</c:v>
                </c:pt>
                <c:pt idx="146">
                  <c:v>0.12075912575853047</c:v>
                </c:pt>
                <c:pt idx="147">
                  <c:v>0.12031160422546387</c:v>
                </c:pt>
                <c:pt idx="148">
                  <c:v>0.11666899857413775</c:v>
                </c:pt>
                <c:pt idx="149">
                  <c:v>0.12064807534000395</c:v>
                </c:pt>
                <c:pt idx="150">
                  <c:v>0.11967394867444453</c:v>
                </c:pt>
                <c:pt idx="151">
                  <c:v>0.12011618380523664</c:v>
                </c:pt>
                <c:pt idx="152">
                  <c:v>0.12083442986173494</c:v>
                </c:pt>
                <c:pt idx="153">
                  <c:v>0.12652603605925064</c:v>
                </c:pt>
                <c:pt idx="154">
                  <c:v>0.12628186321170212</c:v>
                </c:pt>
                <c:pt idx="155">
                  <c:v>0.13236318261357644</c:v>
                </c:pt>
                <c:pt idx="156">
                  <c:v>0.13577609360578582</c:v>
                </c:pt>
                <c:pt idx="157">
                  <c:v>0.1451697495825304</c:v>
                </c:pt>
                <c:pt idx="158">
                  <c:v>0.15846341395382066</c:v>
                </c:pt>
                <c:pt idx="159">
                  <c:v>0.1447228407309987</c:v>
                </c:pt>
                <c:pt idx="160">
                  <c:v>0.14369057672105431</c:v>
                </c:pt>
                <c:pt idx="161">
                  <c:v>0.13652870309724072</c:v>
                </c:pt>
                <c:pt idx="162">
                  <c:v>0.13657745387907722</c:v>
                </c:pt>
                <c:pt idx="163">
                  <c:v>0.13866901010446914</c:v>
                </c:pt>
                <c:pt idx="164">
                  <c:v>0.13698547813674905</c:v>
                </c:pt>
                <c:pt idx="165">
                  <c:v>0.14194533149193603</c:v>
                </c:pt>
                <c:pt idx="166">
                  <c:v>0.13804064249988518</c:v>
                </c:pt>
                <c:pt idx="167">
                  <c:v>0.1381545459703957</c:v>
                </c:pt>
                <c:pt idx="168">
                  <c:v>0.1400878878298871</c:v>
                </c:pt>
                <c:pt idx="169">
                  <c:v>0.13696869612462342</c:v>
                </c:pt>
                <c:pt idx="170">
                  <c:v>0.13453031254345424</c:v>
                </c:pt>
                <c:pt idx="171">
                  <c:v>0.13514771604823272</c:v>
                </c:pt>
                <c:pt idx="172">
                  <c:v>0.13899026011433474</c:v>
                </c:pt>
                <c:pt idx="173">
                  <c:v>0.13572014919807043</c:v>
                </c:pt>
                <c:pt idx="174">
                  <c:v>0.13839999383915907</c:v>
                </c:pt>
                <c:pt idx="175">
                  <c:v>0.13976617273333442</c:v>
                </c:pt>
                <c:pt idx="176">
                  <c:v>0.13882459307631484</c:v>
                </c:pt>
                <c:pt idx="177">
                  <c:v>0.15937934424326292</c:v>
                </c:pt>
                <c:pt idx="178">
                  <c:v>0.14830435133924877</c:v>
                </c:pt>
                <c:pt idx="179">
                  <c:v>0.15213485250748096</c:v>
                </c:pt>
                <c:pt idx="180">
                  <c:v>0.15641379226778701</c:v>
                </c:pt>
                <c:pt idx="181">
                  <c:v>0.15960683861231389</c:v>
                </c:pt>
                <c:pt idx="182">
                  <c:v>0.15286884955905267</c:v>
                </c:pt>
                <c:pt idx="183">
                  <c:v>0.16120266321023627</c:v>
                </c:pt>
                <c:pt idx="184">
                  <c:v>0.16022515776123761</c:v>
                </c:pt>
                <c:pt idx="185">
                  <c:v>0.15955209434090656</c:v>
                </c:pt>
                <c:pt idx="186">
                  <c:v>0.15174888535209463</c:v>
                </c:pt>
                <c:pt idx="187">
                  <c:v>0.15970450589121604</c:v>
                </c:pt>
                <c:pt idx="188">
                  <c:v>0.14826956114567394</c:v>
                </c:pt>
                <c:pt idx="189">
                  <c:v>0.14846039979941494</c:v>
                </c:pt>
                <c:pt idx="190">
                  <c:v>0.14775905000468589</c:v>
                </c:pt>
                <c:pt idx="191">
                  <c:v>0.1463071907285966</c:v>
                </c:pt>
                <c:pt idx="192">
                  <c:v>0.13662242582931983</c:v>
                </c:pt>
                <c:pt idx="193">
                  <c:v>0.13900236114829892</c:v>
                </c:pt>
                <c:pt idx="194">
                  <c:v>0.14098563223286842</c:v>
                </c:pt>
                <c:pt idx="195">
                  <c:v>0.14497975109082425</c:v>
                </c:pt>
                <c:pt idx="196">
                  <c:v>0.14231468834086808</c:v>
                </c:pt>
                <c:pt idx="197">
                  <c:v>0.13842824409691215</c:v>
                </c:pt>
                <c:pt idx="198">
                  <c:v>0.14218233545981723</c:v>
                </c:pt>
                <c:pt idx="199">
                  <c:v>0.14145493047394286</c:v>
                </c:pt>
                <c:pt idx="200">
                  <c:v>0.128993462808419</c:v>
                </c:pt>
                <c:pt idx="201">
                  <c:v>0.13331704845362569</c:v>
                </c:pt>
                <c:pt idx="202">
                  <c:v>0.13228783416686202</c:v>
                </c:pt>
                <c:pt idx="203">
                  <c:v>0.13949538092743219</c:v>
                </c:pt>
                <c:pt idx="204">
                  <c:v>0.13973725911681595</c:v>
                </c:pt>
                <c:pt idx="205">
                  <c:v>0.1381897972839421</c:v>
                </c:pt>
                <c:pt idx="206">
                  <c:v>0.1346237572761369</c:v>
                </c:pt>
                <c:pt idx="207">
                  <c:v>0.1387461978087714</c:v>
                </c:pt>
                <c:pt idx="208">
                  <c:v>0.13520282999560515</c:v>
                </c:pt>
                <c:pt idx="209">
                  <c:v>0.1319288860515464</c:v>
                </c:pt>
                <c:pt idx="210">
                  <c:v>0.13435948645907123</c:v>
                </c:pt>
                <c:pt idx="211">
                  <c:v>0.13594653708828078</c:v>
                </c:pt>
                <c:pt idx="212">
                  <c:v>0.13978391854161124</c:v>
                </c:pt>
                <c:pt idx="213">
                  <c:v>0.13553389384385442</c:v>
                </c:pt>
                <c:pt idx="214">
                  <c:v>0.13724398109605968</c:v>
                </c:pt>
                <c:pt idx="215">
                  <c:v>0.14035197457917542</c:v>
                </c:pt>
                <c:pt idx="216">
                  <c:v>0.14595448071974076</c:v>
                </c:pt>
                <c:pt idx="217">
                  <c:v>0.14601400389327018</c:v>
                </c:pt>
                <c:pt idx="218">
                  <c:v>0.14116179615705068</c:v>
                </c:pt>
                <c:pt idx="219">
                  <c:v>0.13582160581256822</c:v>
                </c:pt>
                <c:pt idx="220">
                  <c:v>0.13643416559532212</c:v>
                </c:pt>
                <c:pt idx="221">
                  <c:v>0.13605673868813237</c:v>
                </c:pt>
                <c:pt idx="222">
                  <c:v>0.13311609081267087</c:v>
                </c:pt>
                <c:pt idx="223">
                  <c:v>0.14745278780745127</c:v>
                </c:pt>
                <c:pt idx="224">
                  <c:v>0.14475868675326484</c:v>
                </c:pt>
                <c:pt idx="225">
                  <c:v>0.1402638812585443</c:v>
                </c:pt>
                <c:pt idx="226">
                  <c:v>0.1454908720861916</c:v>
                </c:pt>
                <c:pt idx="227">
                  <c:v>0.1417546939332763</c:v>
                </c:pt>
                <c:pt idx="228">
                  <c:v>0.14400290387289241</c:v>
                </c:pt>
                <c:pt idx="229">
                  <c:v>0.14307471478914521</c:v>
                </c:pt>
                <c:pt idx="230">
                  <c:v>0.14423090698518273</c:v>
                </c:pt>
                <c:pt idx="231">
                  <c:v>0.14561912266703755</c:v>
                </c:pt>
                <c:pt idx="232">
                  <c:v>0.15103081468464413</c:v>
                </c:pt>
                <c:pt idx="233">
                  <c:v>0.15498901418048877</c:v>
                </c:pt>
                <c:pt idx="234">
                  <c:v>0.14945515355908093</c:v>
                </c:pt>
                <c:pt idx="235">
                  <c:v>0.15095718399866306</c:v>
                </c:pt>
                <c:pt idx="236">
                  <c:v>0.15591126611483458</c:v>
                </c:pt>
                <c:pt idx="237">
                  <c:v>0.15784249604204995</c:v>
                </c:pt>
                <c:pt idx="238">
                  <c:v>0.15550576165156532</c:v>
                </c:pt>
                <c:pt idx="239">
                  <c:v>0.14270058272480635</c:v>
                </c:pt>
                <c:pt idx="240">
                  <c:v>0.13138031278081394</c:v>
                </c:pt>
                <c:pt idx="241">
                  <c:v>0.13099550816489566</c:v>
                </c:pt>
                <c:pt idx="242">
                  <c:v>0.13071652677424173</c:v>
                </c:pt>
                <c:pt idx="243">
                  <c:v>0.13078223313206908</c:v>
                </c:pt>
                <c:pt idx="244">
                  <c:v>0.12040909707232136</c:v>
                </c:pt>
                <c:pt idx="245">
                  <c:v>0.11713015329068252</c:v>
                </c:pt>
                <c:pt idx="246">
                  <c:v>0.11907615278511038</c:v>
                </c:pt>
                <c:pt idx="247">
                  <c:v>0.11877395127577169</c:v>
                </c:pt>
                <c:pt idx="248">
                  <c:v>0.11475274726220046</c:v>
                </c:pt>
                <c:pt idx="249">
                  <c:v>0.10913263820229553</c:v>
                </c:pt>
                <c:pt idx="250">
                  <c:v>0.10320149232221122</c:v>
                </c:pt>
                <c:pt idx="251">
                  <c:v>9.6846524819155594E-2</c:v>
                </c:pt>
                <c:pt idx="252">
                  <c:v>9.8016487580940018E-2</c:v>
                </c:pt>
                <c:pt idx="253">
                  <c:v>0.12011353178986296</c:v>
                </c:pt>
                <c:pt idx="254">
                  <c:v>0.1208938982000605</c:v>
                </c:pt>
                <c:pt idx="255">
                  <c:v>0.12140378865388117</c:v>
                </c:pt>
                <c:pt idx="256">
                  <c:v>0.12176080594051654</c:v>
                </c:pt>
                <c:pt idx="257">
                  <c:v>0.13477161146440261</c:v>
                </c:pt>
                <c:pt idx="258">
                  <c:v>0.1329367281551678</c:v>
                </c:pt>
                <c:pt idx="259">
                  <c:v>0.12538740352825314</c:v>
                </c:pt>
                <c:pt idx="260">
                  <c:v>0.13070789125362867</c:v>
                </c:pt>
                <c:pt idx="261">
                  <c:v>0.12386906960953713</c:v>
                </c:pt>
                <c:pt idx="262">
                  <c:v>0.11363858664575134</c:v>
                </c:pt>
                <c:pt idx="263">
                  <c:v>0.11657910886574055</c:v>
                </c:pt>
                <c:pt idx="264">
                  <c:v>0.11228428160207743</c:v>
                </c:pt>
                <c:pt idx="265">
                  <c:v>0.10888555194052564</c:v>
                </c:pt>
                <c:pt idx="266">
                  <c:v>0.10495726030605002</c:v>
                </c:pt>
                <c:pt idx="267">
                  <c:v>0.10774582335682972</c:v>
                </c:pt>
                <c:pt idx="268">
                  <c:v>0.10688508385055702</c:v>
                </c:pt>
                <c:pt idx="269">
                  <c:v>0.10834961970368512</c:v>
                </c:pt>
                <c:pt idx="270">
                  <c:v>0.10029774801751028</c:v>
                </c:pt>
                <c:pt idx="271">
                  <c:v>9.6471043874439596E-2</c:v>
                </c:pt>
                <c:pt idx="272">
                  <c:v>9.7561920809269967E-2</c:v>
                </c:pt>
                <c:pt idx="273">
                  <c:v>0.10030441878161371</c:v>
                </c:pt>
                <c:pt idx="274">
                  <c:v>9.4173855811530649E-2</c:v>
                </c:pt>
                <c:pt idx="275">
                  <c:v>9.3517120227022243E-2</c:v>
                </c:pt>
                <c:pt idx="276">
                  <c:v>9.6845424981148273E-2</c:v>
                </c:pt>
                <c:pt idx="277">
                  <c:v>9.5461606415075714E-2</c:v>
                </c:pt>
                <c:pt idx="278">
                  <c:v>9.3373013357118118E-2</c:v>
                </c:pt>
                <c:pt idx="279">
                  <c:v>7.6237657806793716E-2</c:v>
                </c:pt>
                <c:pt idx="280">
                  <c:v>7.9713475361657404E-2</c:v>
                </c:pt>
                <c:pt idx="281">
                  <c:v>7.1957397902509004E-2</c:v>
                </c:pt>
                <c:pt idx="282">
                  <c:v>7.0921460060979533E-2</c:v>
                </c:pt>
                <c:pt idx="283">
                  <c:v>6.6720499066497616E-2</c:v>
                </c:pt>
                <c:pt idx="284">
                  <c:v>6.8197596857476755E-2</c:v>
                </c:pt>
                <c:pt idx="285">
                  <c:v>6.3242834844659923E-2</c:v>
                </c:pt>
                <c:pt idx="286">
                  <c:v>5.697795446941014E-2</c:v>
                </c:pt>
                <c:pt idx="287">
                  <c:v>4.9866735332528743E-2</c:v>
                </c:pt>
                <c:pt idx="288">
                  <c:v>4.8557021806973966E-2</c:v>
                </c:pt>
                <c:pt idx="289">
                  <c:v>4.9978571945610326E-2</c:v>
                </c:pt>
                <c:pt idx="290">
                  <c:v>4.7616188824836841E-2</c:v>
                </c:pt>
                <c:pt idx="291">
                  <c:v>4.5953852628535102E-2</c:v>
                </c:pt>
                <c:pt idx="292">
                  <c:v>4.6307418575245826E-2</c:v>
                </c:pt>
                <c:pt idx="293">
                  <c:v>4.5926016964509077E-2</c:v>
                </c:pt>
                <c:pt idx="294">
                  <c:v>4.4215545827073467E-2</c:v>
                </c:pt>
                <c:pt idx="295">
                  <c:v>4.0455398093462554E-2</c:v>
                </c:pt>
                <c:pt idx="296">
                  <c:v>3.940895836476549E-2</c:v>
                </c:pt>
                <c:pt idx="297">
                  <c:v>3.8508505163794907E-2</c:v>
                </c:pt>
                <c:pt idx="298">
                  <c:v>3.4469846386427229E-2</c:v>
                </c:pt>
                <c:pt idx="299">
                  <c:v>3.0960925937004176E-2</c:v>
                </c:pt>
                <c:pt idx="300">
                  <c:v>2.7768752389120768E-2</c:v>
                </c:pt>
                <c:pt idx="301">
                  <c:v>2.6586037815759841E-2</c:v>
                </c:pt>
                <c:pt idx="302">
                  <c:v>2.2679677465504089E-2</c:v>
                </c:pt>
                <c:pt idx="303">
                  <c:v>2.0813819832614312E-2</c:v>
                </c:pt>
                <c:pt idx="304">
                  <c:v>1.9945483844246079E-2</c:v>
                </c:pt>
                <c:pt idx="305">
                  <c:v>1.9289881055651322E-2</c:v>
                </c:pt>
                <c:pt idx="306">
                  <c:v>1.7986369713568578E-2</c:v>
                </c:pt>
                <c:pt idx="307">
                  <c:v>1.9510751497680019E-2</c:v>
                </c:pt>
                <c:pt idx="308">
                  <c:v>1.8689855443887897E-2</c:v>
                </c:pt>
                <c:pt idx="309">
                  <c:v>1.8779837830978006E-2</c:v>
                </c:pt>
                <c:pt idx="310">
                  <c:v>1.7314800456831564E-2</c:v>
                </c:pt>
                <c:pt idx="311">
                  <c:v>1.6230988562887506E-2</c:v>
                </c:pt>
                <c:pt idx="312">
                  <c:v>1.5446166518700285E-2</c:v>
                </c:pt>
                <c:pt idx="313">
                  <c:v>1.4336463429728271E-2</c:v>
                </c:pt>
                <c:pt idx="314">
                  <c:v>1.4252274572983959E-2</c:v>
                </c:pt>
                <c:pt idx="315">
                  <c:v>1.4972402178633125E-2</c:v>
                </c:pt>
                <c:pt idx="316">
                  <c:v>1.3487398097186189E-2</c:v>
                </c:pt>
                <c:pt idx="317">
                  <c:v>1.2714128138367276E-2</c:v>
                </c:pt>
                <c:pt idx="318">
                  <c:v>1.2116312163456915E-2</c:v>
                </c:pt>
                <c:pt idx="319">
                  <c:v>1.3404677737804257E-2</c:v>
                </c:pt>
                <c:pt idx="320">
                  <c:v>1.8717664044305617E-2</c:v>
                </c:pt>
                <c:pt idx="321">
                  <c:v>1.7867811568782883E-2</c:v>
                </c:pt>
                <c:pt idx="322">
                  <c:v>1.6843129905234788E-2</c:v>
                </c:pt>
                <c:pt idx="323">
                  <c:v>1.6097158255087497E-2</c:v>
                </c:pt>
                <c:pt idx="324">
                  <c:v>1.6294468576648503E-2</c:v>
                </c:pt>
                <c:pt idx="325">
                  <c:v>1.5774313068247107E-2</c:v>
                </c:pt>
                <c:pt idx="326">
                  <c:v>1.5356135602552948E-2</c:v>
                </c:pt>
                <c:pt idx="327">
                  <c:v>1.588346423186603E-2</c:v>
                </c:pt>
                <c:pt idx="328">
                  <c:v>1.6281744052426005E-2</c:v>
                </c:pt>
                <c:pt idx="329">
                  <c:v>1.5449004973436223E-2</c:v>
                </c:pt>
                <c:pt idx="330">
                  <c:v>1.4795175482121481E-2</c:v>
                </c:pt>
                <c:pt idx="331">
                  <c:v>1.1723578658223908E-2</c:v>
                </c:pt>
                <c:pt idx="332">
                  <c:v>1.1258483774819821E-2</c:v>
                </c:pt>
                <c:pt idx="333">
                  <c:v>1.1252455103047121E-2</c:v>
                </c:pt>
                <c:pt idx="334">
                  <c:v>1.1151181011915626E-2</c:v>
                </c:pt>
                <c:pt idx="335">
                  <c:v>1.0867783638793184E-2</c:v>
                </c:pt>
                <c:pt idx="336">
                  <c:v>1.0511548414939386E-2</c:v>
                </c:pt>
                <c:pt idx="337">
                  <c:v>1.0471144239552824E-2</c:v>
                </c:pt>
                <c:pt idx="338">
                  <c:v>1.0343175542726438E-2</c:v>
                </c:pt>
                <c:pt idx="339">
                  <c:v>1.0498669657734803E-2</c:v>
                </c:pt>
                <c:pt idx="340">
                  <c:v>1.0268955832617103E-2</c:v>
                </c:pt>
                <c:pt idx="341">
                  <c:v>1.076904115041802E-2</c:v>
                </c:pt>
                <c:pt idx="342">
                  <c:v>1.0240289238665323E-2</c:v>
                </c:pt>
                <c:pt idx="343">
                  <c:v>1.0038085845802723E-2</c:v>
                </c:pt>
                <c:pt idx="344">
                  <c:v>9.8080673572667476E-3</c:v>
                </c:pt>
                <c:pt idx="345">
                  <c:v>9.5646260005602581E-3</c:v>
                </c:pt>
                <c:pt idx="346">
                  <c:v>9.3498336517412097E-3</c:v>
                </c:pt>
                <c:pt idx="347">
                  <c:v>9.322585297925557E-3</c:v>
                </c:pt>
                <c:pt idx="348">
                  <c:v>9.0657263185775459E-3</c:v>
                </c:pt>
                <c:pt idx="349">
                  <c:v>8.8012377411313368E-3</c:v>
                </c:pt>
                <c:pt idx="350">
                  <c:v>9.1130084262839896E-3</c:v>
                </c:pt>
                <c:pt idx="351">
                  <c:v>9.1833135899722206E-3</c:v>
                </c:pt>
                <c:pt idx="352">
                  <c:v>9.0828759257462009E-3</c:v>
                </c:pt>
                <c:pt idx="353">
                  <c:v>1.2712759169731505E-2</c:v>
                </c:pt>
                <c:pt idx="354">
                  <c:v>1.2419823124172349E-2</c:v>
                </c:pt>
                <c:pt idx="355">
                  <c:v>1.278149595467769E-2</c:v>
                </c:pt>
                <c:pt idx="356">
                  <c:v>1.4688270024622934E-2</c:v>
                </c:pt>
                <c:pt idx="357">
                  <c:v>1.4149598190351059E-2</c:v>
                </c:pt>
                <c:pt idx="358">
                  <c:v>1.383398916767027E-2</c:v>
                </c:pt>
                <c:pt idx="359">
                  <c:v>1.3750308113917316E-2</c:v>
                </c:pt>
                <c:pt idx="360">
                  <c:v>1.3337820970382035E-2</c:v>
                </c:pt>
                <c:pt idx="361">
                  <c:v>1.4295762374237127E-2</c:v>
                </c:pt>
                <c:pt idx="362">
                  <c:v>1.406174698009781E-2</c:v>
                </c:pt>
                <c:pt idx="363">
                  <c:v>1.3907428888067428E-2</c:v>
                </c:pt>
                <c:pt idx="364">
                  <c:v>1.4242779304028617E-2</c:v>
                </c:pt>
                <c:pt idx="365">
                  <c:v>1.4089591060925504E-2</c:v>
                </c:pt>
                <c:pt idx="366">
                  <c:v>1.3879761159693842E-2</c:v>
                </c:pt>
                <c:pt idx="367">
                  <c:v>1.3478401239226468E-2</c:v>
                </c:pt>
                <c:pt idx="368">
                  <c:v>1.3058364307989651E-2</c:v>
                </c:pt>
                <c:pt idx="369">
                  <c:v>1.3005257358981104E-2</c:v>
                </c:pt>
                <c:pt idx="370">
                  <c:v>1.2728436132633159E-2</c:v>
                </c:pt>
                <c:pt idx="371">
                  <c:v>1.2243021598268376E-2</c:v>
                </c:pt>
                <c:pt idx="372">
                  <c:v>1.2179175565721647E-2</c:v>
                </c:pt>
                <c:pt idx="373">
                  <c:v>1.2309645081984531E-2</c:v>
                </c:pt>
                <c:pt idx="374">
                  <c:v>1.2427676419312653E-2</c:v>
                </c:pt>
                <c:pt idx="375">
                  <c:v>1.2252500429774842E-2</c:v>
                </c:pt>
                <c:pt idx="376">
                  <c:v>1.3236731708570622E-2</c:v>
                </c:pt>
                <c:pt idx="377">
                  <c:v>1.4202117467792904E-2</c:v>
                </c:pt>
                <c:pt idx="378">
                  <c:v>1.5696743975179749E-2</c:v>
                </c:pt>
                <c:pt idx="379">
                  <c:v>1.5936739784962618E-2</c:v>
                </c:pt>
                <c:pt idx="380">
                  <c:v>1.5648138490294918E-2</c:v>
                </c:pt>
                <c:pt idx="381">
                  <c:v>1.6116921229494173E-2</c:v>
                </c:pt>
                <c:pt idx="382">
                  <c:v>1.5948767873354974E-2</c:v>
                </c:pt>
                <c:pt idx="383">
                  <c:v>1.5971450886166461E-2</c:v>
                </c:pt>
                <c:pt idx="384">
                  <c:v>1.5835249018352461E-2</c:v>
                </c:pt>
                <c:pt idx="385">
                  <c:v>1.4547676722364141E-2</c:v>
                </c:pt>
                <c:pt idx="386">
                  <c:v>1.3869512532134655E-2</c:v>
                </c:pt>
                <c:pt idx="387">
                  <c:v>1.3619440668878203E-2</c:v>
                </c:pt>
                <c:pt idx="388">
                  <c:v>1.3767059422554764E-2</c:v>
                </c:pt>
                <c:pt idx="389">
                  <c:v>1.3803834044130485E-2</c:v>
                </c:pt>
                <c:pt idx="390">
                  <c:v>1.3520211966187658E-2</c:v>
                </c:pt>
                <c:pt idx="391">
                  <c:v>1.3222117366863269E-2</c:v>
                </c:pt>
                <c:pt idx="392">
                  <c:v>1.3055996230549656E-2</c:v>
                </c:pt>
                <c:pt idx="393">
                  <c:v>1.3449672588640518E-2</c:v>
                </c:pt>
                <c:pt idx="394">
                  <c:v>1.3360543745425937E-2</c:v>
                </c:pt>
                <c:pt idx="395">
                  <c:v>1.3000330797606508E-2</c:v>
                </c:pt>
                <c:pt idx="396">
                  <c:v>1.3449221447361376E-2</c:v>
                </c:pt>
                <c:pt idx="397">
                  <c:v>1.4693027803007002E-2</c:v>
                </c:pt>
                <c:pt idx="398">
                  <c:v>1.4427742470923356E-2</c:v>
                </c:pt>
                <c:pt idx="399">
                  <c:v>1.4495122700711262E-2</c:v>
                </c:pt>
                <c:pt idx="400">
                  <c:v>1.4123010484133071E-2</c:v>
                </c:pt>
                <c:pt idx="401">
                  <c:v>1.4193686351341061E-2</c:v>
                </c:pt>
                <c:pt idx="402">
                  <c:v>1.4236197711605019E-2</c:v>
                </c:pt>
                <c:pt idx="403">
                  <c:v>1.4651150973560444E-2</c:v>
                </c:pt>
                <c:pt idx="404">
                  <c:v>1.4655319886583806E-2</c:v>
                </c:pt>
                <c:pt idx="405">
                  <c:v>1.4667691510692873E-2</c:v>
                </c:pt>
                <c:pt idx="406">
                  <c:v>1.4188848863463745E-2</c:v>
                </c:pt>
                <c:pt idx="407">
                  <c:v>1.4097058281714918E-2</c:v>
                </c:pt>
                <c:pt idx="408">
                  <c:v>1.3733473007054749E-2</c:v>
                </c:pt>
                <c:pt idx="409">
                  <c:v>1.2949754139012155E-2</c:v>
                </c:pt>
                <c:pt idx="410">
                  <c:v>1.2400183989434278E-2</c:v>
                </c:pt>
                <c:pt idx="411">
                  <c:v>1.2069646231190534E-2</c:v>
                </c:pt>
                <c:pt idx="412">
                  <c:v>1.1570831101817182E-2</c:v>
                </c:pt>
                <c:pt idx="413">
                  <c:v>1.1690626819327274E-2</c:v>
                </c:pt>
                <c:pt idx="414">
                  <c:v>1.1416429331311888E-2</c:v>
                </c:pt>
                <c:pt idx="415">
                  <c:v>1.153075292042364E-2</c:v>
                </c:pt>
                <c:pt idx="416">
                  <c:v>1.1522688234196851E-2</c:v>
                </c:pt>
                <c:pt idx="417">
                  <c:v>1.1404294530230433E-2</c:v>
                </c:pt>
                <c:pt idx="418">
                  <c:v>1.136611744490367E-2</c:v>
                </c:pt>
                <c:pt idx="419">
                  <c:v>1.1288711777423951E-2</c:v>
                </c:pt>
                <c:pt idx="420">
                  <c:v>1.119422505426586E-2</c:v>
                </c:pt>
                <c:pt idx="421">
                  <c:v>1.1309699483001593E-2</c:v>
                </c:pt>
                <c:pt idx="422">
                  <c:v>1.1276802649522221E-2</c:v>
                </c:pt>
                <c:pt idx="423">
                  <c:v>1.1401476097432207E-2</c:v>
                </c:pt>
                <c:pt idx="424">
                  <c:v>1.1823018650016635E-2</c:v>
                </c:pt>
                <c:pt idx="425">
                  <c:v>1.1931840291454478E-2</c:v>
                </c:pt>
                <c:pt idx="426">
                  <c:v>1.3601173805364741E-2</c:v>
                </c:pt>
                <c:pt idx="427">
                  <c:v>1.3416212511001823E-2</c:v>
                </c:pt>
                <c:pt idx="428">
                  <c:v>1.209674112507402E-2</c:v>
                </c:pt>
                <c:pt idx="429">
                  <c:v>1.1361925957290025E-2</c:v>
                </c:pt>
                <c:pt idx="430">
                  <c:v>1.1298513212694953E-2</c:v>
                </c:pt>
                <c:pt idx="431">
                  <c:v>1.1071950794182574E-2</c:v>
                </c:pt>
                <c:pt idx="432">
                  <c:v>1.0997018227617276E-2</c:v>
                </c:pt>
                <c:pt idx="433">
                  <c:v>1.1263654775878193E-2</c:v>
                </c:pt>
                <c:pt idx="434">
                  <c:v>1.0746139316379228E-2</c:v>
                </c:pt>
                <c:pt idx="435">
                  <c:v>1.0769024433916618E-2</c:v>
                </c:pt>
                <c:pt idx="436">
                  <c:v>1.0576857511613937E-2</c:v>
                </c:pt>
                <c:pt idx="437">
                  <c:v>1.0474130767410456E-2</c:v>
                </c:pt>
                <c:pt idx="438">
                  <c:v>1.0694129882712938E-2</c:v>
                </c:pt>
                <c:pt idx="439">
                  <c:v>1.1665619641780521E-2</c:v>
                </c:pt>
                <c:pt idx="440">
                  <c:v>1.1696294750001664E-2</c:v>
                </c:pt>
                <c:pt idx="441">
                  <c:v>1.1507316769030308E-2</c:v>
                </c:pt>
              </c:numCache>
            </c:numRef>
          </c:xVal>
          <c:yVal>
            <c:numRef>
              <c:f>'Индикаторы и PD'!$P$2:$P$443</c:f>
              <c:numCache>
                <c:formatCode>0.00</c:formatCode>
                <c:ptCount val="442"/>
                <c:pt idx="0">
                  <c:v>0.53056782486100695</c:v>
                </c:pt>
                <c:pt idx="1">
                  <c:v>0.53042019282029595</c:v>
                </c:pt>
                <c:pt idx="2">
                  <c:v>0.53179314893585483</c:v>
                </c:pt>
                <c:pt idx="3">
                  <c:v>0.53235524256894229</c:v>
                </c:pt>
                <c:pt idx="4">
                  <c:v>0.53252502735034868</c:v>
                </c:pt>
                <c:pt idx="5">
                  <c:v>0.53202358004175399</c:v>
                </c:pt>
                <c:pt idx="6">
                  <c:v>0.53386619662619705</c:v>
                </c:pt>
                <c:pt idx="7">
                  <c:v>0.53432153432032603</c:v>
                </c:pt>
                <c:pt idx="8">
                  <c:v>0.53432165030582091</c:v>
                </c:pt>
                <c:pt idx="9">
                  <c:v>0.53412137135407955</c:v>
                </c:pt>
                <c:pt idx="10">
                  <c:v>0.53454698176464277</c:v>
                </c:pt>
                <c:pt idx="11">
                  <c:v>0.53463784537884451</c:v>
                </c:pt>
                <c:pt idx="12">
                  <c:v>0.53454287550348856</c:v>
                </c:pt>
                <c:pt idx="13">
                  <c:v>0.53460397027608852</c:v>
                </c:pt>
                <c:pt idx="14">
                  <c:v>0.53488383240997373</c:v>
                </c:pt>
                <c:pt idx="15">
                  <c:v>0.53453910036080488</c:v>
                </c:pt>
                <c:pt idx="16">
                  <c:v>0.53453082816824971</c:v>
                </c:pt>
                <c:pt idx="17">
                  <c:v>0.53496322145965269</c:v>
                </c:pt>
                <c:pt idx="18">
                  <c:v>0.53506356285980772</c:v>
                </c:pt>
                <c:pt idx="19">
                  <c:v>0.53501542082917031</c:v>
                </c:pt>
                <c:pt idx="20">
                  <c:v>0.53461143884388962</c:v>
                </c:pt>
                <c:pt idx="21">
                  <c:v>0.53475877065759125</c:v>
                </c:pt>
                <c:pt idx="22">
                  <c:v>0.5346604684482017</c:v>
                </c:pt>
                <c:pt idx="23">
                  <c:v>0.53666741270460427</c:v>
                </c:pt>
                <c:pt idx="24">
                  <c:v>0.53765744910670576</c:v>
                </c:pt>
                <c:pt idx="25">
                  <c:v>0.53765100934805354</c:v>
                </c:pt>
                <c:pt idx="26">
                  <c:v>0.53779975842794869</c:v>
                </c:pt>
                <c:pt idx="27">
                  <c:v>0.54099997897176877</c:v>
                </c:pt>
                <c:pt idx="28">
                  <c:v>0.56317232622886204</c:v>
                </c:pt>
                <c:pt idx="29">
                  <c:v>0.56319478036034776</c:v>
                </c:pt>
                <c:pt idx="30">
                  <c:v>0.56669187932200382</c:v>
                </c:pt>
                <c:pt idx="31">
                  <c:v>0.56944158672847167</c:v>
                </c:pt>
                <c:pt idx="32">
                  <c:v>0.57056460208011683</c:v>
                </c:pt>
                <c:pt idx="33">
                  <c:v>0.57200334182059875</c:v>
                </c:pt>
                <c:pt idx="34">
                  <c:v>0.57216780720849791</c:v>
                </c:pt>
                <c:pt idx="35">
                  <c:v>0.57634214001039386</c:v>
                </c:pt>
                <c:pt idx="36">
                  <c:v>0.5796286715638892</c:v>
                </c:pt>
                <c:pt idx="37">
                  <c:v>0.57912113606187565</c:v>
                </c:pt>
                <c:pt idx="38">
                  <c:v>0.57531987442300525</c:v>
                </c:pt>
                <c:pt idx="39">
                  <c:v>0.57546995169540571</c:v>
                </c:pt>
                <c:pt idx="40">
                  <c:v>0.51178110762116236</c:v>
                </c:pt>
                <c:pt idx="41">
                  <c:v>0.50659530327237567</c:v>
                </c:pt>
                <c:pt idx="42">
                  <c:v>0.50686628015596746</c:v>
                </c:pt>
                <c:pt idx="43">
                  <c:v>0.51069640550918483</c:v>
                </c:pt>
                <c:pt idx="44">
                  <c:v>0.51393493057823181</c:v>
                </c:pt>
                <c:pt idx="45">
                  <c:v>0.51651415448994398</c:v>
                </c:pt>
                <c:pt idx="46">
                  <c:v>0.51740361231002741</c:v>
                </c:pt>
                <c:pt idx="47">
                  <c:v>0.51566794265325622</c:v>
                </c:pt>
                <c:pt idx="48">
                  <c:v>0.51796191583291307</c:v>
                </c:pt>
                <c:pt idx="49">
                  <c:v>0.51382079659461855</c:v>
                </c:pt>
                <c:pt idx="50">
                  <c:v>0.50792620000588951</c:v>
                </c:pt>
                <c:pt idx="51">
                  <c:v>0.51104517492687818</c:v>
                </c:pt>
                <c:pt idx="52">
                  <c:v>0.51539261305221207</c:v>
                </c:pt>
                <c:pt idx="53">
                  <c:v>0.51826910967886552</c:v>
                </c:pt>
                <c:pt idx="54">
                  <c:v>0.51289921296941376</c:v>
                </c:pt>
                <c:pt idx="55">
                  <c:v>0.51329050983977631</c:v>
                </c:pt>
                <c:pt idx="56">
                  <c:v>0.51435562885957686</c:v>
                </c:pt>
                <c:pt idx="57">
                  <c:v>0.51480873908488356</c:v>
                </c:pt>
                <c:pt idx="58">
                  <c:v>0.51766829725076235</c:v>
                </c:pt>
                <c:pt idx="59">
                  <c:v>0.51223454313265993</c:v>
                </c:pt>
                <c:pt idx="60">
                  <c:v>0.51245870119525216</c:v>
                </c:pt>
                <c:pt idx="61">
                  <c:v>0.51239235908023062</c:v>
                </c:pt>
                <c:pt idx="62">
                  <c:v>0.51348713017601033</c:v>
                </c:pt>
                <c:pt idx="63">
                  <c:v>0.51269128778272355</c:v>
                </c:pt>
                <c:pt idx="64">
                  <c:v>0.50694331925471625</c:v>
                </c:pt>
                <c:pt idx="65">
                  <c:v>0.50861227802628395</c:v>
                </c:pt>
                <c:pt idx="66">
                  <c:v>0.51021742058554065</c:v>
                </c:pt>
                <c:pt idx="67">
                  <c:v>0.5109498030847428</c:v>
                </c:pt>
                <c:pt idx="68">
                  <c:v>0.51152028016361317</c:v>
                </c:pt>
                <c:pt idx="69">
                  <c:v>0.5115843499566467</c:v>
                </c:pt>
                <c:pt idx="70">
                  <c:v>0.50746334547509597</c:v>
                </c:pt>
                <c:pt idx="71">
                  <c:v>0.50611882274658393</c:v>
                </c:pt>
                <c:pt idx="72">
                  <c:v>0.50621223570616614</c:v>
                </c:pt>
                <c:pt idx="73">
                  <c:v>0.50632659375771083</c:v>
                </c:pt>
                <c:pt idx="74">
                  <c:v>0.50700373657566511</c:v>
                </c:pt>
                <c:pt idx="75">
                  <c:v>0.50615052657176485</c:v>
                </c:pt>
                <c:pt idx="76">
                  <c:v>0.50451866516208288</c:v>
                </c:pt>
                <c:pt idx="77">
                  <c:v>0.50275737053914504</c:v>
                </c:pt>
                <c:pt idx="78">
                  <c:v>0.50111123919270006</c:v>
                </c:pt>
                <c:pt idx="79">
                  <c:v>0.4928295690666315</c:v>
                </c:pt>
                <c:pt idx="80">
                  <c:v>0.49963453539851732</c:v>
                </c:pt>
                <c:pt idx="81">
                  <c:v>0.49751340339780004</c:v>
                </c:pt>
                <c:pt idx="82">
                  <c:v>0.49794386044159844</c:v>
                </c:pt>
                <c:pt idx="83">
                  <c:v>0.49791839106086538</c:v>
                </c:pt>
                <c:pt idx="84">
                  <c:v>0.49758910984302368</c:v>
                </c:pt>
                <c:pt idx="85">
                  <c:v>0.49755487320531028</c:v>
                </c:pt>
                <c:pt idx="86">
                  <c:v>0.49760135727415328</c:v>
                </c:pt>
                <c:pt idx="87">
                  <c:v>0.49756917393275302</c:v>
                </c:pt>
                <c:pt idx="88">
                  <c:v>0.49770291258780647</c:v>
                </c:pt>
                <c:pt idx="89">
                  <c:v>0.49759854329376857</c:v>
                </c:pt>
                <c:pt idx="90">
                  <c:v>0.49771995303991434</c:v>
                </c:pt>
                <c:pt idx="91">
                  <c:v>0.4983586548337659</c:v>
                </c:pt>
                <c:pt idx="92">
                  <c:v>0.4978130251123184</c:v>
                </c:pt>
                <c:pt idx="93">
                  <c:v>0.49743057275303709</c:v>
                </c:pt>
                <c:pt idx="94">
                  <c:v>0.49739560585048864</c:v>
                </c:pt>
                <c:pt idx="95">
                  <c:v>0.49809644712833356</c:v>
                </c:pt>
                <c:pt idx="96">
                  <c:v>0.49749721413103848</c:v>
                </c:pt>
                <c:pt idx="97">
                  <c:v>0.49637132825683827</c:v>
                </c:pt>
                <c:pt idx="98">
                  <c:v>0.49450680538118669</c:v>
                </c:pt>
                <c:pt idx="99">
                  <c:v>0.49443797103640186</c:v>
                </c:pt>
                <c:pt idx="100">
                  <c:v>0.49432865511301005</c:v>
                </c:pt>
                <c:pt idx="101">
                  <c:v>0.49376538927115582</c:v>
                </c:pt>
                <c:pt idx="102">
                  <c:v>0.49270459835207281</c:v>
                </c:pt>
                <c:pt idx="103">
                  <c:v>0.49232746312006009</c:v>
                </c:pt>
                <c:pt idx="104">
                  <c:v>0.49230806517723541</c:v>
                </c:pt>
                <c:pt idx="105">
                  <c:v>0.49208252429731886</c:v>
                </c:pt>
                <c:pt idx="106">
                  <c:v>0.49178351324883546</c:v>
                </c:pt>
                <c:pt idx="107">
                  <c:v>0.49193342042706983</c:v>
                </c:pt>
                <c:pt idx="108">
                  <c:v>0.49235188387352857</c:v>
                </c:pt>
                <c:pt idx="109">
                  <c:v>0.49242117971920413</c:v>
                </c:pt>
                <c:pt idx="110">
                  <c:v>0.49219463729375668</c:v>
                </c:pt>
                <c:pt idx="111">
                  <c:v>0.49181261890590861</c:v>
                </c:pt>
                <c:pt idx="112">
                  <c:v>0.49169444279388713</c:v>
                </c:pt>
                <c:pt idx="113">
                  <c:v>0.49168061423183385</c:v>
                </c:pt>
                <c:pt idx="114">
                  <c:v>0.49082253627486366</c:v>
                </c:pt>
                <c:pt idx="115">
                  <c:v>0.49073557184325928</c:v>
                </c:pt>
                <c:pt idx="116">
                  <c:v>0.49007855663463284</c:v>
                </c:pt>
                <c:pt idx="117">
                  <c:v>0.49037525562263151</c:v>
                </c:pt>
                <c:pt idx="118">
                  <c:v>0.49038990507551383</c:v>
                </c:pt>
                <c:pt idx="119">
                  <c:v>0.49030084505516824</c:v>
                </c:pt>
                <c:pt idx="120">
                  <c:v>0.49113661680714266</c:v>
                </c:pt>
                <c:pt idx="121">
                  <c:v>0.491377229289298</c:v>
                </c:pt>
                <c:pt idx="122">
                  <c:v>0.49132598013036843</c:v>
                </c:pt>
                <c:pt idx="123">
                  <c:v>0.49133435732350755</c:v>
                </c:pt>
                <c:pt idx="124">
                  <c:v>0.49142580809527503</c:v>
                </c:pt>
                <c:pt idx="125">
                  <c:v>0.49267920690335226</c:v>
                </c:pt>
                <c:pt idx="126">
                  <c:v>0.4924682827150671</c:v>
                </c:pt>
                <c:pt idx="127">
                  <c:v>0.49251013822036233</c:v>
                </c:pt>
                <c:pt idx="128">
                  <c:v>0.4921010978512107</c:v>
                </c:pt>
                <c:pt idx="129">
                  <c:v>0.49195573751871757</c:v>
                </c:pt>
                <c:pt idx="130">
                  <c:v>0.49237176467667954</c:v>
                </c:pt>
                <c:pt idx="131">
                  <c:v>0.4923130611353107</c:v>
                </c:pt>
                <c:pt idx="132">
                  <c:v>0.49230057771216285</c:v>
                </c:pt>
                <c:pt idx="133">
                  <c:v>0.49218729489997504</c:v>
                </c:pt>
                <c:pt idx="134">
                  <c:v>0.49543318343234904</c:v>
                </c:pt>
                <c:pt idx="135">
                  <c:v>0.49680574734503619</c:v>
                </c:pt>
                <c:pt idx="136">
                  <c:v>0.49672674970909814</c:v>
                </c:pt>
                <c:pt idx="137">
                  <c:v>0.49747857517234417</c:v>
                </c:pt>
                <c:pt idx="138">
                  <c:v>0.4981644966215425</c:v>
                </c:pt>
                <c:pt idx="139">
                  <c:v>0.49814770604431058</c:v>
                </c:pt>
                <c:pt idx="140">
                  <c:v>0.49678543990958424</c:v>
                </c:pt>
                <c:pt idx="141">
                  <c:v>0.49700667389300091</c:v>
                </c:pt>
                <c:pt idx="142">
                  <c:v>0.49724306178181527</c:v>
                </c:pt>
                <c:pt idx="143">
                  <c:v>0.49730768335678766</c:v>
                </c:pt>
                <c:pt idx="144">
                  <c:v>0.49808622811529368</c:v>
                </c:pt>
                <c:pt idx="145">
                  <c:v>0.49774365100222007</c:v>
                </c:pt>
                <c:pt idx="146">
                  <c:v>0.49763751544941542</c:v>
                </c:pt>
                <c:pt idx="147">
                  <c:v>0.49698127850975016</c:v>
                </c:pt>
                <c:pt idx="148">
                  <c:v>0.49695932767338341</c:v>
                </c:pt>
                <c:pt idx="149">
                  <c:v>0.49709522512845594</c:v>
                </c:pt>
                <c:pt idx="150">
                  <c:v>0.49691787388836617</c:v>
                </c:pt>
                <c:pt idx="151">
                  <c:v>0.49687931680622732</c:v>
                </c:pt>
                <c:pt idx="152">
                  <c:v>0.49685178056763868</c:v>
                </c:pt>
                <c:pt idx="153">
                  <c:v>0.49701977697592198</c:v>
                </c:pt>
                <c:pt idx="154">
                  <c:v>0.49699623779450441</c:v>
                </c:pt>
                <c:pt idx="155">
                  <c:v>0.49730956854977737</c:v>
                </c:pt>
                <c:pt idx="156">
                  <c:v>0.49636841255922676</c:v>
                </c:pt>
                <c:pt idx="157">
                  <c:v>0.49678426015029653</c:v>
                </c:pt>
                <c:pt idx="158">
                  <c:v>0.49858455474033275</c:v>
                </c:pt>
                <c:pt idx="159">
                  <c:v>0.50079372076985929</c:v>
                </c:pt>
                <c:pt idx="160">
                  <c:v>0.50050032472771966</c:v>
                </c:pt>
                <c:pt idx="161">
                  <c:v>0.50135302702856088</c:v>
                </c:pt>
                <c:pt idx="162">
                  <c:v>0.50137218681262052</c:v>
                </c:pt>
                <c:pt idx="163">
                  <c:v>0.50139038090890797</c:v>
                </c:pt>
                <c:pt idx="164">
                  <c:v>0.501107419260019</c:v>
                </c:pt>
                <c:pt idx="165">
                  <c:v>0.50143204202729441</c:v>
                </c:pt>
                <c:pt idx="166">
                  <c:v>0.50161009676356993</c:v>
                </c:pt>
                <c:pt idx="167">
                  <c:v>0.50053483328333626</c:v>
                </c:pt>
                <c:pt idx="168">
                  <c:v>0.50020858196187112</c:v>
                </c:pt>
                <c:pt idx="169">
                  <c:v>0.50048722637691789</c:v>
                </c:pt>
                <c:pt idx="170">
                  <c:v>0.50044018800054013</c:v>
                </c:pt>
                <c:pt idx="171">
                  <c:v>0.50011045944306554</c:v>
                </c:pt>
                <c:pt idx="172">
                  <c:v>0.50031683575336661</c:v>
                </c:pt>
                <c:pt idx="173">
                  <c:v>0.50043607814327096</c:v>
                </c:pt>
                <c:pt idx="174">
                  <c:v>0.50072560551752809</c:v>
                </c:pt>
                <c:pt idx="175">
                  <c:v>0.50074490974114894</c:v>
                </c:pt>
                <c:pt idx="176">
                  <c:v>0.50070908458983976</c:v>
                </c:pt>
                <c:pt idx="177">
                  <c:v>0.50540118826258018</c:v>
                </c:pt>
                <c:pt idx="178">
                  <c:v>0.50732267323013758</c:v>
                </c:pt>
                <c:pt idx="179">
                  <c:v>0.50744783387390235</c:v>
                </c:pt>
                <c:pt idx="180">
                  <c:v>0.50751668062805122</c:v>
                </c:pt>
                <c:pt idx="181">
                  <c:v>0.50764497583875023</c:v>
                </c:pt>
                <c:pt idx="182">
                  <c:v>0.50869074131602166</c:v>
                </c:pt>
                <c:pt idx="183">
                  <c:v>0.50966601144653079</c:v>
                </c:pt>
                <c:pt idx="184">
                  <c:v>0.50968711348494244</c:v>
                </c:pt>
                <c:pt idx="185">
                  <c:v>0.5097049900847237</c:v>
                </c:pt>
                <c:pt idx="186">
                  <c:v>0.50970369969771234</c:v>
                </c:pt>
                <c:pt idx="187">
                  <c:v>0.5096966030982677</c:v>
                </c:pt>
                <c:pt idx="188">
                  <c:v>0.50946442028999206</c:v>
                </c:pt>
                <c:pt idx="189">
                  <c:v>0.50936392730107738</c:v>
                </c:pt>
                <c:pt idx="190">
                  <c:v>0.50898608070653506</c:v>
                </c:pt>
                <c:pt idx="191">
                  <c:v>0.50920820143374412</c:v>
                </c:pt>
                <c:pt idx="192">
                  <c:v>0.50939792034994669</c:v>
                </c:pt>
                <c:pt idx="193">
                  <c:v>0.50941392144345787</c:v>
                </c:pt>
                <c:pt idx="194">
                  <c:v>0.50933092995992246</c:v>
                </c:pt>
                <c:pt idx="195">
                  <c:v>0.50958363689635577</c:v>
                </c:pt>
                <c:pt idx="196">
                  <c:v>0.50923740056445466</c:v>
                </c:pt>
                <c:pt idx="197">
                  <c:v>0.50881353725414702</c:v>
                </c:pt>
                <c:pt idx="198">
                  <c:v>0.50883642230635628</c:v>
                </c:pt>
                <c:pt idx="199">
                  <c:v>0.50892233407487641</c:v>
                </c:pt>
                <c:pt idx="200">
                  <c:v>0.51309648481211734</c:v>
                </c:pt>
                <c:pt idx="201">
                  <c:v>0.51339961970067505</c:v>
                </c:pt>
                <c:pt idx="202">
                  <c:v>0.51292360485219213</c:v>
                </c:pt>
                <c:pt idx="203">
                  <c:v>0.51363669191723749</c:v>
                </c:pt>
                <c:pt idx="204">
                  <c:v>0.51373021996905888</c:v>
                </c:pt>
                <c:pt idx="205">
                  <c:v>0.51373874588155022</c:v>
                </c:pt>
                <c:pt idx="206">
                  <c:v>0.5139115856100247</c:v>
                </c:pt>
                <c:pt idx="207">
                  <c:v>0.51401969712659001</c:v>
                </c:pt>
                <c:pt idx="208">
                  <c:v>0.5142745572396511</c:v>
                </c:pt>
                <c:pt idx="209">
                  <c:v>0.51414462461861976</c:v>
                </c:pt>
                <c:pt idx="210">
                  <c:v>0.51364860613127061</c:v>
                </c:pt>
                <c:pt idx="211">
                  <c:v>0.51367811638453775</c:v>
                </c:pt>
                <c:pt idx="212">
                  <c:v>0.5140317639621651</c:v>
                </c:pt>
                <c:pt idx="213">
                  <c:v>0.51443435947253091</c:v>
                </c:pt>
                <c:pt idx="214">
                  <c:v>0.51442977354440167</c:v>
                </c:pt>
                <c:pt idx="215">
                  <c:v>0.51435841236655588</c:v>
                </c:pt>
                <c:pt idx="216">
                  <c:v>0.5149308586377459</c:v>
                </c:pt>
                <c:pt idx="217">
                  <c:v>0.51472811033920085</c:v>
                </c:pt>
                <c:pt idx="218">
                  <c:v>0.51485178667726739</c:v>
                </c:pt>
                <c:pt idx="219">
                  <c:v>0.51558469944111907</c:v>
                </c:pt>
                <c:pt idx="220">
                  <c:v>0.51578588578060636</c:v>
                </c:pt>
                <c:pt idx="221">
                  <c:v>0.5158300812194534</c:v>
                </c:pt>
                <c:pt idx="222">
                  <c:v>0.51589385902413243</c:v>
                </c:pt>
                <c:pt idx="223">
                  <c:v>0.51784145675954074</c:v>
                </c:pt>
                <c:pt idx="224">
                  <c:v>0.51815677599188303</c:v>
                </c:pt>
                <c:pt idx="225">
                  <c:v>0.51808966798748368</c:v>
                </c:pt>
                <c:pt idx="226">
                  <c:v>0.51810122771058076</c:v>
                </c:pt>
                <c:pt idx="227">
                  <c:v>0.51801579143406729</c:v>
                </c:pt>
                <c:pt idx="228">
                  <c:v>0.51801615920064736</c:v>
                </c:pt>
                <c:pt idx="229">
                  <c:v>0.51765691923605672</c:v>
                </c:pt>
                <c:pt idx="230">
                  <c:v>0.51755053637527793</c:v>
                </c:pt>
                <c:pt idx="231">
                  <c:v>0.51756098491628788</c:v>
                </c:pt>
                <c:pt idx="232">
                  <c:v>0.51774269628324587</c:v>
                </c:pt>
                <c:pt idx="233">
                  <c:v>0.51613385482587038</c:v>
                </c:pt>
                <c:pt idx="234">
                  <c:v>0.51271635290888806</c:v>
                </c:pt>
                <c:pt idx="235">
                  <c:v>0.51208938318260577</c:v>
                </c:pt>
                <c:pt idx="236">
                  <c:v>0.51216851872584834</c:v>
                </c:pt>
                <c:pt idx="237">
                  <c:v>0.51073061885820148</c:v>
                </c:pt>
                <c:pt idx="238">
                  <c:v>0.50858957157222928</c:v>
                </c:pt>
                <c:pt idx="239">
                  <c:v>0.49987642309348324</c:v>
                </c:pt>
                <c:pt idx="240">
                  <c:v>0.46575900349498484</c:v>
                </c:pt>
                <c:pt idx="241">
                  <c:v>0.46248048586508761</c:v>
                </c:pt>
                <c:pt idx="242">
                  <c:v>0.45110108841298163</c:v>
                </c:pt>
                <c:pt idx="243">
                  <c:v>0.45007831904155227</c:v>
                </c:pt>
                <c:pt idx="244">
                  <c:v>0.43621414660898833</c:v>
                </c:pt>
                <c:pt idx="245">
                  <c:v>0.43197122848301345</c:v>
                </c:pt>
                <c:pt idx="246">
                  <c:v>0.43183034411447291</c:v>
                </c:pt>
                <c:pt idx="247">
                  <c:v>0.43188016757907033</c:v>
                </c:pt>
                <c:pt idx="248">
                  <c:v>0.42982547716902136</c:v>
                </c:pt>
                <c:pt idx="249">
                  <c:v>0.43003585893292506</c:v>
                </c:pt>
                <c:pt idx="250">
                  <c:v>0.42994160473323612</c:v>
                </c:pt>
                <c:pt idx="251">
                  <c:v>0.4294829761180366</c:v>
                </c:pt>
                <c:pt idx="252">
                  <c:v>0.42864205993671134</c:v>
                </c:pt>
                <c:pt idx="253">
                  <c:v>0.42853740810379953</c:v>
                </c:pt>
                <c:pt idx="254">
                  <c:v>0.42766546485180906</c:v>
                </c:pt>
                <c:pt idx="255">
                  <c:v>0.42774565093089228</c:v>
                </c:pt>
                <c:pt idx="256">
                  <c:v>0.42773210344298651</c:v>
                </c:pt>
                <c:pt idx="257">
                  <c:v>0.42835595394215292</c:v>
                </c:pt>
                <c:pt idx="258">
                  <c:v>0.42767643277160877</c:v>
                </c:pt>
                <c:pt idx="259">
                  <c:v>0.42782364339148243</c:v>
                </c:pt>
                <c:pt idx="260">
                  <c:v>0.42764596601705379</c:v>
                </c:pt>
                <c:pt idx="261">
                  <c:v>0.42780453642059157</c:v>
                </c:pt>
                <c:pt idx="262">
                  <c:v>0.42798175271830524</c:v>
                </c:pt>
                <c:pt idx="263">
                  <c:v>0.42799557454845166</c:v>
                </c:pt>
                <c:pt idx="264">
                  <c:v>0.42785985599823856</c:v>
                </c:pt>
                <c:pt idx="265">
                  <c:v>0.4269430824605896</c:v>
                </c:pt>
                <c:pt idx="266">
                  <c:v>0.42698635928349904</c:v>
                </c:pt>
                <c:pt idx="267">
                  <c:v>0.42701334527047485</c:v>
                </c:pt>
                <c:pt idx="268">
                  <c:v>0.42620920464867534</c:v>
                </c:pt>
                <c:pt idx="269">
                  <c:v>0.42633842802280797</c:v>
                </c:pt>
                <c:pt idx="270">
                  <c:v>0.42746185950736026</c:v>
                </c:pt>
                <c:pt idx="271">
                  <c:v>0.42822247518568535</c:v>
                </c:pt>
                <c:pt idx="272">
                  <c:v>0.42813607956385996</c:v>
                </c:pt>
                <c:pt idx="273">
                  <c:v>0.42831522266275296</c:v>
                </c:pt>
                <c:pt idx="274">
                  <c:v>0.42712821249413641</c:v>
                </c:pt>
                <c:pt idx="275">
                  <c:v>0.42606268960248928</c:v>
                </c:pt>
                <c:pt idx="276">
                  <c:v>0.42654487971363475</c:v>
                </c:pt>
                <c:pt idx="277">
                  <c:v>0.42640923239208539</c:v>
                </c:pt>
                <c:pt idx="278">
                  <c:v>0.42258275837894455</c:v>
                </c:pt>
                <c:pt idx="279">
                  <c:v>0.39337971787555626</c:v>
                </c:pt>
                <c:pt idx="280">
                  <c:v>0.39352475079939842</c:v>
                </c:pt>
                <c:pt idx="281">
                  <c:v>0.38898249829175641</c:v>
                </c:pt>
                <c:pt idx="282">
                  <c:v>0.38473127571652632</c:v>
                </c:pt>
                <c:pt idx="283">
                  <c:v>0.38224370815529152</c:v>
                </c:pt>
                <c:pt idx="284">
                  <c:v>0.37990758034759514</c:v>
                </c:pt>
                <c:pt idx="285">
                  <c:v>0.38056797091694361</c:v>
                </c:pt>
                <c:pt idx="286">
                  <c:v>0.37338261653758159</c:v>
                </c:pt>
                <c:pt idx="287">
                  <c:v>0.36988907463105403</c:v>
                </c:pt>
                <c:pt idx="288">
                  <c:v>0.36975617198449162</c:v>
                </c:pt>
                <c:pt idx="289">
                  <c:v>0.36982378564269713</c:v>
                </c:pt>
                <c:pt idx="290">
                  <c:v>0.36962152654033298</c:v>
                </c:pt>
                <c:pt idx="291">
                  <c:v>0.36862814622215623</c:v>
                </c:pt>
                <c:pt idx="292">
                  <c:v>0.36868983578904069</c:v>
                </c:pt>
                <c:pt idx="293">
                  <c:v>0.36779693044261069</c:v>
                </c:pt>
                <c:pt idx="294">
                  <c:v>0.36005122465385975</c:v>
                </c:pt>
                <c:pt idx="295">
                  <c:v>0.35518246914804635</c:v>
                </c:pt>
                <c:pt idx="296">
                  <c:v>0.35001230803643618</c:v>
                </c:pt>
                <c:pt idx="297">
                  <c:v>0.34865725771156264</c:v>
                </c:pt>
                <c:pt idx="298">
                  <c:v>0.3521069555385179</c:v>
                </c:pt>
                <c:pt idx="299">
                  <c:v>0.34622352779294435</c:v>
                </c:pt>
                <c:pt idx="300">
                  <c:v>0.3450759840920502</c:v>
                </c:pt>
                <c:pt idx="301">
                  <c:v>0.34442934677075959</c:v>
                </c:pt>
                <c:pt idx="302">
                  <c:v>0.34003464999231642</c:v>
                </c:pt>
                <c:pt idx="303">
                  <c:v>0.33333550505679604</c:v>
                </c:pt>
                <c:pt idx="304">
                  <c:v>0.32864268755574155</c:v>
                </c:pt>
                <c:pt idx="305">
                  <c:v>0.32798233317454573</c:v>
                </c:pt>
                <c:pt idx="306">
                  <c:v>0.3268991592210998</c:v>
                </c:pt>
                <c:pt idx="307">
                  <c:v>0.32675680928664963</c:v>
                </c:pt>
                <c:pt idx="308">
                  <c:v>0.32655321762748379</c:v>
                </c:pt>
                <c:pt idx="309">
                  <c:v>0.32210838911701117</c:v>
                </c:pt>
                <c:pt idx="310">
                  <c:v>0.32163828645176462</c:v>
                </c:pt>
                <c:pt idx="311">
                  <c:v>0.32467418447827195</c:v>
                </c:pt>
                <c:pt idx="312">
                  <c:v>0.32539075804756429</c:v>
                </c:pt>
                <c:pt idx="313">
                  <c:v>0.32958610823926909</c:v>
                </c:pt>
                <c:pt idx="314">
                  <c:v>0.32939721436037339</c:v>
                </c:pt>
                <c:pt idx="315">
                  <c:v>0.32996489622082037</c:v>
                </c:pt>
                <c:pt idx="316">
                  <c:v>0.32737321581716594</c:v>
                </c:pt>
                <c:pt idx="317">
                  <c:v>0.32415124419373642</c:v>
                </c:pt>
                <c:pt idx="318">
                  <c:v>0.32350118570879544</c:v>
                </c:pt>
                <c:pt idx="319">
                  <c:v>0.32427780198932377</c:v>
                </c:pt>
                <c:pt idx="320">
                  <c:v>0.33341404720404766</c:v>
                </c:pt>
                <c:pt idx="321">
                  <c:v>0.33374368312586866</c:v>
                </c:pt>
                <c:pt idx="322">
                  <c:v>0.33889528792378859</c:v>
                </c:pt>
                <c:pt idx="323">
                  <c:v>0.33894313628796324</c:v>
                </c:pt>
                <c:pt idx="324">
                  <c:v>0.33876572716171288</c:v>
                </c:pt>
                <c:pt idx="325">
                  <c:v>0.33718753525753448</c:v>
                </c:pt>
                <c:pt idx="326">
                  <c:v>0.33767229374341812</c:v>
                </c:pt>
                <c:pt idx="327">
                  <c:v>0.33792814718404818</c:v>
                </c:pt>
                <c:pt idx="328">
                  <c:v>0.33800342425030327</c:v>
                </c:pt>
                <c:pt idx="329">
                  <c:v>0.33810058245062879</c:v>
                </c:pt>
                <c:pt idx="330">
                  <c:v>0.33882757323849633</c:v>
                </c:pt>
                <c:pt idx="331">
                  <c:v>0.3325207815336762</c:v>
                </c:pt>
                <c:pt idx="332">
                  <c:v>0.33214060823018593</c:v>
                </c:pt>
                <c:pt idx="333">
                  <c:v>0.33103310705023697</c:v>
                </c:pt>
                <c:pt idx="334">
                  <c:v>0.33112309885698193</c:v>
                </c:pt>
                <c:pt idx="335">
                  <c:v>0.33103216799991247</c:v>
                </c:pt>
                <c:pt idx="336">
                  <c:v>0.33074762311397182</c:v>
                </c:pt>
                <c:pt idx="337">
                  <c:v>0.33047613209057181</c:v>
                </c:pt>
                <c:pt idx="338">
                  <c:v>0.33024665166104522</c:v>
                </c:pt>
                <c:pt idx="339">
                  <c:v>0.33011051719847151</c:v>
                </c:pt>
                <c:pt idx="340">
                  <c:v>0.32984388034830725</c:v>
                </c:pt>
                <c:pt idx="341">
                  <c:v>0.32994661901681716</c:v>
                </c:pt>
                <c:pt idx="342">
                  <c:v>0.33077419798216517</c:v>
                </c:pt>
                <c:pt idx="343">
                  <c:v>0.3308364810983882</c:v>
                </c:pt>
                <c:pt idx="344">
                  <c:v>0.33492383009872451</c:v>
                </c:pt>
                <c:pt idx="345">
                  <c:v>0.33603353143190967</c:v>
                </c:pt>
                <c:pt idx="346">
                  <c:v>0.33472889438757458</c:v>
                </c:pt>
                <c:pt idx="347">
                  <c:v>0.33442219181263139</c:v>
                </c:pt>
                <c:pt idx="348">
                  <c:v>0.33552350981570167</c:v>
                </c:pt>
                <c:pt idx="349">
                  <c:v>0.33508345539750928</c:v>
                </c:pt>
                <c:pt idx="350">
                  <c:v>0.33523572421959069</c:v>
                </c:pt>
                <c:pt idx="351">
                  <c:v>0.34194683355931627</c:v>
                </c:pt>
                <c:pt idx="352">
                  <c:v>0.34180635295381018</c:v>
                </c:pt>
                <c:pt idx="353">
                  <c:v>0.35369735873717595</c:v>
                </c:pt>
                <c:pt idx="354">
                  <c:v>0.35421022815620973</c:v>
                </c:pt>
                <c:pt idx="355">
                  <c:v>0.35464069112116087</c:v>
                </c:pt>
                <c:pt idx="356">
                  <c:v>0.35817196144549424</c:v>
                </c:pt>
                <c:pt idx="357">
                  <c:v>0.35824930800745641</c:v>
                </c:pt>
                <c:pt idx="358">
                  <c:v>0.36179043166233377</c:v>
                </c:pt>
                <c:pt idx="359">
                  <c:v>0.36569753125277876</c:v>
                </c:pt>
                <c:pt idx="360">
                  <c:v>0.36802612495569437</c:v>
                </c:pt>
                <c:pt idx="361">
                  <c:v>0.36945339524222492</c:v>
                </c:pt>
                <c:pt idx="362">
                  <c:v>0.36945854654950522</c:v>
                </c:pt>
                <c:pt idx="363">
                  <c:v>0.36945106294381563</c:v>
                </c:pt>
                <c:pt idx="364">
                  <c:v>0.36991035545890844</c:v>
                </c:pt>
                <c:pt idx="365">
                  <c:v>0.36974871319730662</c:v>
                </c:pt>
                <c:pt idx="366">
                  <c:v>0.36951572644265385</c:v>
                </c:pt>
                <c:pt idx="367">
                  <c:v>0.37287668255700046</c:v>
                </c:pt>
                <c:pt idx="368">
                  <c:v>0.37226686876472148</c:v>
                </c:pt>
                <c:pt idx="369">
                  <c:v>0.37201746117524032</c:v>
                </c:pt>
                <c:pt idx="370">
                  <c:v>0.37244463168877068</c:v>
                </c:pt>
                <c:pt idx="371">
                  <c:v>0.3716344291898398</c:v>
                </c:pt>
                <c:pt idx="372">
                  <c:v>0.37565931156858856</c:v>
                </c:pt>
                <c:pt idx="373">
                  <c:v>0.37568584197105748</c:v>
                </c:pt>
                <c:pt idx="374">
                  <c:v>0.3752240002244614</c:v>
                </c:pt>
                <c:pt idx="375">
                  <c:v>0.37443566523139471</c:v>
                </c:pt>
                <c:pt idx="376">
                  <c:v>0.37587670126976203</c:v>
                </c:pt>
                <c:pt idx="377">
                  <c:v>0.37784844568896186</c:v>
                </c:pt>
                <c:pt idx="378">
                  <c:v>0.38106026712071794</c:v>
                </c:pt>
                <c:pt idx="379">
                  <c:v>0.3812617615755477</c:v>
                </c:pt>
                <c:pt idx="380">
                  <c:v>0.38382559908097885</c:v>
                </c:pt>
                <c:pt idx="381">
                  <c:v>0.38422524556791965</c:v>
                </c:pt>
                <c:pt idx="382">
                  <c:v>0.38421205004680048</c:v>
                </c:pt>
                <c:pt idx="383">
                  <c:v>0.3842539386903161</c:v>
                </c:pt>
                <c:pt idx="384">
                  <c:v>0.38386947982288327</c:v>
                </c:pt>
                <c:pt idx="385">
                  <c:v>0.37917818753738597</c:v>
                </c:pt>
                <c:pt idx="386">
                  <c:v>0.3780464743832902</c:v>
                </c:pt>
                <c:pt idx="387">
                  <c:v>0.38017033648682758</c:v>
                </c:pt>
                <c:pt idx="388">
                  <c:v>0.37976911163331628</c:v>
                </c:pt>
                <c:pt idx="389">
                  <c:v>0.37890808508026302</c:v>
                </c:pt>
                <c:pt idx="390">
                  <c:v>0.37908073351869448</c:v>
                </c:pt>
                <c:pt idx="391">
                  <c:v>0.37917980277362828</c:v>
                </c:pt>
                <c:pt idx="392">
                  <c:v>0.37904390272386251</c:v>
                </c:pt>
                <c:pt idx="393">
                  <c:v>0.37931625405330888</c:v>
                </c:pt>
                <c:pt idx="394">
                  <c:v>0.37919439918877795</c:v>
                </c:pt>
                <c:pt idx="395">
                  <c:v>0.37743465734916104</c:v>
                </c:pt>
                <c:pt idx="396">
                  <c:v>0.37830417312897241</c:v>
                </c:pt>
                <c:pt idx="397">
                  <c:v>0.38099931798073472</c:v>
                </c:pt>
                <c:pt idx="398">
                  <c:v>0.38244754048720492</c:v>
                </c:pt>
                <c:pt idx="399">
                  <c:v>0.38234522972756591</c:v>
                </c:pt>
                <c:pt idx="400">
                  <c:v>0.38179999563369427</c:v>
                </c:pt>
                <c:pt idx="401">
                  <c:v>0.38184727871081781</c:v>
                </c:pt>
                <c:pt idx="402">
                  <c:v>0.38191847448225091</c:v>
                </c:pt>
                <c:pt idx="403">
                  <c:v>0.38252437797567534</c:v>
                </c:pt>
                <c:pt idx="404">
                  <c:v>0.38226759497535456</c:v>
                </c:pt>
                <c:pt idx="405">
                  <c:v>0.3822075141315211</c:v>
                </c:pt>
                <c:pt idx="406">
                  <c:v>0.38215317573736174</c:v>
                </c:pt>
                <c:pt idx="407">
                  <c:v>0.38215621725452492</c:v>
                </c:pt>
                <c:pt idx="408">
                  <c:v>0.38321057197837483</c:v>
                </c:pt>
                <c:pt idx="409">
                  <c:v>0.38056448111048807</c:v>
                </c:pt>
                <c:pt idx="410">
                  <c:v>0.378054474857344</c:v>
                </c:pt>
                <c:pt idx="411">
                  <c:v>0.37831010526550218</c:v>
                </c:pt>
                <c:pt idx="412">
                  <c:v>0.37722464120463406</c:v>
                </c:pt>
                <c:pt idx="413">
                  <c:v>0.37742538602303299</c:v>
                </c:pt>
                <c:pt idx="414">
                  <c:v>0.37790143154737915</c:v>
                </c:pt>
                <c:pt idx="415">
                  <c:v>0.37810639768610965</c:v>
                </c:pt>
                <c:pt idx="416">
                  <c:v>0.37761066611631539</c:v>
                </c:pt>
                <c:pt idx="417">
                  <c:v>0.3792731827328274</c:v>
                </c:pt>
                <c:pt idx="418">
                  <c:v>0.37914270282388035</c:v>
                </c:pt>
                <c:pt idx="419">
                  <c:v>0.3791093924928024</c:v>
                </c:pt>
                <c:pt idx="420">
                  <c:v>0.37886983583513306</c:v>
                </c:pt>
                <c:pt idx="421">
                  <c:v>0.37902677426800396</c:v>
                </c:pt>
                <c:pt idx="422">
                  <c:v>0.37899786976080013</c:v>
                </c:pt>
                <c:pt idx="423">
                  <c:v>0.37912711369913932</c:v>
                </c:pt>
                <c:pt idx="424">
                  <c:v>0.38018951180487282</c:v>
                </c:pt>
                <c:pt idx="425">
                  <c:v>0.37985942330656558</c:v>
                </c:pt>
                <c:pt idx="426">
                  <c:v>0.38386366488222534</c:v>
                </c:pt>
                <c:pt idx="427">
                  <c:v>0.38529432463075941</c:v>
                </c:pt>
                <c:pt idx="428">
                  <c:v>0.37814019899992091</c:v>
                </c:pt>
                <c:pt idx="429">
                  <c:v>0.3766746365835959</c:v>
                </c:pt>
                <c:pt idx="430">
                  <c:v>0.37610736655011368</c:v>
                </c:pt>
                <c:pt idx="431">
                  <c:v>0.37559068014157299</c:v>
                </c:pt>
                <c:pt idx="432">
                  <c:v>0.37518538448729799</c:v>
                </c:pt>
                <c:pt idx="433">
                  <c:v>0.37510683857701416</c:v>
                </c:pt>
                <c:pt idx="434">
                  <c:v>0.37427907534480104</c:v>
                </c:pt>
                <c:pt idx="435">
                  <c:v>0.37445630313031875</c:v>
                </c:pt>
                <c:pt idx="436">
                  <c:v>0.37437444509772333</c:v>
                </c:pt>
                <c:pt idx="437">
                  <c:v>0.37416439590515105</c:v>
                </c:pt>
                <c:pt idx="438">
                  <c:v>0.37416626982676515</c:v>
                </c:pt>
                <c:pt idx="439">
                  <c:v>0.3767543380795505</c:v>
                </c:pt>
                <c:pt idx="440">
                  <c:v>0.37675287428846882</c:v>
                </c:pt>
                <c:pt idx="441">
                  <c:v>0.37638004448367607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978-4358-9548-8788AB679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382760"/>
        <c:axId val="291383152"/>
      </c:scatterChart>
      <c:valAx>
        <c:axId val="291382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PD</a:t>
                </a:r>
                <a:endParaRPr lang="ru-RU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383152"/>
        <c:crosses val="autoZero"/>
        <c:crossBetween val="midCat"/>
      </c:valAx>
      <c:valAx>
        <c:axId val="291383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ysClr val="windowText" lastClr="000000"/>
                    </a:solidFill>
                  </a:rPr>
                  <a:t>Волатильность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382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prstDash val="dash"/>
              </a:ln>
              <a:effectLst/>
            </c:spPr>
          </c:marker>
          <c:xVal>
            <c:numRef>
              <c:f>'Индикаторы и PD'!$N$444:$N$941</c:f>
              <c:numCache>
                <c:formatCode>0.00%</c:formatCode>
                <c:ptCount val="498"/>
                <c:pt idx="0">
                  <c:v>1.1302136186339941E-2</c:v>
                </c:pt>
                <c:pt idx="1">
                  <c:v>1.1795537288590736E-2</c:v>
                </c:pt>
                <c:pt idx="2">
                  <c:v>1.1664148821446311E-2</c:v>
                </c:pt>
                <c:pt idx="3">
                  <c:v>1.2012400413540769E-2</c:v>
                </c:pt>
                <c:pt idx="4">
                  <c:v>1.235801013434275E-2</c:v>
                </c:pt>
                <c:pt idx="5">
                  <c:v>1.2382517818106575E-2</c:v>
                </c:pt>
                <c:pt idx="6">
                  <c:v>1.2159712342705421E-2</c:v>
                </c:pt>
                <c:pt idx="7">
                  <c:v>1.2017804856469905E-2</c:v>
                </c:pt>
                <c:pt idx="8">
                  <c:v>1.2172813976601681E-2</c:v>
                </c:pt>
                <c:pt idx="9">
                  <c:v>1.1430039000153439E-2</c:v>
                </c:pt>
                <c:pt idx="10">
                  <c:v>1.1236668728956987E-2</c:v>
                </c:pt>
                <c:pt idx="11">
                  <c:v>1.1065370493152316E-2</c:v>
                </c:pt>
                <c:pt idx="12">
                  <c:v>1.054041532335598E-2</c:v>
                </c:pt>
                <c:pt idx="13">
                  <c:v>1.0882718491974207E-2</c:v>
                </c:pt>
                <c:pt idx="14">
                  <c:v>1.0892153281938355E-2</c:v>
                </c:pt>
                <c:pt idx="15">
                  <c:v>1.0846002478891736E-2</c:v>
                </c:pt>
                <c:pt idx="16">
                  <c:v>1.0943208386025098E-2</c:v>
                </c:pt>
                <c:pt idx="17">
                  <c:v>1.1321587225898199E-2</c:v>
                </c:pt>
                <c:pt idx="18">
                  <c:v>1.1371162022791776E-2</c:v>
                </c:pt>
                <c:pt idx="19">
                  <c:v>1.2038284948322861E-2</c:v>
                </c:pt>
                <c:pt idx="20">
                  <c:v>1.2007115575001994E-2</c:v>
                </c:pt>
                <c:pt idx="21">
                  <c:v>1.1625002346192641E-2</c:v>
                </c:pt>
                <c:pt idx="22">
                  <c:v>1.1400641460522451E-2</c:v>
                </c:pt>
                <c:pt idx="23">
                  <c:v>1.1487446512387495E-2</c:v>
                </c:pt>
                <c:pt idx="24">
                  <c:v>1.128514732031519E-2</c:v>
                </c:pt>
                <c:pt idx="25">
                  <c:v>1.1025609020329567E-2</c:v>
                </c:pt>
                <c:pt idx="26">
                  <c:v>1.0999262806224827E-2</c:v>
                </c:pt>
                <c:pt idx="27">
                  <c:v>1.0988023072742149E-2</c:v>
                </c:pt>
                <c:pt idx="28">
                  <c:v>1.1177596209463224E-2</c:v>
                </c:pt>
                <c:pt idx="29">
                  <c:v>1.105196231295924E-2</c:v>
                </c:pt>
                <c:pt idx="30">
                  <c:v>1.1292281019589102E-2</c:v>
                </c:pt>
                <c:pt idx="31">
                  <c:v>1.1108504117335726E-2</c:v>
                </c:pt>
                <c:pt idx="32">
                  <c:v>1.0455514598971826E-2</c:v>
                </c:pt>
                <c:pt idx="33">
                  <c:v>1.0373665748908117E-2</c:v>
                </c:pt>
                <c:pt idx="34">
                  <c:v>1.0218509856913078E-2</c:v>
                </c:pt>
                <c:pt idx="35">
                  <c:v>1.0431968760727937E-2</c:v>
                </c:pt>
                <c:pt idx="36">
                  <c:v>1.0326927653576878E-2</c:v>
                </c:pt>
                <c:pt idx="37">
                  <c:v>1.0436484395921307E-2</c:v>
                </c:pt>
                <c:pt idx="38">
                  <c:v>1.0868937219644013E-2</c:v>
                </c:pt>
                <c:pt idx="39">
                  <c:v>1.0742790300137632E-2</c:v>
                </c:pt>
                <c:pt idx="40">
                  <c:v>1.0825623594476834E-2</c:v>
                </c:pt>
                <c:pt idx="41">
                  <c:v>1.0686738310736889E-2</c:v>
                </c:pt>
                <c:pt idx="42">
                  <c:v>1.0454539422587212E-2</c:v>
                </c:pt>
                <c:pt idx="43">
                  <c:v>1.0327129165825117E-2</c:v>
                </c:pt>
                <c:pt idx="44">
                  <c:v>1.0237419056415167E-2</c:v>
                </c:pt>
                <c:pt idx="45">
                  <c:v>1.0116950521232251E-2</c:v>
                </c:pt>
                <c:pt idx="46">
                  <c:v>1.0142306749290153E-2</c:v>
                </c:pt>
                <c:pt idx="47">
                  <c:v>1.0149410275367823E-2</c:v>
                </c:pt>
                <c:pt idx="48">
                  <c:v>1.0119802262033278E-2</c:v>
                </c:pt>
                <c:pt idx="49">
                  <c:v>1.0204134338981935E-2</c:v>
                </c:pt>
                <c:pt idx="50">
                  <c:v>1.0270065803329561E-2</c:v>
                </c:pt>
                <c:pt idx="51">
                  <c:v>1.0623844386580233E-2</c:v>
                </c:pt>
                <c:pt idx="52">
                  <c:v>1.0642022041092478E-2</c:v>
                </c:pt>
                <c:pt idx="53">
                  <c:v>1.0804720003049672E-2</c:v>
                </c:pt>
                <c:pt idx="54">
                  <c:v>1.073636200431614E-2</c:v>
                </c:pt>
                <c:pt idx="55">
                  <c:v>1.05759407824311E-2</c:v>
                </c:pt>
                <c:pt idx="56">
                  <c:v>1.0539196673232465E-2</c:v>
                </c:pt>
                <c:pt idx="57">
                  <c:v>1.0495148834801564E-2</c:v>
                </c:pt>
                <c:pt idx="58">
                  <c:v>1.0314711945200906E-2</c:v>
                </c:pt>
                <c:pt idx="59">
                  <c:v>1.0255673788221722E-2</c:v>
                </c:pt>
                <c:pt idx="60">
                  <c:v>1.0193855996188883E-2</c:v>
                </c:pt>
                <c:pt idx="61">
                  <c:v>1.0226671047439144E-2</c:v>
                </c:pt>
                <c:pt idx="62">
                  <c:v>9.8546580250716866E-3</c:v>
                </c:pt>
                <c:pt idx="63">
                  <c:v>9.973119645211621E-3</c:v>
                </c:pt>
                <c:pt idx="64">
                  <c:v>9.9000690793625713E-3</c:v>
                </c:pt>
                <c:pt idx="65">
                  <c:v>9.887349886593946E-3</c:v>
                </c:pt>
                <c:pt idx="66">
                  <c:v>9.1800975056223443E-3</c:v>
                </c:pt>
                <c:pt idx="67">
                  <c:v>9.3361891752561325E-3</c:v>
                </c:pt>
                <c:pt idx="68">
                  <c:v>9.1968565949926608E-3</c:v>
                </c:pt>
                <c:pt idx="69">
                  <c:v>9.263600574409862E-3</c:v>
                </c:pt>
                <c:pt idx="70">
                  <c:v>9.570980716230108E-3</c:v>
                </c:pt>
                <c:pt idx="71">
                  <c:v>1.0038063812897286E-2</c:v>
                </c:pt>
                <c:pt idx="72">
                  <c:v>1.0129433358550431E-2</c:v>
                </c:pt>
                <c:pt idx="73">
                  <c:v>1.0012542346216553E-2</c:v>
                </c:pt>
                <c:pt idx="74">
                  <c:v>9.950123753747344E-3</c:v>
                </c:pt>
                <c:pt idx="75">
                  <c:v>1.0103070332890519E-2</c:v>
                </c:pt>
                <c:pt idx="76">
                  <c:v>1.0205815624116002E-2</c:v>
                </c:pt>
                <c:pt idx="77">
                  <c:v>1.0029397419743237E-2</c:v>
                </c:pt>
                <c:pt idx="78">
                  <c:v>9.8816490750627227E-3</c:v>
                </c:pt>
                <c:pt idx="79">
                  <c:v>1.0026293970896603E-2</c:v>
                </c:pt>
                <c:pt idx="80">
                  <c:v>9.838324595339093E-3</c:v>
                </c:pt>
                <c:pt idx="81">
                  <c:v>9.6292994918983268E-3</c:v>
                </c:pt>
                <c:pt idx="82">
                  <c:v>9.5438494743648097E-3</c:v>
                </c:pt>
                <c:pt idx="83">
                  <c:v>9.7503600190684669E-3</c:v>
                </c:pt>
                <c:pt idx="84">
                  <c:v>9.664421823573929E-3</c:v>
                </c:pt>
                <c:pt idx="85">
                  <c:v>9.4840283294529409E-3</c:v>
                </c:pt>
                <c:pt idx="86">
                  <c:v>9.5224898518500526E-3</c:v>
                </c:pt>
                <c:pt idx="87">
                  <c:v>9.53291068171838E-3</c:v>
                </c:pt>
                <c:pt idx="88">
                  <c:v>9.4577522489907601E-3</c:v>
                </c:pt>
                <c:pt idx="89">
                  <c:v>9.3697402092085512E-3</c:v>
                </c:pt>
                <c:pt idx="90">
                  <c:v>9.343002667613582E-3</c:v>
                </c:pt>
                <c:pt idx="91">
                  <c:v>9.6275801490411771E-3</c:v>
                </c:pt>
                <c:pt idx="92">
                  <c:v>9.6995027957251633E-3</c:v>
                </c:pt>
                <c:pt idx="93">
                  <c:v>1.0546136093511922E-2</c:v>
                </c:pt>
                <c:pt idx="94">
                  <c:v>1.0376541454672698E-2</c:v>
                </c:pt>
                <c:pt idx="95">
                  <c:v>1.1525691325085017E-2</c:v>
                </c:pt>
                <c:pt idx="96">
                  <c:v>1.2179005107123343E-2</c:v>
                </c:pt>
                <c:pt idx="97">
                  <c:v>1.5428787725064695E-2</c:v>
                </c:pt>
                <c:pt idx="98">
                  <c:v>1.5320497375794153E-2</c:v>
                </c:pt>
                <c:pt idx="99">
                  <c:v>1.515620871641429E-2</c:v>
                </c:pt>
                <c:pt idx="100">
                  <c:v>1.7055755181336854E-2</c:v>
                </c:pt>
                <c:pt idx="101">
                  <c:v>1.6935724700994918E-2</c:v>
                </c:pt>
                <c:pt idx="102">
                  <c:v>1.7027920835747331E-2</c:v>
                </c:pt>
                <c:pt idx="103">
                  <c:v>1.8171518614497451E-2</c:v>
                </c:pt>
                <c:pt idx="104">
                  <c:v>3.2622787374037447E-2</c:v>
                </c:pt>
                <c:pt idx="105">
                  <c:v>3.222395500289147E-2</c:v>
                </c:pt>
                <c:pt idx="106">
                  <c:v>3.1852945822515716E-2</c:v>
                </c:pt>
                <c:pt idx="107">
                  <c:v>3.0700191152579898E-2</c:v>
                </c:pt>
                <c:pt idx="108">
                  <c:v>3.0662178521242096E-2</c:v>
                </c:pt>
                <c:pt idx="109">
                  <c:v>2.9909004754980869E-2</c:v>
                </c:pt>
                <c:pt idx="110">
                  <c:v>2.9761053408615828E-2</c:v>
                </c:pt>
                <c:pt idx="111">
                  <c:v>2.8850140713285972E-2</c:v>
                </c:pt>
                <c:pt idx="112">
                  <c:v>2.9969662146977358E-2</c:v>
                </c:pt>
                <c:pt idx="113">
                  <c:v>2.9580847505893407E-2</c:v>
                </c:pt>
                <c:pt idx="114">
                  <c:v>3.0417973839188917E-2</c:v>
                </c:pt>
                <c:pt idx="115">
                  <c:v>3.0029407047613942E-2</c:v>
                </c:pt>
                <c:pt idx="116">
                  <c:v>3.2109027474091389E-2</c:v>
                </c:pt>
                <c:pt idx="117">
                  <c:v>3.3376968043801546E-2</c:v>
                </c:pt>
                <c:pt idx="118">
                  <c:v>3.3079306630298032E-2</c:v>
                </c:pt>
                <c:pt idx="119">
                  <c:v>3.2428640668853412E-2</c:v>
                </c:pt>
                <c:pt idx="120">
                  <c:v>3.3005381146113906E-2</c:v>
                </c:pt>
                <c:pt idx="121">
                  <c:v>3.2999092443781859E-2</c:v>
                </c:pt>
                <c:pt idx="122">
                  <c:v>3.1653760508906253E-2</c:v>
                </c:pt>
                <c:pt idx="123">
                  <c:v>3.1599742896527824E-2</c:v>
                </c:pt>
                <c:pt idx="124">
                  <c:v>3.194588045255585E-2</c:v>
                </c:pt>
                <c:pt idx="125">
                  <c:v>3.3245558053753781E-2</c:v>
                </c:pt>
                <c:pt idx="126">
                  <c:v>3.4847483391143089E-2</c:v>
                </c:pt>
                <c:pt idx="127">
                  <c:v>3.420592074451663E-2</c:v>
                </c:pt>
                <c:pt idx="128">
                  <c:v>3.3694407469980495E-2</c:v>
                </c:pt>
                <c:pt idx="129">
                  <c:v>3.152426508373158E-2</c:v>
                </c:pt>
                <c:pt idx="130">
                  <c:v>3.1276797297594784E-2</c:v>
                </c:pt>
                <c:pt idx="131">
                  <c:v>2.9764659701732119E-2</c:v>
                </c:pt>
                <c:pt idx="132">
                  <c:v>3.0940515484181211E-2</c:v>
                </c:pt>
                <c:pt idx="133">
                  <c:v>3.0536806029726755E-2</c:v>
                </c:pt>
                <c:pt idx="134">
                  <c:v>3.0448756840149627E-2</c:v>
                </c:pt>
                <c:pt idx="135">
                  <c:v>3.001477880561108E-2</c:v>
                </c:pt>
                <c:pt idx="136">
                  <c:v>3.006405773987263E-2</c:v>
                </c:pt>
                <c:pt idx="137">
                  <c:v>2.998921278475386E-2</c:v>
                </c:pt>
                <c:pt idx="138">
                  <c:v>2.999970384291439E-2</c:v>
                </c:pt>
                <c:pt idx="139">
                  <c:v>3.0003195998071362E-2</c:v>
                </c:pt>
                <c:pt idx="140">
                  <c:v>2.8478635598165731E-2</c:v>
                </c:pt>
                <c:pt idx="141">
                  <c:v>2.8618199586707662E-2</c:v>
                </c:pt>
                <c:pt idx="142">
                  <c:v>2.8541770407640582E-2</c:v>
                </c:pt>
                <c:pt idx="143">
                  <c:v>2.8937939900439205E-2</c:v>
                </c:pt>
                <c:pt idx="144">
                  <c:v>2.9206239591665031E-2</c:v>
                </c:pt>
                <c:pt idx="145">
                  <c:v>2.8848117944710996E-2</c:v>
                </c:pt>
                <c:pt idx="146">
                  <c:v>2.8773978897973434E-2</c:v>
                </c:pt>
                <c:pt idx="147">
                  <c:v>2.8520746724362181E-2</c:v>
                </c:pt>
                <c:pt idx="148">
                  <c:v>2.9226410017775283E-2</c:v>
                </c:pt>
                <c:pt idx="149">
                  <c:v>3.0100880135403976E-2</c:v>
                </c:pt>
                <c:pt idx="150">
                  <c:v>2.9651692847123653E-2</c:v>
                </c:pt>
                <c:pt idx="151">
                  <c:v>2.9689557365979891E-2</c:v>
                </c:pt>
                <c:pt idx="152">
                  <c:v>3.0274032960502704E-2</c:v>
                </c:pt>
                <c:pt idx="153">
                  <c:v>3.035994483637916E-2</c:v>
                </c:pt>
                <c:pt idx="154">
                  <c:v>3.0023081580458265E-2</c:v>
                </c:pt>
                <c:pt idx="155">
                  <c:v>2.9782357702556349E-2</c:v>
                </c:pt>
                <c:pt idx="156">
                  <c:v>3.1061162362167185E-2</c:v>
                </c:pt>
                <c:pt idx="157">
                  <c:v>3.0976335265991004E-2</c:v>
                </c:pt>
                <c:pt idx="158">
                  <c:v>3.1540743350095296E-2</c:v>
                </c:pt>
                <c:pt idx="159">
                  <c:v>3.1320328397977423E-2</c:v>
                </c:pt>
                <c:pt idx="160">
                  <c:v>3.1726624164472424E-2</c:v>
                </c:pt>
                <c:pt idx="161">
                  <c:v>3.1723332316031236E-2</c:v>
                </c:pt>
                <c:pt idx="162">
                  <c:v>2.9110458398777919E-2</c:v>
                </c:pt>
                <c:pt idx="163">
                  <c:v>2.9062472282640334E-2</c:v>
                </c:pt>
                <c:pt idx="164">
                  <c:v>2.8668078516879247E-2</c:v>
                </c:pt>
                <c:pt idx="165">
                  <c:v>2.7973211747587063E-2</c:v>
                </c:pt>
                <c:pt idx="166">
                  <c:v>2.8388873785021716E-2</c:v>
                </c:pt>
                <c:pt idx="167">
                  <c:v>2.7208554801395491E-2</c:v>
                </c:pt>
                <c:pt idx="168">
                  <c:v>2.6096427151800491E-2</c:v>
                </c:pt>
                <c:pt idx="169">
                  <c:v>2.5883532640832742E-2</c:v>
                </c:pt>
                <c:pt idx="170">
                  <c:v>2.6775452701968593E-2</c:v>
                </c:pt>
                <c:pt idx="171">
                  <c:v>2.6650422336125811E-2</c:v>
                </c:pt>
                <c:pt idx="172">
                  <c:v>2.6917009785760504E-2</c:v>
                </c:pt>
                <c:pt idx="173">
                  <c:v>2.6670568716441235E-2</c:v>
                </c:pt>
                <c:pt idx="174">
                  <c:v>2.6287668570101022E-2</c:v>
                </c:pt>
                <c:pt idx="175">
                  <c:v>2.5817007647595196E-2</c:v>
                </c:pt>
                <c:pt idx="176">
                  <c:v>2.4925347143143775E-2</c:v>
                </c:pt>
                <c:pt idx="177">
                  <c:v>2.4880038834926576E-2</c:v>
                </c:pt>
                <c:pt idx="178">
                  <c:v>2.4713361663845544E-2</c:v>
                </c:pt>
                <c:pt idx="179">
                  <c:v>2.4468451104338103E-2</c:v>
                </c:pt>
                <c:pt idx="180">
                  <c:v>2.4362888084118975E-2</c:v>
                </c:pt>
                <c:pt idx="181">
                  <c:v>2.3384859352258675E-2</c:v>
                </c:pt>
                <c:pt idx="182">
                  <c:v>2.300567638352468E-2</c:v>
                </c:pt>
                <c:pt idx="183">
                  <c:v>2.2728038053485729E-2</c:v>
                </c:pt>
                <c:pt idx="184">
                  <c:v>2.2905434023466474E-2</c:v>
                </c:pt>
                <c:pt idx="185">
                  <c:v>2.2434375599871062E-2</c:v>
                </c:pt>
                <c:pt idx="186">
                  <c:v>2.1981103413534965E-2</c:v>
                </c:pt>
                <c:pt idx="187">
                  <c:v>2.1048829932999374E-2</c:v>
                </c:pt>
                <c:pt idx="188">
                  <c:v>2.0973603719174207E-2</c:v>
                </c:pt>
                <c:pt idx="189">
                  <c:v>2.036513833688337E-2</c:v>
                </c:pt>
                <c:pt idx="190">
                  <c:v>2.0150794279710654E-2</c:v>
                </c:pt>
                <c:pt idx="191">
                  <c:v>2.0163665668183488E-2</c:v>
                </c:pt>
                <c:pt idx="192">
                  <c:v>2.0450245058218887E-2</c:v>
                </c:pt>
                <c:pt idx="193">
                  <c:v>2.1721034298495458E-2</c:v>
                </c:pt>
                <c:pt idx="194">
                  <c:v>2.1446758223209416E-2</c:v>
                </c:pt>
                <c:pt idx="195">
                  <c:v>2.1372085236935682E-2</c:v>
                </c:pt>
                <c:pt idx="196">
                  <c:v>2.1025313638518388E-2</c:v>
                </c:pt>
                <c:pt idx="197">
                  <c:v>2.11911030314746E-2</c:v>
                </c:pt>
                <c:pt idx="198">
                  <c:v>2.1050083599348863E-2</c:v>
                </c:pt>
                <c:pt idx="199">
                  <c:v>2.0903976780842663E-2</c:v>
                </c:pt>
                <c:pt idx="200">
                  <c:v>2.0665623270684486E-2</c:v>
                </c:pt>
                <c:pt idx="201">
                  <c:v>2.0818882861426934E-2</c:v>
                </c:pt>
                <c:pt idx="202">
                  <c:v>2.1020964969197257E-2</c:v>
                </c:pt>
                <c:pt idx="203">
                  <c:v>2.0905131438882261E-2</c:v>
                </c:pt>
                <c:pt idx="204">
                  <c:v>2.0825122209170197E-2</c:v>
                </c:pt>
                <c:pt idx="205">
                  <c:v>2.0639953801952292E-2</c:v>
                </c:pt>
                <c:pt idx="206">
                  <c:v>1.9947489414237175E-2</c:v>
                </c:pt>
                <c:pt idx="207">
                  <c:v>1.9524883504851806E-2</c:v>
                </c:pt>
                <c:pt idx="208">
                  <c:v>1.937771216379508E-2</c:v>
                </c:pt>
                <c:pt idx="209">
                  <c:v>1.9440675831643502E-2</c:v>
                </c:pt>
                <c:pt idx="210">
                  <c:v>1.9775576857872235E-2</c:v>
                </c:pt>
                <c:pt idx="211">
                  <c:v>1.9606270268650101E-2</c:v>
                </c:pt>
                <c:pt idx="212">
                  <c:v>1.9465083040623516E-2</c:v>
                </c:pt>
                <c:pt idx="213">
                  <c:v>1.929980203074879E-2</c:v>
                </c:pt>
                <c:pt idx="214">
                  <c:v>1.9245164219327787E-2</c:v>
                </c:pt>
                <c:pt idx="215">
                  <c:v>1.9158785968600094E-2</c:v>
                </c:pt>
                <c:pt idx="216">
                  <c:v>1.9351977103585501E-2</c:v>
                </c:pt>
                <c:pt idx="217">
                  <c:v>1.8844531426663782E-2</c:v>
                </c:pt>
                <c:pt idx="218">
                  <c:v>1.8784651573429893E-2</c:v>
                </c:pt>
                <c:pt idx="219">
                  <c:v>1.8793826628803523E-2</c:v>
                </c:pt>
                <c:pt idx="220">
                  <c:v>1.8563613371585058E-2</c:v>
                </c:pt>
                <c:pt idx="221">
                  <c:v>1.8408092877241898E-2</c:v>
                </c:pt>
                <c:pt idx="222">
                  <c:v>1.823290302390156E-2</c:v>
                </c:pt>
                <c:pt idx="223">
                  <c:v>1.8177153965972387E-2</c:v>
                </c:pt>
                <c:pt idx="224">
                  <c:v>1.8196954092073992E-2</c:v>
                </c:pt>
                <c:pt idx="225">
                  <c:v>1.8011518902451142E-2</c:v>
                </c:pt>
                <c:pt idx="226">
                  <c:v>1.7505695848196799E-2</c:v>
                </c:pt>
                <c:pt idx="227">
                  <c:v>1.7590723701013403E-2</c:v>
                </c:pt>
                <c:pt idx="228">
                  <c:v>1.7823257835938414E-2</c:v>
                </c:pt>
                <c:pt idx="229">
                  <c:v>1.7762124788250008E-2</c:v>
                </c:pt>
                <c:pt idx="230">
                  <c:v>1.782702487367668E-2</c:v>
                </c:pt>
                <c:pt idx="231">
                  <c:v>1.7700829877772817E-2</c:v>
                </c:pt>
                <c:pt idx="232">
                  <c:v>1.7578018190442427E-2</c:v>
                </c:pt>
                <c:pt idx="233">
                  <c:v>1.7398531595395814E-2</c:v>
                </c:pt>
                <c:pt idx="234">
                  <c:v>1.7332292163617622E-2</c:v>
                </c:pt>
                <c:pt idx="235">
                  <c:v>1.6638111413820336E-2</c:v>
                </c:pt>
                <c:pt idx="236">
                  <c:v>1.6192980627459698E-2</c:v>
                </c:pt>
                <c:pt idx="237">
                  <c:v>1.6180609181881779E-2</c:v>
                </c:pt>
                <c:pt idx="238">
                  <c:v>1.6275760201834324E-2</c:v>
                </c:pt>
                <c:pt idx="239">
                  <c:v>1.6225983315835961E-2</c:v>
                </c:pt>
                <c:pt idx="240">
                  <c:v>1.6239358735543864E-2</c:v>
                </c:pt>
                <c:pt idx="241">
                  <c:v>1.6033955813803267E-2</c:v>
                </c:pt>
                <c:pt idx="242">
                  <c:v>1.5911813911987493E-2</c:v>
                </c:pt>
                <c:pt idx="243">
                  <c:v>1.589247155493927E-2</c:v>
                </c:pt>
                <c:pt idx="244">
                  <c:v>1.5893915778457286E-2</c:v>
                </c:pt>
                <c:pt idx="245">
                  <c:v>1.5907420203875249E-2</c:v>
                </c:pt>
                <c:pt idx="246">
                  <c:v>1.5941143411950815E-2</c:v>
                </c:pt>
                <c:pt idx="247">
                  <c:v>1.6782394594196455E-2</c:v>
                </c:pt>
                <c:pt idx="248">
                  <c:v>1.6311436075984669E-2</c:v>
                </c:pt>
                <c:pt idx="249">
                  <c:v>1.6252699001108501E-2</c:v>
                </c:pt>
                <c:pt idx="250">
                  <c:v>1.6193677058640707E-2</c:v>
                </c:pt>
                <c:pt idx="251">
                  <c:v>1.6112005715336799E-2</c:v>
                </c:pt>
                <c:pt idx="252">
                  <c:v>1.5742340000163446E-2</c:v>
                </c:pt>
                <c:pt idx="253">
                  <c:v>1.5871546449455206E-2</c:v>
                </c:pt>
                <c:pt idx="254">
                  <c:v>1.5694218266682332E-2</c:v>
                </c:pt>
                <c:pt idx="255">
                  <c:v>1.5754759186307893E-2</c:v>
                </c:pt>
                <c:pt idx="256">
                  <c:v>1.5607783440646072E-2</c:v>
                </c:pt>
                <c:pt idx="257">
                  <c:v>1.5445259537106681E-2</c:v>
                </c:pt>
                <c:pt idx="258">
                  <c:v>1.562885357003526E-2</c:v>
                </c:pt>
                <c:pt idx="259">
                  <c:v>1.557361290355712E-2</c:v>
                </c:pt>
                <c:pt idx="260">
                  <c:v>1.5917767296720325E-2</c:v>
                </c:pt>
                <c:pt idx="261">
                  <c:v>1.5989377605398467E-2</c:v>
                </c:pt>
                <c:pt idx="262">
                  <c:v>1.6439134602861838E-2</c:v>
                </c:pt>
                <c:pt idx="263">
                  <c:v>1.6242655618377178E-2</c:v>
                </c:pt>
                <c:pt idx="264">
                  <c:v>1.6357687672295985E-2</c:v>
                </c:pt>
                <c:pt idx="265">
                  <c:v>1.6253142976030064E-2</c:v>
                </c:pt>
                <c:pt idx="266">
                  <c:v>1.6414631775359727E-2</c:v>
                </c:pt>
                <c:pt idx="267">
                  <c:v>1.6484628404230418E-2</c:v>
                </c:pt>
                <c:pt idx="268">
                  <c:v>1.6823486716735333E-2</c:v>
                </c:pt>
                <c:pt idx="269">
                  <c:v>1.653962209035342E-2</c:v>
                </c:pt>
                <c:pt idx="270">
                  <c:v>1.629183839913094E-2</c:v>
                </c:pt>
                <c:pt idx="271">
                  <c:v>1.6210317293913923E-2</c:v>
                </c:pt>
                <c:pt idx="272">
                  <c:v>1.603675069075285E-2</c:v>
                </c:pt>
                <c:pt idx="273">
                  <c:v>1.603680825528641E-2</c:v>
                </c:pt>
                <c:pt idx="274">
                  <c:v>1.6009002301301967E-2</c:v>
                </c:pt>
                <c:pt idx="275">
                  <c:v>1.560740216991203E-2</c:v>
                </c:pt>
                <c:pt idx="276">
                  <c:v>1.5544152290536973E-2</c:v>
                </c:pt>
                <c:pt idx="277">
                  <c:v>1.5662965497024235E-2</c:v>
                </c:pt>
                <c:pt idx="278">
                  <c:v>1.5040601477876905E-2</c:v>
                </c:pt>
                <c:pt idx="279">
                  <c:v>1.4719363494060188E-2</c:v>
                </c:pt>
                <c:pt idx="280">
                  <c:v>1.4836690063840205E-2</c:v>
                </c:pt>
                <c:pt idx="281">
                  <c:v>1.4699985517925446E-2</c:v>
                </c:pt>
                <c:pt idx="282">
                  <c:v>1.468827415477663E-2</c:v>
                </c:pt>
                <c:pt idx="283">
                  <c:v>1.4571422139465677E-2</c:v>
                </c:pt>
                <c:pt idx="284">
                  <c:v>1.4511960947683021E-2</c:v>
                </c:pt>
                <c:pt idx="285">
                  <c:v>1.4207167534854563E-2</c:v>
                </c:pt>
                <c:pt idx="286">
                  <c:v>1.4250437164129281E-2</c:v>
                </c:pt>
                <c:pt idx="287">
                  <c:v>1.3680792682026408E-2</c:v>
                </c:pt>
                <c:pt idx="288">
                  <c:v>1.3811013042469582E-2</c:v>
                </c:pt>
                <c:pt idx="289">
                  <c:v>1.3699962822238784E-2</c:v>
                </c:pt>
                <c:pt idx="290">
                  <c:v>1.3272695125434414E-2</c:v>
                </c:pt>
                <c:pt idx="291">
                  <c:v>1.3318123804666666E-2</c:v>
                </c:pt>
                <c:pt idx="292">
                  <c:v>1.3544388198179382E-2</c:v>
                </c:pt>
                <c:pt idx="293">
                  <c:v>1.3396453444810627E-2</c:v>
                </c:pt>
                <c:pt idx="294">
                  <c:v>1.3386749184071777E-2</c:v>
                </c:pt>
                <c:pt idx="295">
                  <c:v>1.3486754011150001E-2</c:v>
                </c:pt>
                <c:pt idx="296">
                  <c:v>1.3347510891524332E-2</c:v>
                </c:pt>
                <c:pt idx="297">
                  <c:v>1.332189580492584E-2</c:v>
                </c:pt>
                <c:pt idx="298">
                  <c:v>1.3294672542552444E-2</c:v>
                </c:pt>
                <c:pt idx="299">
                  <c:v>1.328185999134108E-2</c:v>
                </c:pt>
                <c:pt idx="300">
                  <c:v>1.304335376117958E-2</c:v>
                </c:pt>
                <c:pt idx="301">
                  <c:v>1.3105709847868803E-2</c:v>
                </c:pt>
                <c:pt idx="302">
                  <c:v>1.2936522423146423E-2</c:v>
                </c:pt>
                <c:pt idx="303">
                  <c:v>1.2801450411877517E-2</c:v>
                </c:pt>
                <c:pt idx="304">
                  <c:v>1.2707222869612055E-2</c:v>
                </c:pt>
                <c:pt idx="305">
                  <c:v>1.2526144667449432E-2</c:v>
                </c:pt>
                <c:pt idx="306">
                  <c:v>1.211231018908707E-2</c:v>
                </c:pt>
                <c:pt idx="307">
                  <c:v>1.2329306492377142E-2</c:v>
                </c:pt>
                <c:pt idx="308">
                  <c:v>1.2277937041574236E-2</c:v>
                </c:pt>
                <c:pt idx="309">
                  <c:v>1.2003347699275965E-2</c:v>
                </c:pt>
                <c:pt idx="310">
                  <c:v>1.2095947246477596E-2</c:v>
                </c:pt>
                <c:pt idx="311">
                  <c:v>1.1806063086322677E-2</c:v>
                </c:pt>
                <c:pt idx="312">
                  <c:v>1.1583686087706954E-2</c:v>
                </c:pt>
                <c:pt idx="313">
                  <c:v>1.1797091452920355E-2</c:v>
                </c:pt>
                <c:pt idx="314">
                  <c:v>1.1747314738426155E-2</c:v>
                </c:pt>
                <c:pt idx="315">
                  <c:v>1.1850532211476719E-2</c:v>
                </c:pt>
                <c:pt idx="316">
                  <c:v>1.1917395286865418E-2</c:v>
                </c:pt>
                <c:pt idx="317">
                  <c:v>1.196064960279249E-2</c:v>
                </c:pt>
                <c:pt idx="318">
                  <c:v>1.2054813358704753E-2</c:v>
                </c:pt>
                <c:pt idx="319">
                  <c:v>1.2038112073044007E-2</c:v>
                </c:pt>
                <c:pt idx="320">
                  <c:v>1.2043698956133924E-2</c:v>
                </c:pt>
                <c:pt idx="321">
                  <c:v>1.074740363822557E-2</c:v>
                </c:pt>
                <c:pt idx="322">
                  <c:v>1.1373995235333943E-2</c:v>
                </c:pt>
                <c:pt idx="323">
                  <c:v>1.1303408275006244E-2</c:v>
                </c:pt>
                <c:pt idx="324">
                  <c:v>1.1854571083678619E-2</c:v>
                </c:pt>
                <c:pt idx="325">
                  <c:v>1.1582850345276981E-2</c:v>
                </c:pt>
                <c:pt idx="326">
                  <c:v>1.1815608058944729E-2</c:v>
                </c:pt>
                <c:pt idx="327">
                  <c:v>1.178135481033666E-2</c:v>
                </c:pt>
                <c:pt idx="328">
                  <c:v>1.1659932443340498E-2</c:v>
                </c:pt>
                <c:pt idx="329">
                  <c:v>1.1377484853187472E-2</c:v>
                </c:pt>
                <c:pt idx="330">
                  <c:v>1.1533661566807966E-2</c:v>
                </c:pt>
                <c:pt idx="331">
                  <c:v>1.1488084446390136E-2</c:v>
                </c:pt>
                <c:pt idx="332">
                  <c:v>1.1318531890995475E-2</c:v>
                </c:pt>
                <c:pt idx="333">
                  <c:v>1.1091359590602498E-2</c:v>
                </c:pt>
                <c:pt idx="334">
                  <c:v>1.1828592531496466E-2</c:v>
                </c:pt>
                <c:pt idx="335">
                  <c:v>1.1591520721099509E-2</c:v>
                </c:pt>
                <c:pt idx="336">
                  <c:v>1.1306133533212546E-2</c:v>
                </c:pt>
                <c:pt idx="337">
                  <c:v>1.1235959364120361E-2</c:v>
                </c:pt>
                <c:pt idx="338">
                  <c:v>1.1105799711304116E-2</c:v>
                </c:pt>
                <c:pt idx="339">
                  <c:v>1.0932469223551428E-2</c:v>
                </c:pt>
                <c:pt idx="340">
                  <c:v>1.0800252412522157E-2</c:v>
                </c:pt>
                <c:pt idx="341">
                  <c:v>1.0739259582989576E-2</c:v>
                </c:pt>
                <c:pt idx="342">
                  <c:v>1.0674996305003324E-2</c:v>
                </c:pt>
                <c:pt idx="343">
                  <c:v>1.0791534594124351E-2</c:v>
                </c:pt>
                <c:pt idx="344">
                  <c:v>1.026730601363816E-2</c:v>
                </c:pt>
                <c:pt idx="345">
                  <c:v>9.8715107538642714E-3</c:v>
                </c:pt>
                <c:pt idx="346">
                  <c:v>9.5020247284432358E-3</c:v>
                </c:pt>
                <c:pt idx="347">
                  <c:v>9.0158583251750569E-3</c:v>
                </c:pt>
                <c:pt idx="348">
                  <c:v>7.4445802101998039E-3</c:v>
                </c:pt>
                <c:pt idx="349">
                  <c:v>7.1473069645260536E-3</c:v>
                </c:pt>
                <c:pt idx="350">
                  <c:v>7.0129852849116032E-3</c:v>
                </c:pt>
                <c:pt idx="351">
                  <c:v>6.3061652674276606E-3</c:v>
                </c:pt>
                <c:pt idx="352">
                  <c:v>6.2437853027164569E-3</c:v>
                </c:pt>
                <c:pt idx="353">
                  <c:v>6.2033068185129193E-3</c:v>
                </c:pt>
                <c:pt idx="354">
                  <c:v>5.8638987754428091E-3</c:v>
                </c:pt>
                <c:pt idx="355">
                  <c:v>1.400516344556027E-3</c:v>
                </c:pt>
                <c:pt idx="356">
                  <c:v>1.107908236516909E-3</c:v>
                </c:pt>
                <c:pt idx="357">
                  <c:v>1.0979916586036015E-3</c:v>
                </c:pt>
                <c:pt idx="358">
                  <c:v>1.1732189219981312E-3</c:v>
                </c:pt>
                <c:pt idx="359">
                  <c:v>1.1669482165865936E-3</c:v>
                </c:pt>
                <c:pt idx="360">
                  <c:v>9.6073846859960892E-4</c:v>
                </c:pt>
                <c:pt idx="361">
                  <c:v>9.8017476581437296E-4</c:v>
                </c:pt>
                <c:pt idx="362">
                  <c:v>9.4803891200247658E-4</c:v>
                </c:pt>
                <c:pt idx="363">
                  <c:v>8.6740334306073671E-4</c:v>
                </c:pt>
                <c:pt idx="364">
                  <c:v>8.0418692335304173E-4</c:v>
                </c:pt>
                <c:pt idx="365">
                  <c:v>7.6984392698777461E-4</c:v>
                </c:pt>
                <c:pt idx="366">
                  <c:v>7.819510941791221E-4</c:v>
                </c:pt>
                <c:pt idx="367">
                  <c:v>6.035936095620453E-4</c:v>
                </c:pt>
                <c:pt idx="368">
                  <c:v>5.4771737969019647E-4</c:v>
                </c:pt>
                <c:pt idx="369">
                  <c:v>5.2813571978790246E-4</c:v>
                </c:pt>
                <c:pt idx="370">
                  <c:v>4.0619933777735821E-4</c:v>
                </c:pt>
                <c:pt idx="371">
                  <c:v>3.7096776207176787E-4</c:v>
                </c:pt>
                <c:pt idx="372">
                  <c:v>3.5031893047593552E-4</c:v>
                </c:pt>
                <c:pt idx="373">
                  <c:v>3.2826205879921908E-4</c:v>
                </c:pt>
                <c:pt idx="374">
                  <c:v>3.354726540446346E-4</c:v>
                </c:pt>
                <c:pt idx="375">
                  <c:v>3.2422723814691588E-4</c:v>
                </c:pt>
                <c:pt idx="376">
                  <c:v>4.4281608566852805E-4</c:v>
                </c:pt>
                <c:pt idx="377">
                  <c:v>4.3455505196140142E-4</c:v>
                </c:pt>
                <c:pt idx="378">
                  <c:v>4.1119640480646375E-4</c:v>
                </c:pt>
                <c:pt idx="379">
                  <c:v>3.9234196407215207E-4</c:v>
                </c:pt>
                <c:pt idx="380">
                  <c:v>4.2300551368128642E-4</c:v>
                </c:pt>
                <c:pt idx="381">
                  <c:v>4.2255298161039695E-4</c:v>
                </c:pt>
                <c:pt idx="382">
                  <c:v>3.9396536558522672E-4</c:v>
                </c:pt>
                <c:pt idx="383">
                  <c:v>3.4940827964515702E-4</c:v>
                </c:pt>
                <c:pt idx="384">
                  <c:v>3.4642981205448587E-4</c:v>
                </c:pt>
                <c:pt idx="385">
                  <c:v>3.380453989543641E-4</c:v>
                </c:pt>
                <c:pt idx="386">
                  <c:v>3.3957433277722498E-4</c:v>
                </c:pt>
                <c:pt idx="387">
                  <c:v>1.5296935325972657E-4</c:v>
                </c:pt>
                <c:pt idx="388">
                  <c:v>1.5559372551860899E-4</c:v>
                </c:pt>
                <c:pt idx="389">
                  <c:v>1.5346637373823467E-4</c:v>
                </c:pt>
                <c:pt idx="390">
                  <c:v>1.5135418391756664E-4</c:v>
                </c:pt>
                <c:pt idx="391">
                  <c:v>1.323995615163912E-4</c:v>
                </c:pt>
                <c:pt idx="392">
                  <c:v>1.3639204761774614E-4</c:v>
                </c:pt>
                <c:pt idx="393">
                  <c:v>1.3860536838584481E-4</c:v>
                </c:pt>
                <c:pt idx="394">
                  <c:v>1.3161056308045108E-4</c:v>
                </c:pt>
                <c:pt idx="395">
                  <c:v>1.2892737235419382E-4</c:v>
                </c:pt>
                <c:pt idx="396">
                  <c:v>1.3092217507241648E-4</c:v>
                </c:pt>
                <c:pt idx="397">
                  <c:v>1.2825876193825657E-4</c:v>
                </c:pt>
                <c:pt idx="398">
                  <c:v>1.2380530988308479E-4</c:v>
                </c:pt>
                <c:pt idx="399">
                  <c:v>1.1763856128381646E-4</c:v>
                </c:pt>
                <c:pt idx="400">
                  <c:v>1.0862658742591286E-4</c:v>
                </c:pt>
                <c:pt idx="401">
                  <c:v>9.3477102873185569E-5</c:v>
                </c:pt>
                <c:pt idx="402">
                  <c:v>9.3243066063808302E-5</c:v>
                </c:pt>
                <c:pt idx="403">
                  <c:v>8.6863875693682537E-5</c:v>
                </c:pt>
                <c:pt idx="404">
                  <c:v>8.3302061906614746E-5</c:v>
                </c:pt>
                <c:pt idx="405">
                  <c:v>7.8760332547365077E-5</c:v>
                </c:pt>
                <c:pt idx="406">
                  <c:v>7.718144178722874E-5</c:v>
                </c:pt>
                <c:pt idx="407">
                  <c:v>6.1926700826804524E-5</c:v>
                </c:pt>
                <c:pt idx="408">
                  <c:v>6.3643240216629357E-5</c:v>
                </c:pt>
                <c:pt idx="409">
                  <c:v>5.5791353419496029E-5</c:v>
                </c:pt>
                <c:pt idx="410">
                  <c:v>5.3524932498489542E-5</c:v>
                </c:pt>
                <c:pt idx="411">
                  <c:v>3.5140099563544521E-5</c:v>
                </c:pt>
                <c:pt idx="412">
                  <c:v>3.4921256201877449E-5</c:v>
                </c:pt>
                <c:pt idx="413">
                  <c:v>3.3786617318953617E-5</c:v>
                </c:pt>
                <c:pt idx="414">
                  <c:v>3.383261388764727E-5</c:v>
                </c:pt>
                <c:pt idx="415">
                  <c:v>3.5506839585535754E-5</c:v>
                </c:pt>
                <c:pt idx="416">
                  <c:v>3.512881180078679E-5</c:v>
                </c:pt>
                <c:pt idx="417">
                  <c:v>3.2696323065520686E-5</c:v>
                </c:pt>
                <c:pt idx="418">
                  <c:v>3.0423812354901297E-5</c:v>
                </c:pt>
                <c:pt idx="419">
                  <c:v>3.0970711797088037E-5</c:v>
                </c:pt>
                <c:pt idx="420">
                  <c:v>2.8342205177701795E-5</c:v>
                </c:pt>
                <c:pt idx="421">
                  <c:v>2.3251613282467228E-5</c:v>
                </c:pt>
                <c:pt idx="422">
                  <c:v>2.4904595781436231E-5</c:v>
                </c:pt>
                <c:pt idx="423">
                  <c:v>2.4772499096176709E-5</c:v>
                </c:pt>
                <c:pt idx="424">
                  <c:v>2.6325375113751052E-5</c:v>
                </c:pt>
                <c:pt idx="425">
                  <c:v>2.2792760079854225E-5</c:v>
                </c:pt>
                <c:pt idx="426">
                  <c:v>1.8615359201024086E-5</c:v>
                </c:pt>
                <c:pt idx="427">
                  <c:v>1.8834415277323359E-5</c:v>
                </c:pt>
                <c:pt idx="428">
                  <c:v>1.8445761356884707E-5</c:v>
                </c:pt>
                <c:pt idx="429">
                  <c:v>1.7483716764817351E-5</c:v>
                </c:pt>
                <c:pt idx="430">
                  <c:v>1.7262029041647473E-5</c:v>
                </c:pt>
                <c:pt idx="431">
                  <c:v>1.6505636388500577E-5</c:v>
                </c:pt>
                <c:pt idx="432">
                  <c:v>1.5992768744184722E-5</c:v>
                </c:pt>
                <c:pt idx="433">
                  <c:v>1.4410586554486204E-5</c:v>
                </c:pt>
                <c:pt idx="434">
                  <c:v>1.3529331454988011E-5</c:v>
                </c:pt>
                <c:pt idx="435">
                  <c:v>1.3177780739556877E-5</c:v>
                </c:pt>
                <c:pt idx="436">
                  <c:v>1.2983300287776645E-5</c:v>
                </c:pt>
                <c:pt idx="437">
                  <c:v>1.2931064426999155E-5</c:v>
                </c:pt>
                <c:pt idx="438">
                  <c:v>1.1575580018553069E-5</c:v>
                </c:pt>
                <c:pt idx="439">
                  <c:v>1.1642548990906124E-5</c:v>
                </c:pt>
                <c:pt idx="440">
                  <c:v>1.2193312962191779E-5</c:v>
                </c:pt>
                <c:pt idx="441">
                  <c:v>1.2609576380732494E-5</c:v>
                </c:pt>
                <c:pt idx="442">
                  <c:v>1.2481891493753579E-5</c:v>
                </c:pt>
                <c:pt idx="443">
                  <c:v>1.178333135075082E-5</c:v>
                </c:pt>
                <c:pt idx="444">
                  <c:v>3.0318512929855525E-5</c:v>
                </c:pt>
                <c:pt idx="445">
                  <c:v>2.8865778656663631E-5</c:v>
                </c:pt>
                <c:pt idx="446">
                  <c:v>2.9448606730876345E-5</c:v>
                </c:pt>
                <c:pt idx="447">
                  <c:v>3.4283698629369237E-5</c:v>
                </c:pt>
                <c:pt idx="448">
                  <c:v>3.3866027193622222E-5</c:v>
                </c:pt>
                <c:pt idx="449">
                  <c:v>3.2991502475576199E-5</c:v>
                </c:pt>
                <c:pt idx="450">
                  <c:v>3.4601316372712082E-5</c:v>
                </c:pt>
                <c:pt idx="451">
                  <c:v>3.1399821826635528E-5</c:v>
                </c:pt>
                <c:pt idx="452">
                  <c:v>3.3539816008685988E-5</c:v>
                </c:pt>
                <c:pt idx="453">
                  <c:v>3.3429476733449559E-5</c:v>
                </c:pt>
                <c:pt idx="454">
                  <c:v>3.335085859624587E-5</c:v>
                </c:pt>
                <c:pt idx="455">
                  <c:v>3.409697718868264E-5</c:v>
                </c:pt>
                <c:pt idx="456">
                  <c:v>3.8815092959592328E-5</c:v>
                </c:pt>
                <c:pt idx="457">
                  <c:v>3.9862537100951678E-5</c:v>
                </c:pt>
                <c:pt idx="458">
                  <c:v>4.1484491328854634E-5</c:v>
                </c:pt>
                <c:pt idx="459">
                  <c:v>3.7978564314874894E-5</c:v>
                </c:pt>
                <c:pt idx="460">
                  <c:v>4.3654428914237541E-5</c:v>
                </c:pt>
                <c:pt idx="461">
                  <c:v>4.2372129255934711E-5</c:v>
                </c:pt>
                <c:pt idx="462">
                  <c:v>5.1566425103934537E-5</c:v>
                </c:pt>
                <c:pt idx="463">
                  <c:v>5.5062611957207783E-5</c:v>
                </c:pt>
                <c:pt idx="464">
                  <c:v>5.3586841067219612E-5</c:v>
                </c:pt>
                <c:pt idx="465">
                  <c:v>5.9499146478469329E-5</c:v>
                </c:pt>
                <c:pt idx="466">
                  <c:v>5.9372187869059427E-5</c:v>
                </c:pt>
                <c:pt idx="467">
                  <c:v>6.0814441889805425E-5</c:v>
                </c:pt>
                <c:pt idx="468">
                  <c:v>5.8010338618292249E-5</c:v>
                </c:pt>
                <c:pt idx="469">
                  <c:v>5.8157193737614146E-5</c:v>
                </c:pt>
                <c:pt idx="470">
                  <c:v>5.9909751528908792E-5</c:v>
                </c:pt>
                <c:pt idx="471">
                  <c:v>6.1090052990549407E-5</c:v>
                </c:pt>
                <c:pt idx="472">
                  <c:v>6.1881540931857059E-5</c:v>
                </c:pt>
                <c:pt idx="473">
                  <c:v>5.9079654310320959E-5</c:v>
                </c:pt>
                <c:pt idx="474">
                  <c:v>6.1688065197130311E-5</c:v>
                </c:pt>
                <c:pt idx="475">
                  <c:v>6.2216482583421942E-5</c:v>
                </c:pt>
                <c:pt idx="476">
                  <c:v>5.5306075150418923E-5</c:v>
                </c:pt>
                <c:pt idx="477">
                  <c:v>8.1908470101493963E-5</c:v>
                </c:pt>
                <c:pt idx="478">
                  <c:v>8.7439286389537086E-5</c:v>
                </c:pt>
                <c:pt idx="479">
                  <c:v>9.4568896812140195E-5</c:v>
                </c:pt>
                <c:pt idx="480">
                  <c:v>9.5918973069612407E-5</c:v>
                </c:pt>
                <c:pt idx="481">
                  <c:v>1.053256291369088E-4</c:v>
                </c:pt>
                <c:pt idx="482">
                  <c:v>1.0484764828487482E-4</c:v>
                </c:pt>
                <c:pt idx="483">
                  <c:v>1.1026390834727394E-4</c:v>
                </c:pt>
                <c:pt idx="484">
                  <c:v>1.0299901335465792E-4</c:v>
                </c:pt>
                <c:pt idx="485">
                  <c:v>1.0276023976790194E-4</c:v>
                </c:pt>
                <c:pt idx="486">
                  <c:v>1.0098888906710782E-4</c:v>
                </c:pt>
                <c:pt idx="487">
                  <c:v>1.0992292048434696E-4</c:v>
                </c:pt>
                <c:pt idx="488">
                  <c:v>1.1493852312095445E-4</c:v>
                </c:pt>
                <c:pt idx="489">
                  <c:v>1.1349555526743838E-4</c:v>
                </c:pt>
                <c:pt idx="490">
                  <c:v>1.1422187927912368E-4</c:v>
                </c:pt>
                <c:pt idx="491">
                  <c:v>1.1116449477046511E-4</c:v>
                </c:pt>
                <c:pt idx="492">
                  <c:v>1.0066614492359542E-4</c:v>
                </c:pt>
                <c:pt idx="493">
                  <c:v>1.086589257145225E-4</c:v>
                </c:pt>
                <c:pt idx="494">
                  <c:v>1.0476685889702611E-4</c:v>
                </c:pt>
                <c:pt idx="495">
                  <c:v>1.0317986917308716E-4</c:v>
                </c:pt>
                <c:pt idx="496">
                  <c:v>9.9918618388303591E-5</c:v>
                </c:pt>
                <c:pt idx="497">
                  <c:v>1.0032991458203114E-4</c:v>
                </c:pt>
              </c:numCache>
            </c:numRef>
          </c:xVal>
          <c:yVal>
            <c:numRef>
              <c:f>'Индикаторы и PD'!$P$444:$P$941</c:f>
              <c:numCache>
                <c:formatCode>0.00</c:formatCode>
                <c:ptCount val="498"/>
                <c:pt idx="0">
                  <c:v>0.37675387585802761</c:v>
                </c:pt>
                <c:pt idx="1">
                  <c:v>0.37752954286352147</c:v>
                </c:pt>
                <c:pt idx="2">
                  <c:v>0.37732577607875939</c:v>
                </c:pt>
                <c:pt idx="3">
                  <c:v>0.37800471689123505</c:v>
                </c:pt>
                <c:pt idx="4">
                  <c:v>0.37836258157169417</c:v>
                </c:pt>
                <c:pt idx="5">
                  <c:v>0.37837121132755785</c:v>
                </c:pt>
                <c:pt idx="6">
                  <c:v>0.37858713288311729</c:v>
                </c:pt>
                <c:pt idx="7">
                  <c:v>0.37835440576038998</c:v>
                </c:pt>
                <c:pt idx="8">
                  <c:v>0.37858048213495765</c:v>
                </c:pt>
                <c:pt idx="9">
                  <c:v>0.37373475226091007</c:v>
                </c:pt>
                <c:pt idx="10">
                  <c:v>0.37314843902291506</c:v>
                </c:pt>
                <c:pt idx="11">
                  <c:v>0.3733045506958218</c:v>
                </c:pt>
                <c:pt idx="12">
                  <c:v>0.37226147069824383</c:v>
                </c:pt>
                <c:pt idx="13">
                  <c:v>0.37290597184675423</c:v>
                </c:pt>
                <c:pt idx="14">
                  <c:v>0.3728721863281847</c:v>
                </c:pt>
                <c:pt idx="15">
                  <c:v>0.37282012561433114</c:v>
                </c:pt>
                <c:pt idx="16">
                  <c:v>0.37283919764879531</c:v>
                </c:pt>
                <c:pt idx="17">
                  <c:v>0.37360045949230097</c:v>
                </c:pt>
                <c:pt idx="18">
                  <c:v>0.37355805186767554</c:v>
                </c:pt>
                <c:pt idx="19">
                  <c:v>0.37497079499771629</c:v>
                </c:pt>
                <c:pt idx="20">
                  <c:v>0.37477522846922717</c:v>
                </c:pt>
                <c:pt idx="21">
                  <c:v>0.37446907816007191</c:v>
                </c:pt>
                <c:pt idx="22">
                  <c:v>0.37410224226242195</c:v>
                </c:pt>
                <c:pt idx="23">
                  <c:v>0.37399579447522258</c:v>
                </c:pt>
                <c:pt idx="24">
                  <c:v>0.37562867056405846</c:v>
                </c:pt>
                <c:pt idx="25">
                  <c:v>0.37461487073580391</c:v>
                </c:pt>
                <c:pt idx="26">
                  <c:v>0.37461443273834638</c:v>
                </c:pt>
                <c:pt idx="27">
                  <c:v>0.37875644714431173</c:v>
                </c:pt>
                <c:pt idx="28">
                  <c:v>0.37850994805665383</c:v>
                </c:pt>
                <c:pt idx="29">
                  <c:v>0.37801526302800215</c:v>
                </c:pt>
                <c:pt idx="30">
                  <c:v>0.37834342501778118</c:v>
                </c:pt>
                <c:pt idx="31">
                  <c:v>0.37872161784438951</c:v>
                </c:pt>
                <c:pt idx="32">
                  <c:v>0.37608165015432982</c:v>
                </c:pt>
                <c:pt idx="33">
                  <c:v>0.37594120834406214</c:v>
                </c:pt>
                <c:pt idx="34">
                  <c:v>0.37689373827151951</c:v>
                </c:pt>
                <c:pt idx="35">
                  <c:v>0.37726076680672554</c:v>
                </c:pt>
                <c:pt idx="36">
                  <c:v>0.37893416059037571</c:v>
                </c:pt>
                <c:pt idx="37">
                  <c:v>0.37929924028302414</c:v>
                </c:pt>
                <c:pt idx="38">
                  <c:v>0.38028088285255424</c:v>
                </c:pt>
                <c:pt idx="39">
                  <c:v>0.38171283725094984</c:v>
                </c:pt>
                <c:pt idx="40">
                  <c:v>0.38193089946076186</c:v>
                </c:pt>
                <c:pt idx="41">
                  <c:v>0.38132978989228017</c:v>
                </c:pt>
                <c:pt idx="42">
                  <c:v>0.38123499998279864</c:v>
                </c:pt>
                <c:pt idx="43">
                  <c:v>0.38090941431128916</c:v>
                </c:pt>
                <c:pt idx="44">
                  <c:v>0.38079879924517607</c:v>
                </c:pt>
                <c:pt idx="45">
                  <c:v>0.38059165064293632</c:v>
                </c:pt>
                <c:pt idx="46">
                  <c:v>0.38078425936755239</c:v>
                </c:pt>
                <c:pt idx="47">
                  <c:v>0.38073876530590228</c:v>
                </c:pt>
                <c:pt idx="48">
                  <c:v>0.38062014036638514</c:v>
                </c:pt>
                <c:pt idx="49">
                  <c:v>0.38071503880513069</c:v>
                </c:pt>
                <c:pt idx="50">
                  <c:v>0.38076931178961521</c:v>
                </c:pt>
                <c:pt idx="51">
                  <c:v>0.38130832466316428</c:v>
                </c:pt>
                <c:pt idx="52">
                  <c:v>0.38137996509453848</c:v>
                </c:pt>
                <c:pt idx="53">
                  <c:v>0.38168103634622014</c:v>
                </c:pt>
                <c:pt idx="54">
                  <c:v>0.38166021371229586</c:v>
                </c:pt>
                <c:pt idx="55">
                  <c:v>0.38244240176077965</c:v>
                </c:pt>
                <c:pt idx="56">
                  <c:v>0.38230935299017055</c:v>
                </c:pt>
                <c:pt idx="57">
                  <c:v>0.3823098485221193</c:v>
                </c:pt>
                <c:pt idx="58">
                  <c:v>0.38225373099260579</c:v>
                </c:pt>
                <c:pt idx="59">
                  <c:v>0.38241172442892529</c:v>
                </c:pt>
                <c:pt idx="60">
                  <c:v>0.38200031379306104</c:v>
                </c:pt>
                <c:pt idx="61">
                  <c:v>0.38201673735765168</c:v>
                </c:pt>
                <c:pt idx="62">
                  <c:v>0.38006529467359357</c:v>
                </c:pt>
                <c:pt idx="63">
                  <c:v>0.38008991459943864</c:v>
                </c:pt>
                <c:pt idx="64">
                  <c:v>0.3798975682614707</c:v>
                </c:pt>
                <c:pt idx="65">
                  <c:v>0.3796917081634863</c:v>
                </c:pt>
                <c:pt idx="66">
                  <c:v>0.37592871122324728</c:v>
                </c:pt>
                <c:pt idx="67">
                  <c:v>0.37640099981672909</c:v>
                </c:pt>
                <c:pt idx="68">
                  <c:v>0.37604692111086102</c:v>
                </c:pt>
                <c:pt idx="69">
                  <c:v>0.37593947943997613</c:v>
                </c:pt>
                <c:pt idx="70">
                  <c:v>0.38118448100739827</c:v>
                </c:pt>
                <c:pt idx="71">
                  <c:v>0.38279404542247525</c:v>
                </c:pt>
                <c:pt idx="72">
                  <c:v>0.38282406722637452</c:v>
                </c:pt>
                <c:pt idx="73">
                  <c:v>0.38290030067729264</c:v>
                </c:pt>
                <c:pt idx="74">
                  <c:v>0.38402149909359756</c:v>
                </c:pt>
                <c:pt idx="75">
                  <c:v>0.38427733935513197</c:v>
                </c:pt>
                <c:pt idx="76">
                  <c:v>0.38494333651703799</c:v>
                </c:pt>
                <c:pt idx="77">
                  <c:v>0.38537430210409335</c:v>
                </c:pt>
                <c:pt idx="78">
                  <c:v>0.38538111707240064</c:v>
                </c:pt>
                <c:pt idx="79">
                  <c:v>0.38496020703512912</c:v>
                </c:pt>
                <c:pt idx="80">
                  <c:v>0.38449146617805596</c:v>
                </c:pt>
                <c:pt idx="81">
                  <c:v>0.38448013581474072</c:v>
                </c:pt>
                <c:pt idx="82">
                  <c:v>0.3849075913931394</c:v>
                </c:pt>
                <c:pt idx="83">
                  <c:v>0.38506089699323054</c:v>
                </c:pt>
                <c:pt idx="84">
                  <c:v>0.38544533731925884</c:v>
                </c:pt>
                <c:pt idx="85">
                  <c:v>0.38552402285005527</c:v>
                </c:pt>
                <c:pt idx="86">
                  <c:v>0.38563435836696403</c:v>
                </c:pt>
                <c:pt idx="87">
                  <c:v>0.3855581939495904</c:v>
                </c:pt>
                <c:pt idx="88">
                  <c:v>0.38534376708607065</c:v>
                </c:pt>
                <c:pt idx="89">
                  <c:v>0.38474266058500234</c:v>
                </c:pt>
                <c:pt idx="90">
                  <c:v>0.38441462970401813</c:v>
                </c:pt>
                <c:pt idx="91">
                  <c:v>0.38501703698841178</c:v>
                </c:pt>
                <c:pt idx="92">
                  <c:v>0.3851141106833329</c:v>
                </c:pt>
                <c:pt idx="93">
                  <c:v>0.38895900884220802</c:v>
                </c:pt>
                <c:pt idx="94">
                  <c:v>0.38940130630068959</c:v>
                </c:pt>
                <c:pt idx="95">
                  <c:v>0.39346252758955713</c:v>
                </c:pt>
                <c:pt idx="96">
                  <c:v>0.39552448824381309</c:v>
                </c:pt>
                <c:pt idx="97">
                  <c:v>0.40714104639545234</c:v>
                </c:pt>
                <c:pt idx="98">
                  <c:v>0.40813748899904034</c:v>
                </c:pt>
                <c:pt idx="99">
                  <c:v>0.40951855539922</c:v>
                </c:pt>
                <c:pt idx="100">
                  <c:v>0.41503711812130939</c:v>
                </c:pt>
                <c:pt idx="101">
                  <c:v>0.41504362401648498</c:v>
                </c:pt>
                <c:pt idx="102">
                  <c:v>0.41543259370393926</c:v>
                </c:pt>
                <c:pt idx="103">
                  <c:v>0.41821141294386516</c:v>
                </c:pt>
                <c:pt idx="104">
                  <c:v>0.46110266247300957</c:v>
                </c:pt>
                <c:pt idx="105">
                  <c:v>0.46513541350975735</c:v>
                </c:pt>
                <c:pt idx="106">
                  <c:v>0.46511884097569489</c:v>
                </c:pt>
                <c:pt idx="107">
                  <c:v>0.46136156071606982</c:v>
                </c:pt>
                <c:pt idx="108">
                  <c:v>0.46138268376783842</c:v>
                </c:pt>
                <c:pt idx="109">
                  <c:v>0.46327142183613451</c:v>
                </c:pt>
                <c:pt idx="110">
                  <c:v>0.46285369978425822</c:v>
                </c:pt>
                <c:pt idx="111">
                  <c:v>0.46110381820666152</c:v>
                </c:pt>
                <c:pt idx="112">
                  <c:v>0.46272869805039785</c:v>
                </c:pt>
                <c:pt idx="113">
                  <c:v>0.46361909396213946</c:v>
                </c:pt>
                <c:pt idx="114">
                  <c:v>0.46468341491291876</c:v>
                </c:pt>
                <c:pt idx="115">
                  <c:v>0.46435051411393802</c:v>
                </c:pt>
                <c:pt idx="116">
                  <c:v>0.46746918947907867</c:v>
                </c:pt>
                <c:pt idx="117">
                  <c:v>0.46895535495443047</c:v>
                </c:pt>
                <c:pt idx="118">
                  <c:v>0.46895792564413352</c:v>
                </c:pt>
                <c:pt idx="119">
                  <c:v>0.47155101078585698</c:v>
                </c:pt>
                <c:pt idx="120">
                  <c:v>0.47100191616982645</c:v>
                </c:pt>
                <c:pt idx="121">
                  <c:v>0.47114908479633705</c:v>
                </c:pt>
                <c:pt idx="122">
                  <c:v>0.46792724118541545</c:v>
                </c:pt>
                <c:pt idx="123">
                  <c:v>0.46790604114646939</c:v>
                </c:pt>
                <c:pt idx="124">
                  <c:v>0.46791937030724845</c:v>
                </c:pt>
                <c:pt idx="125">
                  <c:v>0.46968329285732002</c:v>
                </c:pt>
                <c:pt idx="126">
                  <c:v>0.4715211904129748</c:v>
                </c:pt>
                <c:pt idx="127">
                  <c:v>0.47153366230144494</c:v>
                </c:pt>
                <c:pt idx="128">
                  <c:v>0.46957561337812065</c:v>
                </c:pt>
                <c:pt idx="129">
                  <c:v>0.46286984293430267</c:v>
                </c:pt>
                <c:pt idx="130">
                  <c:v>0.46262978339022293</c:v>
                </c:pt>
                <c:pt idx="131">
                  <c:v>0.45949364054713404</c:v>
                </c:pt>
                <c:pt idx="132">
                  <c:v>0.46106621862798636</c:v>
                </c:pt>
                <c:pt idx="133">
                  <c:v>0.46107212025380478</c:v>
                </c:pt>
                <c:pt idx="134">
                  <c:v>0.46128510884849683</c:v>
                </c:pt>
                <c:pt idx="135">
                  <c:v>0.46090147255164488</c:v>
                </c:pt>
                <c:pt idx="136">
                  <c:v>0.46869483149261904</c:v>
                </c:pt>
                <c:pt idx="137">
                  <c:v>0.46845534322985843</c:v>
                </c:pt>
                <c:pt idx="138">
                  <c:v>0.46808461157871378</c:v>
                </c:pt>
                <c:pt idx="139">
                  <c:v>0.46766155236068735</c:v>
                </c:pt>
                <c:pt idx="140">
                  <c:v>0.46383185024957746</c:v>
                </c:pt>
                <c:pt idx="141">
                  <c:v>0.46384612048616891</c:v>
                </c:pt>
                <c:pt idx="142">
                  <c:v>0.46351502293503605</c:v>
                </c:pt>
                <c:pt idx="143">
                  <c:v>0.46381055540421912</c:v>
                </c:pt>
                <c:pt idx="144">
                  <c:v>0.46379648626714487</c:v>
                </c:pt>
                <c:pt idx="145">
                  <c:v>0.46377244036372933</c:v>
                </c:pt>
                <c:pt idx="146">
                  <c:v>0.46389416155358054</c:v>
                </c:pt>
                <c:pt idx="147">
                  <c:v>0.46415649346996646</c:v>
                </c:pt>
                <c:pt idx="148">
                  <c:v>0.464862355378314</c:v>
                </c:pt>
                <c:pt idx="149">
                  <c:v>0.46611402034902849</c:v>
                </c:pt>
                <c:pt idx="150">
                  <c:v>0.46682479023533335</c:v>
                </c:pt>
                <c:pt idx="151">
                  <c:v>0.4660123520669624</c:v>
                </c:pt>
                <c:pt idx="152">
                  <c:v>0.46655503986270708</c:v>
                </c:pt>
                <c:pt idx="153">
                  <c:v>0.46500622196331731</c:v>
                </c:pt>
                <c:pt idx="154">
                  <c:v>0.46442081303590932</c:v>
                </c:pt>
                <c:pt idx="155">
                  <c:v>0.46457263279962135</c:v>
                </c:pt>
                <c:pt idx="156">
                  <c:v>0.46638012246114063</c:v>
                </c:pt>
                <c:pt idx="157">
                  <c:v>0.46555678783189769</c:v>
                </c:pt>
                <c:pt idx="158">
                  <c:v>0.46602035759546917</c:v>
                </c:pt>
                <c:pt idx="159">
                  <c:v>0.46608800800819589</c:v>
                </c:pt>
                <c:pt idx="160">
                  <c:v>0.46378583269327839</c:v>
                </c:pt>
                <c:pt idx="161">
                  <c:v>0.46379520336834051</c:v>
                </c:pt>
                <c:pt idx="162">
                  <c:v>0.45520255076690763</c:v>
                </c:pt>
                <c:pt idx="163">
                  <c:v>0.4548026125966721</c:v>
                </c:pt>
                <c:pt idx="164">
                  <c:v>0.45451546661533293</c:v>
                </c:pt>
                <c:pt idx="165">
                  <c:v>0.45147926589708276</c:v>
                </c:pt>
                <c:pt idx="166">
                  <c:v>0.45187312934357049</c:v>
                </c:pt>
                <c:pt idx="167">
                  <c:v>0.44924176389741416</c:v>
                </c:pt>
                <c:pt idx="168">
                  <c:v>0.44545013959263691</c:v>
                </c:pt>
                <c:pt idx="169">
                  <c:v>0.44351327235958304</c:v>
                </c:pt>
                <c:pt idx="170">
                  <c:v>0.44376138965245965</c:v>
                </c:pt>
                <c:pt idx="171">
                  <c:v>0.44379820331077413</c:v>
                </c:pt>
                <c:pt idx="172">
                  <c:v>0.44392588803247945</c:v>
                </c:pt>
                <c:pt idx="173">
                  <c:v>0.4436628782857896</c:v>
                </c:pt>
                <c:pt idx="174">
                  <c:v>0.44424710426745312</c:v>
                </c:pt>
                <c:pt idx="175">
                  <c:v>0.44520580986562708</c:v>
                </c:pt>
                <c:pt idx="176">
                  <c:v>0.44207553640378838</c:v>
                </c:pt>
                <c:pt idx="177">
                  <c:v>0.44200304853639527</c:v>
                </c:pt>
                <c:pt idx="178">
                  <c:v>0.44241578283986666</c:v>
                </c:pt>
                <c:pt idx="179">
                  <c:v>0.44187539709638451</c:v>
                </c:pt>
                <c:pt idx="180">
                  <c:v>0.44197816191998263</c:v>
                </c:pt>
                <c:pt idx="181">
                  <c:v>0.43778915709969884</c:v>
                </c:pt>
                <c:pt idx="182">
                  <c:v>0.437927103670539</c:v>
                </c:pt>
                <c:pt idx="183">
                  <c:v>0.43800997478469977</c:v>
                </c:pt>
                <c:pt idx="184">
                  <c:v>0.43801148090314346</c:v>
                </c:pt>
                <c:pt idx="185">
                  <c:v>0.43525223993345197</c:v>
                </c:pt>
                <c:pt idx="186">
                  <c:v>0.43375654463221469</c:v>
                </c:pt>
                <c:pt idx="187">
                  <c:v>0.43160797657527283</c:v>
                </c:pt>
                <c:pt idx="188">
                  <c:v>0.43151872146988762</c:v>
                </c:pt>
                <c:pt idx="189">
                  <c:v>0.4289607192606717</c:v>
                </c:pt>
                <c:pt idx="190">
                  <c:v>0.42837891634770964</c:v>
                </c:pt>
                <c:pt idx="191">
                  <c:v>0.42831731135894541</c:v>
                </c:pt>
                <c:pt idx="192">
                  <c:v>0.42869942464620941</c:v>
                </c:pt>
                <c:pt idx="193">
                  <c:v>0.43131959829940358</c:v>
                </c:pt>
                <c:pt idx="194">
                  <c:v>0.4315867930955164</c:v>
                </c:pt>
                <c:pt idx="195">
                  <c:v>0.43060532598336809</c:v>
                </c:pt>
                <c:pt idx="196">
                  <c:v>0.42854508606267167</c:v>
                </c:pt>
                <c:pt idx="197">
                  <c:v>0.42836083891338333</c:v>
                </c:pt>
                <c:pt idx="198">
                  <c:v>0.42806385007341324</c:v>
                </c:pt>
                <c:pt idx="199">
                  <c:v>0.42777767155998075</c:v>
                </c:pt>
                <c:pt idx="200">
                  <c:v>0.42838423304025774</c:v>
                </c:pt>
                <c:pt idx="201">
                  <c:v>0.42836831412107745</c:v>
                </c:pt>
                <c:pt idx="202">
                  <c:v>0.42813760340598322</c:v>
                </c:pt>
                <c:pt idx="203">
                  <c:v>0.42815356956649725</c:v>
                </c:pt>
                <c:pt idx="204">
                  <c:v>0.42809827549915619</c:v>
                </c:pt>
                <c:pt idx="205">
                  <c:v>0.4274556960243574</c:v>
                </c:pt>
                <c:pt idx="206">
                  <c:v>0.42529221701352843</c:v>
                </c:pt>
                <c:pt idx="207">
                  <c:v>0.42375596950770666</c:v>
                </c:pt>
                <c:pt idx="208">
                  <c:v>0.42427811692690126</c:v>
                </c:pt>
                <c:pt idx="209">
                  <c:v>0.42404306180805751</c:v>
                </c:pt>
                <c:pt idx="210">
                  <c:v>0.42454916062732528</c:v>
                </c:pt>
                <c:pt idx="211">
                  <c:v>0.42458353020294398</c:v>
                </c:pt>
                <c:pt idx="212">
                  <c:v>0.4241848592800313</c:v>
                </c:pt>
                <c:pt idx="213">
                  <c:v>0.42434875763018676</c:v>
                </c:pt>
                <c:pt idx="214">
                  <c:v>0.42439734223597902</c:v>
                </c:pt>
                <c:pt idx="215">
                  <c:v>0.42374498418616285</c:v>
                </c:pt>
                <c:pt idx="216">
                  <c:v>0.4239650455838806</c:v>
                </c:pt>
                <c:pt idx="217">
                  <c:v>0.42211522463740569</c:v>
                </c:pt>
                <c:pt idx="218">
                  <c:v>0.42182586144201306</c:v>
                </c:pt>
                <c:pt idx="219">
                  <c:v>0.42182576193106824</c:v>
                </c:pt>
                <c:pt idx="220">
                  <c:v>0.42142376469277737</c:v>
                </c:pt>
                <c:pt idx="221">
                  <c:v>0.42074996012899224</c:v>
                </c:pt>
                <c:pt idx="222">
                  <c:v>0.4210136720081421</c:v>
                </c:pt>
                <c:pt idx="223">
                  <c:v>0.42029472892862113</c:v>
                </c:pt>
                <c:pt idx="224">
                  <c:v>0.42020130944491418</c:v>
                </c:pt>
                <c:pt idx="225">
                  <c:v>0.42084280311860889</c:v>
                </c:pt>
                <c:pt idx="226">
                  <c:v>0.4187917984466204</c:v>
                </c:pt>
                <c:pt idx="227">
                  <c:v>0.4188455082589792</c:v>
                </c:pt>
                <c:pt idx="228">
                  <c:v>0.41923454345796279</c:v>
                </c:pt>
                <c:pt idx="229">
                  <c:v>0.41918754074830883</c:v>
                </c:pt>
                <c:pt idx="230">
                  <c:v>0.41923178708875847</c:v>
                </c:pt>
                <c:pt idx="231">
                  <c:v>0.41945912879999742</c:v>
                </c:pt>
                <c:pt idx="232">
                  <c:v>0.41914425882614309</c:v>
                </c:pt>
                <c:pt idx="233">
                  <c:v>0.41837268776936032</c:v>
                </c:pt>
                <c:pt idx="234">
                  <c:v>0.41819218540277842</c:v>
                </c:pt>
                <c:pt idx="235">
                  <c:v>0.41482022606819341</c:v>
                </c:pt>
                <c:pt idx="236">
                  <c:v>0.41315793870029655</c:v>
                </c:pt>
                <c:pt idx="237">
                  <c:v>0.41311889888516978</c:v>
                </c:pt>
                <c:pt idx="238">
                  <c:v>0.41253159096140141</c:v>
                </c:pt>
                <c:pt idx="239">
                  <c:v>0.41253191838810177</c:v>
                </c:pt>
                <c:pt idx="240">
                  <c:v>0.41235265655409004</c:v>
                </c:pt>
                <c:pt idx="241">
                  <c:v>0.41329795177117895</c:v>
                </c:pt>
                <c:pt idx="242">
                  <c:v>0.41260053601402241</c:v>
                </c:pt>
                <c:pt idx="243">
                  <c:v>0.41162225825337534</c:v>
                </c:pt>
                <c:pt idx="244">
                  <c:v>0.41156199223538403</c:v>
                </c:pt>
                <c:pt idx="245">
                  <c:v>0.41137658599936472</c:v>
                </c:pt>
                <c:pt idx="246">
                  <c:v>0.41136686044940118</c:v>
                </c:pt>
                <c:pt idx="247">
                  <c:v>0.41099456504233545</c:v>
                </c:pt>
                <c:pt idx="248">
                  <c:v>0.4088052375331131</c:v>
                </c:pt>
                <c:pt idx="249">
                  <c:v>0.40878058663141242</c:v>
                </c:pt>
                <c:pt idx="250">
                  <c:v>0.40873965018710512</c:v>
                </c:pt>
                <c:pt idx="251">
                  <c:v>0.40802898738737914</c:v>
                </c:pt>
                <c:pt idx="252">
                  <c:v>0.40731383990066578</c:v>
                </c:pt>
                <c:pt idx="253">
                  <c:v>0.40740502831537079</c:v>
                </c:pt>
                <c:pt idx="254">
                  <c:v>0.40703664972071046</c:v>
                </c:pt>
                <c:pt idx="255">
                  <c:v>0.40648145639794792</c:v>
                </c:pt>
                <c:pt idx="256">
                  <c:v>0.40648228367098987</c:v>
                </c:pt>
                <c:pt idx="257">
                  <c:v>0.40594213635149295</c:v>
                </c:pt>
                <c:pt idx="258">
                  <c:v>0.40608765509910555</c:v>
                </c:pt>
                <c:pt idx="259">
                  <c:v>0.40595661161370994</c:v>
                </c:pt>
                <c:pt idx="260">
                  <c:v>0.40642180956227952</c:v>
                </c:pt>
                <c:pt idx="261">
                  <c:v>0.40643687834439007</c:v>
                </c:pt>
                <c:pt idx="262">
                  <c:v>0.40711677734802393</c:v>
                </c:pt>
                <c:pt idx="263">
                  <c:v>0.40682083787178608</c:v>
                </c:pt>
                <c:pt idx="264">
                  <c:v>0.40661337414575371</c:v>
                </c:pt>
                <c:pt idx="265">
                  <c:v>0.40675046101839302</c:v>
                </c:pt>
                <c:pt idx="266">
                  <c:v>0.40667577984649056</c:v>
                </c:pt>
                <c:pt idx="267">
                  <c:v>0.40663109484969878</c:v>
                </c:pt>
                <c:pt idx="268">
                  <c:v>0.40642840177016565</c:v>
                </c:pt>
                <c:pt idx="269">
                  <c:v>0.40700718154558901</c:v>
                </c:pt>
                <c:pt idx="270">
                  <c:v>0.40596575906046078</c:v>
                </c:pt>
                <c:pt idx="271">
                  <c:v>0.40596598753785146</c:v>
                </c:pt>
                <c:pt idx="272">
                  <c:v>0.40532698094969138</c:v>
                </c:pt>
                <c:pt idx="273">
                  <c:v>0.40536059998401874</c:v>
                </c:pt>
                <c:pt idx="274">
                  <c:v>0.4053817520626648</c:v>
                </c:pt>
                <c:pt idx="275">
                  <c:v>0.40346263001456723</c:v>
                </c:pt>
                <c:pt idx="276">
                  <c:v>0.40344170467509566</c:v>
                </c:pt>
                <c:pt idx="277">
                  <c:v>0.40350274962188248</c:v>
                </c:pt>
                <c:pt idx="278">
                  <c:v>0.39916625767330988</c:v>
                </c:pt>
                <c:pt idx="279">
                  <c:v>0.39970048600647617</c:v>
                </c:pt>
                <c:pt idx="280">
                  <c:v>0.39977742922787768</c:v>
                </c:pt>
                <c:pt idx="281">
                  <c:v>0.40162927285994077</c:v>
                </c:pt>
                <c:pt idx="282">
                  <c:v>0.40117172959747643</c:v>
                </c:pt>
                <c:pt idx="283">
                  <c:v>0.4004510629957953</c:v>
                </c:pt>
                <c:pt idx="284">
                  <c:v>0.40018297947930653</c:v>
                </c:pt>
                <c:pt idx="285">
                  <c:v>0.39889873409138754</c:v>
                </c:pt>
                <c:pt idx="286">
                  <c:v>0.39874033119917252</c:v>
                </c:pt>
                <c:pt idx="287">
                  <c:v>0.39659327338897477</c:v>
                </c:pt>
                <c:pt idx="288">
                  <c:v>0.39655321271148697</c:v>
                </c:pt>
                <c:pt idx="289">
                  <c:v>0.39587964361277378</c:v>
                </c:pt>
                <c:pt idx="290">
                  <c:v>0.3937884153504273</c:v>
                </c:pt>
                <c:pt idx="291">
                  <c:v>0.39366750170721132</c:v>
                </c:pt>
                <c:pt idx="292">
                  <c:v>0.39393946907929234</c:v>
                </c:pt>
                <c:pt idx="293">
                  <c:v>0.39325528970659457</c:v>
                </c:pt>
                <c:pt idx="294">
                  <c:v>0.39323684909197276</c:v>
                </c:pt>
                <c:pt idx="295">
                  <c:v>0.39333313172074719</c:v>
                </c:pt>
                <c:pt idx="296">
                  <c:v>0.39350982264871959</c:v>
                </c:pt>
                <c:pt idx="297">
                  <c:v>0.39343292276073716</c:v>
                </c:pt>
                <c:pt idx="298">
                  <c:v>0.39343292325583529</c:v>
                </c:pt>
                <c:pt idx="299">
                  <c:v>0.39339598807199816</c:v>
                </c:pt>
                <c:pt idx="300">
                  <c:v>0.39338031747258939</c:v>
                </c:pt>
                <c:pt idx="301">
                  <c:v>0.3933565950581937</c:v>
                </c:pt>
                <c:pt idx="302">
                  <c:v>0.39243622076377183</c:v>
                </c:pt>
                <c:pt idx="303">
                  <c:v>0.39285823124758923</c:v>
                </c:pt>
                <c:pt idx="304">
                  <c:v>0.39272480722179226</c:v>
                </c:pt>
                <c:pt idx="305">
                  <c:v>0.39322813484662805</c:v>
                </c:pt>
                <c:pt idx="306">
                  <c:v>0.3913104022461853</c:v>
                </c:pt>
                <c:pt idx="307">
                  <c:v>0.39154879966047296</c:v>
                </c:pt>
                <c:pt idx="308">
                  <c:v>0.39156217136244215</c:v>
                </c:pt>
                <c:pt idx="309">
                  <c:v>0.39135711346129898</c:v>
                </c:pt>
                <c:pt idx="310">
                  <c:v>0.39100436603737027</c:v>
                </c:pt>
                <c:pt idx="311">
                  <c:v>0.39104850803704239</c:v>
                </c:pt>
                <c:pt idx="312">
                  <c:v>0.39105010532427376</c:v>
                </c:pt>
                <c:pt idx="313">
                  <c:v>0.39102396913471199</c:v>
                </c:pt>
                <c:pt idx="314">
                  <c:v>0.39107365091170437</c:v>
                </c:pt>
                <c:pt idx="315">
                  <c:v>0.39099881995855068</c:v>
                </c:pt>
                <c:pt idx="316">
                  <c:v>0.3910273008554554</c:v>
                </c:pt>
                <c:pt idx="317">
                  <c:v>0.39082730857407566</c:v>
                </c:pt>
                <c:pt idx="318">
                  <c:v>0.39067875482698816</c:v>
                </c:pt>
                <c:pt idx="319">
                  <c:v>0.39059122867926521</c:v>
                </c:pt>
                <c:pt idx="320">
                  <c:v>0.39047219517549481</c:v>
                </c:pt>
                <c:pt idx="321">
                  <c:v>0.38408750663499946</c:v>
                </c:pt>
                <c:pt idx="322">
                  <c:v>0.39141553741118068</c:v>
                </c:pt>
                <c:pt idx="323">
                  <c:v>0.3922790321720252</c:v>
                </c:pt>
                <c:pt idx="324">
                  <c:v>0.39369799940546729</c:v>
                </c:pt>
                <c:pt idx="325">
                  <c:v>0.39206551735247536</c:v>
                </c:pt>
                <c:pt idx="326">
                  <c:v>0.39249730573818004</c:v>
                </c:pt>
                <c:pt idx="327">
                  <c:v>0.39136212446098129</c:v>
                </c:pt>
                <c:pt idx="328">
                  <c:v>0.39084285660978274</c:v>
                </c:pt>
                <c:pt idx="329">
                  <c:v>0.39060157135771023</c:v>
                </c:pt>
                <c:pt idx="330">
                  <c:v>0.39053155105124071</c:v>
                </c:pt>
                <c:pt idx="331">
                  <c:v>0.39018915845565699</c:v>
                </c:pt>
                <c:pt idx="332">
                  <c:v>0.38983569235512611</c:v>
                </c:pt>
                <c:pt idx="333">
                  <c:v>0.38836131865768897</c:v>
                </c:pt>
                <c:pt idx="334">
                  <c:v>0.39031910288521782</c:v>
                </c:pt>
                <c:pt idx="335">
                  <c:v>0.38974639932579175</c:v>
                </c:pt>
                <c:pt idx="336">
                  <c:v>0.38827690752539434</c:v>
                </c:pt>
                <c:pt idx="337">
                  <c:v>0.3883160720792147</c:v>
                </c:pt>
                <c:pt idx="338">
                  <c:v>0.38884956050513569</c:v>
                </c:pt>
                <c:pt idx="339">
                  <c:v>0.38910082499167065</c:v>
                </c:pt>
                <c:pt idx="340">
                  <c:v>0.38911101467804543</c:v>
                </c:pt>
                <c:pt idx="341">
                  <c:v>0.38913067295340215</c:v>
                </c:pt>
                <c:pt idx="342">
                  <c:v>0.38866446772028573</c:v>
                </c:pt>
                <c:pt idx="343">
                  <c:v>0.38876832508464271</c:v>
                </c:pt>
                <c:pt idx="344">
                  <c:v>0.3859197128686242</c:v>
                </c:pt>
                <c:pt idx="345">
                  <c:v>0.38405612136765538</c:v>
                </c:pt>
                <c:pt idx="346">
                  <c:v>0.38098598914565734</c:v>
                </c:pt>
                <c:pt idx="347">
                  <c:v>0.37841371619158254</c:v>
                </c:pt>
                <c:pt idx="348">
                  <c:v>0.36719583432878072</c:v>
                </c:pt>
                <c:pt idx="349">
                  <c:v>0.36515265489616838</c:v>
                </c:pt>
                <c:pt idx="350">
                  <c:v>0.36322518914886959</c:v>
                </c:pt>
                <c:pt idx="351">
                  <c:v>0.35791626878369298</c:v>
                </c:pt>
                <c:pt idx="352">
                  <c:v>0.3580868273390716</c:v>
                </c:pt>
                <c:pt idx="353">
                  <c:v>0.35797433276676427</c:v>
                </c:pt>
                <c:pt idx="354">
                  <c:v>0.3551310102805787</c:v>
                </c:pt>
                <c:pt idx="355">
                  <c:v>0.29983888423787092</c:v>
                </c:pt>
                <c:pt idx="356">
                  <c:v>0.29282690175273718</c:v>
                </c:pt>
                <c:pt idx="357">
                  <c:v>0.29266404816431552</c:v>
                </c:pt>
                <c:pt idx="358">
                  <c:v>0.29363442773906723</c:v>
                </c:pt>
                <c:pt idx="359">
                  <c:v>0.29371534325289617</c:v>
                </c:pt>
                <c:pt idx="360">
                  <c:v>0.28894749426102773</c:v>
                </c:pt>
                <c:pt idx="361">
                  <c:v>0.28918012195323967</c:v>
                </c:pt>
                <c:pt idx="362">
                  <c:v>0.28832454695327203</c:v>
                </c:pt>
                <c:pt idx="363">
                  <c:v>0.28620517335603468</c:v>
                </c:pt>
                <c:pt idx="364">
                  <c:v>0.28401968023754443</c:v>
                </c:pt>
                <c:pt idx="365">
                  <c:v>0.28257365631998632</c:v>
                </c:pt>
                <c:pt idx="366">
                  <c:v>0.28259216222483363</c:v>
                </c:pt>
                <c:pt idx="367">
                  <c:v>0.27621915455464463</c:v>
                </c:pt>
                <c:pt idx="368">
                  <c:v>0.27378880229123753</c:v>
                </c:pt>
                <c:pt idx="369">
                  <c:v>0.2734160836274922</c:v>
                </c:pt>
                <c:pt idx="370">
                  <c:v>0.26827135938259539</c:v>
                </c:pt>
                <c:pt idx="371">
                  <c:v>0.2659909209817074</c:v>
                </c:pt>
                <c:pt idx="372">
                  <c:v>0.26488637880483246</c:v>
                </c:pt>
                <c:pt idx="373">
                  <c:v>0.26355020978061211</c:v>
                </c:pt>
                <c:pt idx="374">
                  <c:v>0.26357441782032714</c:v>
                </c:pt>
                <c:pt idx="375">
                  <c:v>0.26290265140392405</c:v>
                </c:pt>
                <c:pt idx="376">
                  <c:v>0.26571201893238772</c:v>
                </c:pt>
                <c:pt idx="377">
                  <c:v>0.26325352083301767</c:v>
                </c:pt>
                <c:pt idx="378">
                  <c:v>0.26281902424216652</c:v>
                </c:pt>
                <c:pt idx="379">
                  <c:v>0.26300325390940621</c:v>
                </c:pt>
                <c:pt idx="380">
                  <c:v>0.26350662093380012</c:v>
                </c:pt>
                <c:pt idx="381">
                  <c:v>0.26354826572417539</c:v>
                </c:pt>
                <c:pt idx="382">
                  <c:v>0.26338114318539746</c:v>
                </c:pt>
                <c:pt idx="383">
                  <c:v>0.2609798192196085</c:v>
                </c:pt>
                <c:pt idx="384">
                  <c:v>0.26081382319381802</c:v>
                </c:pt>
                <c:pt idx="385">
                  <c:v>0.26053084444136493</c:v>
                </c:pt>
                <c:pt idx="386">
                  <c:v>0.26159920001002729</c:v>
                </c:pt>
                <c:pt idx="387">
                  <c:v>0.24630833640752747</c:v>
                </c:pt>
                <c:pt idx="388">
                  <c:v>0.24615115295879689</c:v>
                </c:pt>
                <c:pt idx="389">
                  <c:v>0.24638167802756183</c:v>
                </c:pt>
                <c:pt idx="390">
                  <c:v>0.24699704219434693</c:v>
                </c:pt>
                <c:pt idx="391">
                  <c:v>0.24478249477215214</c:v>
                </c:pt>
                <c:pt idx="392">
                  <c:v>0.24477296894727005</c:v>
                </c:pt>
                <c:pt idx="393">
                  <c:v>0.24476795926803757</c:v>
                </c:pt>
                <c:pt idx="394">
                  <c:v>0.24436795174929871</c:v>
                </c:pt>
                <c:pt idx="395">
                  <c:v>0.24440478399829535</c:v>
                </c:pt>
                <c:pt idx="396">
                  <c:v>0.24431973492577541</c:v>
                </c:pt>
                <c:pt idx="397">
                  <c:v>0.24434180676747325</c:v>
                </c:pt>
                <c:pt idx="398">
                  <c:v>0.24367808847183617</c:v>
                </c:pt>
                <c:pt idx="399">
                  <c:v>0.24242399179434862</c:v>
                </c:pt>
                <c:pt idx="400">
                  <c:v>0.24027239419949065</c:v>
                </c:pt>
                <c:pt idx="401">
                  <c:v>0.23876289753931867</c:v>
                </c:pt>
                <c:pt idx="402">
                  <c:v>0.23925286390776812</c:v>
                </c:pt>
                <c:pt idx="403">
                  <c:v>0.23854769950760615</c:v>
                </c:pt>
                <c:pt idx="404">
                  <c:v>0.2371791318827266</c:v>
                </c:pt>
                <c:pt idx="405">
                  <c:v>0.23659464326346519</c:v>
                </c:pt>
                <c:pt idx="406">
                  <c:v>0.23620394874447476</c:v>
                </c:pt>
                <c:pt idx="407">
                  <c:v>0.232874770706127</c:v>
                </c:pt>
                <c:pt idx="408">
                  <c:v>0.23309091177087873</c:v>
                </c:pt>
                <c:pt idx="409">
                  <c:v>0.23130723608050058</c:v>
                </c:pt>
                <c:pt idx="410">
                  <c:v>0.23080540469079233</c:v>
                </c:pt>
                <c:pt idx="411">
                  <c:v>0.22515403622491356</c:v>
                </c:pt>
                <c:pt idx="412">
                  <c:v>0.22505514492475362</c:v>
                </c:pt>
                <c:pt idx="413">
                  <c:v>0.22488784171617085</c:v>
                </c:pt>
                <c:pt idx="414">
                  <c:v>0.22531928539309296</c:v>
                </c:pt>
                <c:pt idx="415">
                  <c:v>0.22563793021438061</c:v>
                </c:pt>
                <c:pt idx="416">
                  <c:v>0.22529390026701701</c:v>
                </c:pt>
                <c:pt idx="417">
                  <c:v>0.22438210043050269</c:v>
                </c:pt>
                <c:pt idx="418">
                  <c:v>0.22330004571503614</c:v>
                </c:pt>
                <c:pt idx="419">
                  <c:v>0.22331607881682888</c:v>
                </c:pt>
                <c:pt idx="420">
                  <c:v>0.22248178073103234</c:v>
                </c:pt>
                <c:pt idx="421">
                  <c:v>0.2199476843956501</c:v>
                </c:pt>
                <c:pt idx="422">
                  <c:v>0.22015460532453715</c:v>
                </c:pt>
                <c:pt idx="423">
                  <c:v>0.2199949624744813</c:v>
                </c:pt>
                <c:pt idx="424">
                  <c:v>0.22014044255772747</c:v>
                </c:pt>
                <c:pt idx="425">
                  <c:v>0.21886432442021159</c:v>
                </c:pt>
                <c:pt idx="426">
                  <c:v>0.21642691863723459</c:v>
                </c:pt>
                <c:pt idx="427">
                  <c:v>0.21687677417822279</c:v>
                </c:pt>
                <c:pt idx="428">
                  <c:v>0.21665931461041973</c:v>
                </c:pt>
                <c:pt idx="429">
                  <c:v>0.21586866400978416</c:v>
                </c:pt>
                <c:pt idx="430">
                  <c:v>0.21603880133110248</c:v>
                </c:pt>
                <c:pt idx="431">
                  <c:v>0.21561509912580035</c:v>
                </c:pt>
                <c:pt idx="432">
                  <c:v>0.21584750424139534</c:v>
                </c:pt>
                <c:pt idx="433">
                  <c:v>0.21545823139731118</c:v>
                </c:pt>
                <c:pt idx="434">
                  <c:v>0.2146623862204442</c:v>
                </c:pt>
                <c:pt idx="435">
                  <c:v>0.21459171556742074</c:v>
                </c:pt>
                <c:pt idx="436">
                  <c:v>0.21463055112041493</c:v>
                </c:pt>
                <c:pt idx="437">
                  <c:v>0.2145657945313485</c:v>
                </c:pt>
                <c:pt idx="438">
                  <c:v>0.21354246152311246</c:v>
                </c:pt>
                <c:pt idx="439">
                  <c:v>0.21346918715276872</c:v>
                </c:pt>
                <c:pt idx="440">
                  <c:v>0.21376952107760031</c:v>
                </c:pt>
                <c:pt idx="441">
                  <c:v>0.21393040551643788</c:v>
                </c:pt>
                <c:pt idx="442">
                  <c:v>0.21414419912854712</c:v>
                </c:pt>
                <c:pt idx="443">
                  <c:v>0.21339839767748242</c:v>
                </c:pt>
                <c:pt idx="444">
                  <c:v>0.22288962705586138</c:v>
                </c:pt>
                <c:pt idx="445">
                  <c:v>0.22184104230804932</c:v>
                </c:pt>
                <c:pt idx="446">
                  <c:v>0.2217699752788751</c:v>
                </c:pt>
                <c:pt idx="447">
                  <c:v>0.22303585526547057</c:v>
                </c:pt>
                <c:pt idx="448">
                  <c:v>0.22293060546557009</c:v>
                </c:pt>
                <c:pt idx="449">
                  <c:v>0.22304259820713926</c:v>
                </c:pt>
                <c:pt idx="450">
                  <c:v>0.2230759447576523</c:v>
                </c:pt>
                <c:pt idx="451">
                  <c:v>0.22233258579142409</c:v>
                </c:pt>
                <c:pt idx="452">
                  <c:v>0.2227194346500827</c:v>
                </c:pt>
                <c:pt idx="453">
                  <c:v>0.22241756241666441</c:v>
                </c:pt>
                <c:pt idx="454">
                  <c:v>0.22251250465195305</c:v>
                </c:pt>
                <c:pt idx="455">
                  <c:v>0.22261379662890565</c:v>
                </c:pt>
                <c:pt idx="456">
                  <c:v>0.22360222051654879</c:v>
                </c:pt>
                <c:pt idx="457">
                  <c:v>0.22369393838082904</c:v>
                </c:pt>
                <c:pt idx="458">
                  <c:v>0.22390008387981331</c:v>
                </c:pt>
                <c:pt idx="459">
                  <c:v>0.22275758628919298</c:v>
                </c:pt>
                <c:pt idx="460">
                  <c:v>0.22332508278528901</c:v>
                </c:pt>
                <c:pt idx="461">
                  <c:v>0.22288042694088855</c:v>
                </c:pt>
                <c:pt idx="462">
                  <c:v>0.22457398403683884</c:v>
                </c:pt>
                <c:pt idx="463">
                  <c:v>0.224685607082315</c:v>
                </c:pt>
                <c:pt idx="464">
                  <c:v>0.22457601550959103</c:v>
                </c:pt>
                <c:pt idx="465">
                  <c:v>0.22519540596851914</c:v>
                </c:pt>
                <c:pt idx="466">
                  <c:v>0.22516477809437199</c:v>
                </c:pt>
                <c:pt idx="467">
                  <c:v>0.22496153988970011</c:v>
                </c:pt>
                <c:pt idx="468">
                  <c:v>0.22476438948637018</c:v>
                </c:pt>
                <c:pt idx="469">
                  <c:v>0.22588965551129644</c:v>
                </c:pt>
                <c:pt idx="470">
                  <c:v>0.22603210742111768</c:v>
                </c:pt>
                <c:pt idx="471">
                  <c:v>0.22578433225839725</c:v>
                </c:pt>
                <c:pt idx="472">
                  <c:v>0.22580171846083133</c:v>
                </c:pt>
                <c:pt idx="473">
                  <c:v>0.22585782628830486</c:v>
                </c:pt>
                <c:pt idx="474">
                  <c:v>0.22611648885276675</c:v>
                </c:pt>
                <c:pt idx="475">
                  <c:v>0.22607094713090714</c:v>
                </c:pt>
                <c:pt idx="476">
                  <c:v>0.22484540348481921</c:v>
                </c:pt>
                <c:pt idx="477">
                  <c:v>0.23283039358164462</c:v>
                </c:pt>
                <c:pt idx="478">
                  <c:v>0.23352838474292539</c:v>
                </c:pt>
                <c:pt idx="479">
                  <c:v>0.23352648193241776</c:v>
                </c:pt>
                <c:pt idx="480">
                  <c:v>0.23352174835133388</c:v>
                </c:pt>
                <c:pt idx="481">
                  <c:v>0.23352042538697251</c:v>
                </c:pt>
                <c:pt idx="482">
                  <c:v>0.2331970916137153</c:v>
                </c:pt>
                <c:pt idx="483">
                  <c:v>0.23344216729587597</c:v>
                </c:pt>
                <c:pt idx="484">
                  <c:v>0.2334925983973585</c:v>
                </c:pt>
                <c:pt idx="485">
                  <c:v>0.23368007161522469</c:v>
                </c:pt>
                <c:pt idx="486">
                  <c:v>0.23369717819955418</c:v>
                </c:pt>
                <c:pt idx="487">
                  <c:v>0.23601805965205294</c:v>
                </c:pt>
                <c:pt idx="488">
                  <c:v>0.2374475125033351</c:v>
                </c:pt>
                <c:pt idx="489">
                  <c:v>0.23708374674365557</c:v>
                </c:pt>
                <c:pt idx="490">
                  <c:v>0.23718043259089908</c:v>
                </c:pt>
                <c:pt idx="491">
                  <c:v>0.23719504618335013</c:v>
                </c:pt>
                <c:pt idx="492">
                  <c:v>0.23623329863488648</c:v>
                </c:pt>
                <c:pt idx="493">
                  <c:v>0.23697705672050234</c:v>
                </c:pt>
                <c:pt idx="494">
                  <c:v>0.2369265889604838</c:v>
                </c:pt>
                <c:pt idx="495">
                  <c:v>0.23698323130604154</c:v>
                </c:pt>
                <c:pt idx="496">
                  <c:v>0.23696468722355399</c:v>
                </c:pt>
                <c:pt idx="497">
                  <c:v>0.23704350665549209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383-431F-AE53-3CD09A744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383936"/>
        <c:axId val="291384328"/>
      </c:scatterChart>
      <c:valAx>
        <c:axId val="291383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>
                    <a:solidFill>
                      <a:sysClr val="windowText" lastClr="000000"/>
                    </a:solidFill>
                  </a:rPr>
                  <a:t>PD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384328"/>
        <c:crosses val="autoZero"/>
        <c:crossBetween val="midCat"/>
      </c:valAx>
      <c:valAx>
        <c:axId val="291384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>
                    <a:solidFill>
                      <a:sysClr val="windowText" lastClr="000000"/>
                    </a:solidFill>
                  </a:rPr>
                  <a:t>Волатильность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383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307674464893601"/>
          <c:y val="8.4452094712241438E-2"/>
          <c:w val="0.86366750585564278"/>
          <c:h val="0.78126019954197723"/>
        </c:manualLayout>
      </c:layout>
      <c:lineChart>
        <c:grouping val="standard"/>
        <c:varyColors val="0"/>
        <c:ser>
          <c:idx val="0"/>
          <c:order val="0"/>
          <c:tx>
            <c:strRef>
              <c:f>PD!$E$1</c:f>
              <c:strCache>
                <c:ptCount val="1"/>
                <c:pt idx="0">
                  <c:v>Русал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Pt>
            <c:idx val="815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1-32F7-3149-9D3F-E8B8B5BF6D6E}"/>
              </c:ext>
            </c:extLst>
          </c:dPt>
          <c:dLbls>
            <c:dLbl>
              <c:idx val="815"/>
              <c:layout>
                <c:manualLayout>
                  <c:x val="-0.10227269066832832"/>
                  <c:y val="-7.3846171737413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F7-3149-9D3F-E8B8B5BF6D6E}"/>
                </c:ext>
              </c:extLst>
            </c:dLbl>
            <c:dLbl>
              <c:idx val="820"/>
              <c:layout>
                <c:manualLayout>
                  <c:x val="2.9545443970850238E-2"/>
                  <c:y val="-1.128192368569294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F7-3149-9D3F-E8B8B5BF6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C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PD!$A$2:$A$941</c:f>
              <c:numCache>
                <c:formatCode>m/d/yy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PD!$E$2:$E$941</c:f>
              <c:numCache>
                <c:formatCode>0.00%</c:formatCode>
                <c:ptCount val="940"/>
                <c:pt idx="0">
                  <c:v>4.849797156168497E-2</c:v>
                </c:pt>
                <c:pt idx="1">
                  <c:v>4.8413706176780702E-2</c:v>
                </c:pt>
                <c:pt idx="2">
                  <c:v>4.8420221146945171E-2</c:v>
                </c:pt>
                <c:pt idx="3">
                  <c:v>4.6409027733652762E-2</c:v>
                </c:pt>
                <c:pt idx="4">
                  <c:v>4.4454619425834264E-2</c:v>
                </c:pt>
                <c:pt idx="5">
                  <c:v>4.4749037615381043E-2</c:v>
                </c:pt>
                <c:pt idx="6">
                  <c:v>4.5400330179603508E-2</c:v>
                </c:pt>
                <c:pt idx="7">
                  <c:v>4.6833669576212891E-2</c:v>
                </c:pt>
                <c:pt idx="8">
                  <c:v>4.6863431658256412E-2</c:v>
                </c:pt>
                <c:pt idx="9">
                  <c:v>4.6736302880143292E-2</c:v>
                </c:pt>
                <c:pt idx="10">
                  <c:v>4.7443182073063007E-2</c:v>
                </c:pt>
                <c:pt idx="11">
                  <c:v>4.5757332413748415E-2</c:v>
                </c:pt>
                <c:pt idx="12">
                  <c:v>4.5711416298803577E-2</c:v>
                </c:pt>
                <c:pt idx="13">
                  <c:v>4.709265331614966E-2</c:v>
                </c:pt>
                <c:pt idx="14">
                  <c:v>4.562643131945459E-2</c:v>
                </c:pt>
                <c:pt idx="15">
                  <c:v>4.570285924240014E-2</c:v>
                </c:pt>
                <c:pt idx="16">
                  <c:v>4.6978204445303193E-2</c:v>
                </c:pt>
                <c:pt idx="17">
                  <c:v>4.6952309037681217E-2</c:v>
                </c:pt>
                <c:pt idx="18">
                  <c:v>4.6771753266437038E-2</c:v>
                </c:pt>
                <c:pt idx="19">
                  <c:v>4.6754651954687899E-2</c:v>
                </c:pt>
                <c:pt idx="20">
                  <c:v>4.6601726192028257E-2</c:v>
                </c:pt>
                <c:pt idx="21">
                  <c:v>4.5779105442377989E-2</c:v>
                </c:pt>
                <c:pt idx="22">
                  <c:v>4.5156539949278859E-2</c:v>
                </c:pt>
                <c:pt idx="23">
                  <c:v>4.5438198817759533E-2</c:v>
                </c:pt>
                <c:pt idx="24">
                  <c:v>4.5646343843820561E-2</c:v>
                </c:pt>
                <c:pt idx="25">
                  <c:v>4.5454385682513643E-2</c:v>
                </c:pt>
                <c:pt idx="26">
                  <c:v>4.5219104093296214E-2</c:v>
                </c:pt>
                <c:pt idx="27">
                  <c:v>4.5666870061614948E-2</c:v>
                </c:pt>
                <c:pt idx="28">
                  <c:v>4.6116977115335543E-2</c:v>
                </c:pt>
                <c:pt idx="29">
                  <c:v>4.6738790059404164E-2</c:v>
                </c:pt>
                <c:pt idx="30">
                  <c:v>4.7305144962341832E-2</c:v>
                </c:pt>
                <c:pt idx="31">
                  <c:v>4.7656922415511331E-2</c:v>
                </c:pt>
                <c:pt idx="32">
                  <c:v>4.6798393074665483E-2</c:v>
                </c:pt>
                <c:pt idx="33">
                  <c:v>4.6357996071176917E-2</c:v>
                </c:pt>
                <c:pt idx="34">
                  <c:v>4.6078002539564497E-2</c:v>
                </c:pt>
                <c:pt idx="35">
                  <c:v>4.5566456270588737E-2</c:v>
                </c:pt>
                <c:pt idx="36">
                  <c:v>4.6009241777340656E-2</c:v>
                </c:pt>
                <c:pt idx="37">
                  <c:v>4.500357350360637E-2</c:v>
                </c:pt>
                <c:pt idx="38">
                  <c:v>4.3889762417760596E-2</c:v>
                </c:pt>
                <c:pt idx="39">
                  <c:v>4.2657423513008642E-2</c:v>
                </c:pt>
                <c:pt idx="40">
                  <c:v>4.2185652501925082E-2</c:v>
                </c:pt>
                <c:pt idx="41">
                  <c:v>4.2550888991598909E-2</c:v>
                </c:pt>
                <c:pt idx="42">
                  <c:v>4.3247150606502034E-2</c:v>
                </c:pt>
                <c:pt idx="43">
                  <c:v>4.2808005473694802E-2</c:v>
                </c:pt>
                <c:pt idx="44">
                  <c:v>4.3113836718720086E-2</c:v>
                </c:pt>
                <c:pt idx="45">
                  <c:v>4.2342476683915185E-2</c:v>
                </c:pt>
                <c:pt idx="46">
                  <c:v>4.2818670228915973E-2</c:v>
                </c:pt>
                <c:pt idx="47">
                  <c:v>4.1973585322209024E-2</c:v>
                </c:pt>
                <c:pt idx="48">
                  <c:v>4.2224252994663043E-2</c:v>
                </c:pt>
                <c:pt idx="49">
                  <c:v>4.1683515734538136E-2</c:v>
                </c:pt>
                <c:pt idx="50">
                  <c:v>4.2104134831136744E-2</c:v>
                </c:pt>
                <c:pt idx="51">
                  <c:v>4.2346439684976672E-2</c:v>
                </c:pt>
                <c:pt idx="52">
                  <c:v>4.2811366599519729E-2</c:v>
                </c:pt>
                <c:pt idx="53">
                  <c:v>4.1683460360294335E-2</c:v>
                </c:pt>
                <c:pt idx="54">
                  <c:v>4.1484181418852399E-2</c:v>
                </c:pt>
                <c:pt idx="55">
                  <c:v>4.1260652079853855E-2</c:v>
                </c:pt>
                <c:pt idx="56">
                  <c:v>4.1453811542655372E-2</c:v>
                </c:pt>
                <c:pt idx="57">
                  <c:v>4.1588585138578889E-2</c:v>
                </c:pt>
                <c:pt idx="58">
                  <c:v>4.1336593335775676E-2</c:v>
                </c:pt>
                <c:pt idx="59">
                  <c:v>4.0829084242426879E-2</c:v>
                </c:pt>
                <c:pt idx="60">
                  <c:v>4.0737102074541211E-2</c:v>
                </c:pt>
                <c:pt idx="61">
                  <c:v>4.0198491490102128E-2</c:v>
                </c:pt>
                <c:pt idx="62">
                  <c:v>3.9936480698138613E-2</c:v>
                </c:pt>
                <c:pt idx="63">
                  <c:v>3.9144921421064363E-2</c:v>
                </c:pt>
                <c:pt idx="64">
                  <c:v>3.9687396610526331E-2</c:v>
                </c:pt>
                <c:pt idx="65">
                  <c:v>4.0032240678667064E-2</c:v>
                </c:pt>
                <c:pt idx="66">
                  <c:v>3.9266268376617383E-2</c:v>
                </c:pt>
                <c:pt idx="67">
                  <c:v>3.7267066263652435E-2</c:v>
                </c:pt>
                <c:pt idx="68">
                  <c:v>3.9814499300005059E-2</c:v>
                </c:pt>
                <c:pt idx="69">
                  <c:v>3.7260384956986206E-2</c:v>
                </c:pt>
                <c:pt idx="70">
                  <c:v>3.699408021148503E-2</c:v>
                </c:pt>
                <c:pt idx="71">
                  <c:v>3.7269144905588789E-2</c:v>
                </c:pt>
                <c:pt idx="72">
                  <c:v>3.6889312875509478E-2</c:v>
                </c:pt>
                <c:pt idx="73">
                  <c:v>3.6844744137217257E-2</c:v>
                </c:pt>
                <c:pt idx="74">
                  <c:v>3.688792674786201E-2</c:v>
                </c:pt>
                <c:pt idx="75">
                  <c:v>3.7823560532886082E-2</c:v>
                </c:pt>
                <c:pt idx="76">
                  <c:v>3.8274322312446755E-2</c:v>
                </c:pt>
                <c:pt idx="77">
                  <c:v>3.7827864866639804E-2</c:v>
                </c:pt>
                <c:pt idx="78">
                  <c:v>3.8338572994053077E-2</c:v>
                </c:pt>
                <c:pt idx="79">
                  <c:v>3.8729684450065083E-2</c:v>
                </c:pt>
                <c:pt idx="80">
                  <c:v>3.8420013945235955E-2</c:v>
                </c:pt>
                <c:pt idx="81">
                  <c:v>3.9045087607987111E-2</c:v>
                </c:pt>
                <c:pt idx="82">
                  <c:v>3.8461667565836653E-2</c:v>
                </c:pt>
                <c:pt idx="83">
                  <c:v>3.8106035869189855E-2</c:v>
                </c:pt>
                <c:pt idx="84">
                  <c:v>3.8143713622081278E-2</c:v>
                </c:pt>
                <c:pt idx="85">
                  <c:v>3.7944824949456377E-2</c:v>
                </c:pt>
                <c:pt idx="86">
                  <c:v>3.7850059813733336E-2</c:v>
                </c:pt>
                <c:pt idx="87">
                  <c:v>3.8026970144173361E-2</c:v>
                </c:pt>
                <c:pt idx="88">
                  <c:v>3.7987538119389611E-2</c:v>
                </c:pt>
                <c:pt idx="89">
                  <c:v>3.8321344946152081E-2</c:v>
                </c:pt>
                <c:pt idx="90">
                  <c:v>3.9469327002583363E-2</c:v>
                </c:pt>
                <c:pt idx="91">
                  <c:v>4.0396579377634266E-2</c:v>
                </c:pt>
                <c:pt idx="92">
                  <c:v>4.0188494169722574E-2</c:v>
                </c:pt>
                <c:pt idx="93">
                  <c:v>3.9895305112398381E-2</c:v>
                </c:pt>
                <c:pt idx="94">
                  <c:v>3.9689712833490612E-2</c:v>
                </c:pt>
                <c:pt idx="95">
                  <c:v>3.9651233237301506E-2</c:v>
                </c:pt>
                <c:pt idx="96">
                  <c:v>3.9562815152235531E-2</c:v>
                </c:pt>
                <c:pt idx="97">
                  <c:v>3.9681649592623762E-2</c:v>
                </c:pt>
                <c:pt idx="98">
                  <c:v>3.9439536383256694E-2</c:v>
                </c:pt>
                <c:pt idx="99">
                  <c:v>3.9446868236359948E-2</c:v>
                </c:pt>
                <c:pt idx="100">
                  <c:v>3.8868652686470467E-2</c:v>
                </c:pt>
                <c:pt idx="101">
                  <c:v>3.8016533043526916E-2</c:v>
                </c:pt>
                <c:pt idx="102">
                  <c:v>3.8260668005486234E-2</c:v>
                </c:pt>
                <c:pt idx="103">
                  <c:v>3.8128546997466262E-2</c:v>
                </c:pt>
                <c:pt idx="104">
                  <c:v>3.8043530585325433E-2</c:v>
                </c:pt>
                <c:pt idx="105">
                  <c:v>3.7948351122128743E-2</c:v>
                </c:pt>
                <c:pt idx="106">
                  <c:v>3.8349921822642678E-2</c:v>
                </c:pt>
                <c:pt idx="107">
                  <c:v>3.8707522604795486E-2</c:v>
                </c:pt>
                <c:pt idx="108">
                  <c:v>3.9116921529476212E-2</c:v>
                </c:pt>
                <c:pt idx="109">
                  <c:v>3.8402694821486713E-2</c:v>
                </c:pt>
                <c:pt idx="110">
                  <c:v>3.8125056520680448E-2</c:v>
                </c:pt>
                <c:pt idx="111">
                  <c:v>3.8269621127139018E-2</c:v>
                </c:pt>
                <c:pt idx="112">
                  <c:v>3.8282975825836806E-2</c:v>
                </c:pt>
                <c:pt idx="113">
                  <c:v>3.8335507823405182E-2</c:v>
                </c:pt>
                <c:pt idx="114">
                  <c:v>3.92494121209516E-2</c:v>
                </c:pt>
                <c:pt idx="115">
                  <c:v>3.9570560476093961E-2</c:v>
                </c:pt>
                <c:pt idx="116">
                  <c:v>3.9911141849237226E-2</c:v>
                </c:pt>
                <c:pt idx="117">
                  <c:v>4.0014841744426669E-2</c:v>
                </c:pt>
                <c:pt idx="118">
                  <c:v>3.9335356305544342E-2</c:v>
                </c:pt>
                <c:pt idx="119">
                  <c:v>3.9315597100377436E-2</c:v>
                </c:pt>
                <c:pt idx="120">
                  <c:v>4.034672497420945E-2</c:v>
                </c:pt>
                <c:pt idx="121">
                  <c:v>4.2681824717810589E-2</c:v>
                </c:pt>
                <c:pt idx="122">
                  <c:v>4.2283272127011447E-2</c:v>
                </c:pt>
                <c:pt idx="123">
                  <c:v>4.2405760014207337E-2</c:v>
                </c:pt>
                <c:pt idx="124">
                  <c:v>4.300724102906997E-2</c:v>
                </c:pt>
                <c:pt idx="125">
                  <c:v>4.4434385099431602E-2</c:v>
                </c:pt>
                <c:pt idx="126">
                  <c:v>4.5040088456329883E-2</c:v>
                </c:pt>
                <c:pt idx="127">
                  <c:v>4.5659726699364689E-2</c:v>
                </c:pt>
                <c:pt idx="128">
                  <c:v>4.526932612369472E-2</c:v>
                </c:pt>
                <c:pt idx="129">
                  <c:v>4.684235590659222E-2</c:v>
                </c:pt>
                <c:pt idx="130">
                  <c:v>4.7703626932019058E-2</c:v>
                </c:pt>
                <c:pt idx="131">
                  <c:v>4.7944521151389773E-2</c:v>
                </c:pt>
                <c:pt idx="132">
                  <c:v>4.7703445650780524E-2</c:v>
                </c:pt>
                <c:pt idx="133">
                  <c:v>4.7992373575398692E-2</c:v>
                </c:pt>
                <c:pt idx="134">
                  <c:v>4.7690980627803824E-2</c:v>
                </c:pt>
                <c:pt idx="135">
                  <c:v>4.7552773070368454E-2</c:v>
                </c:pt>
                <c:pt idx="136">
                  <c:v>4.6924041469084798E-2</c:v>
                </c:pt>
                <c:pt idx="137">
                  <c:v>4.7505499119950827E-2</c:v>
                </c:pt>
                <c:pt idx="138">
                  <c:v>4.8415672149238941E-2</c:v>
                </c:pt>
                <c:pt idx="139">
                  <c:v>4.7617155046787811E-2</c:v>
                </c:pt>
                <c:pt idx="140">
                  <c:v>4.7858862669684976E-2</c:v>
                </c:pt>
                <c:pt idx="141">
                  <c:v>4.7988804490481068E-2</c:v>
                </c:pt>
                <c:pt idx="142">
                  <c:v>4.7918420482043027E-2</c:v>
                </c:pt>
                <c:pt idx="143">
                  <c:v>4.7747758130823742E-2</c:v>
                </c:pt>
                <c:pt idx="144">
                  <c:v>4.7244036860089426E-2</c:v>
                </c:pt>
                <c:pt idx="145">
                  <c:v>4.6502366241467939E-2</c:v>
                </c:pt>
                <c:pt idx="146">
                  <c:v>4.6567180054813792E-2</c:v>
                </c:pt>
                <c:pt idx="147">
                  <c:v>4.5780827452706327E-2</c:v>
                </c:pt>
                <c:pt idx="148">
                  <c:v>4.5914431700120398E-2</c:v>
                </c:pt>
                <c:pt idx="149">
                  <c:v>4.5640893569318948E-2</c:v>
                </c:pt>
                <c:pt idx="150">
                  <c:v>4.6073368273516185E-2</c:v>
                </c:pt>
                <c:pt idx="151">
                  <c:v>4.5946725874765629E-2</c:v>
                </c:pt>
                <c:pt idx="152">
                  <c:v>4.6309632625920312E-2</c:v>
                </c:pt>
                <c:pt idx="153">
                  <c:v>4.6152239141896534E-2</c:v>
                </c:pt>
                <c:pt idx="154">
                  <c:v>4.5695089757492972E-2</c:v>
                </c:pt>
                <c:pt idx="155">
                  <c:v>4.4826056350269566E-2</c:v>
                </c:pt>
                <c:pt idx="156">
                  <c:v>4.5586424063324721E-2</c:v>
                </c:pt>
                <c:pt idx="157">
                  <c:v>4.5951356425681877E-2</c:v>
                </c:pt>
                <c:pt idx="158">
                  <c:v>4.6031512856486191E-2</c:v>
                </c:pt>
                <c:pt idx="159">
                  <c:v>4.6628015300253331E-2</c:v>
                </c:pt>
                <c:pt idx="160">
                  <c:v>4.7785120398323534E-2</c:v>
                </c:pt>
                <c:pt idx="161">
                  <c:v>4.7856298453866249E-2</c:v>
                </c:pt>
                <c:pt idx="162">
                  <c:v>4.7871334260077829E-2</c:v>
                </c:pt>
                <c:pt idx="163">
                  <c:v>4.7299833595216972E-2</c:v>
                </c:pt>
                <c:pt idx="164">
                  <c:v>4.7971911729243172E-2</c:v>
                </c:pt>
                <c:pt idx="165">
                  <c:v>4.8242113094642942E-2</c:v>
                </c:pt>
                <c:pt idx="166">
                  <c:v>4.826094053380834E-2</c:v>
                </c:pt>
                <c:pt idx="167">
                  <c:v>4.8024489254372506E-2</c:v>
                </c:pt>
                <c:pt idx="168">
                  <c:v>4.6717248649064493E-2</c:v>
                </c:pt>
                <c:pt idx="169">
                  <c:v>4.664887493568904E-2</c:v>
                </c:pt>
                <c:pt idx="170">
                  <c:v>4.6193766357346885E-2</c:v>
                </c:pt>
                <c:pt idx="171">
                  <c:v>4.5728367778234968E-2</c:v>
                </c:pt>
                <c:pt idx="172">
                  <c:v>4.4692564159522774E-2</c:v>
                </c:pt>
                <c:pt idx="173">
                  <c:v>4.4864083287927951E-2</c:v>
                </c:pt>
                <c:pt idx="174">
                  <c:v>4.5554259706076593E-2</c:v>
                </c:pt>
                <c:pt idx="175">
                  <c:v>4.5939450788852781E-2</c:v>
                </c:pt>
                <c:pt idx="176">
                  <c:v>4.6520691653263981E-2</c:v>
                </c:pt>
                <c:pt idx="177">
                  <c:v>4.6304371398551661E-2</c:v>
                </c:pt>
                <c:pt idx="178">
                  <c:v>4.653837727843925E-2</c:v>
                </c:pt>
                <c:pt idx="179">
                  <c:v>4.6656080366687967E-2</c:v>
                </c:pt>
                <c:pt idx="180">
                  <c:v>4.6767034338228673E-2</c:v>
                </c:pt>
                <c:pt idx="181">
                  <c:v>4.5189074191816274E-2</c:v>
                </c:pt>
                <c:pt idx="182">
                  <c:v>4.4893695009877319E-2</c:v>
                </c:pt>
                <c:pt idx="183">
                  <c:v>4.4049106387986856E-2</c:v>
                </c:pt>
                <c:pt idx="184">
                  <c:v>4.5140448464123531E-2</c:v>
                </c:pt>
                <c:pt idx="185">
                  <c:v>4.5968063453426362E-2</c:v>
                </c:pt>
                <c:pt idx="186">
                  <c:v>4.5688601215659944E-2</c:v>
                </c:pt>
                <c:pt idx="187">
                  <c:v>4.5163394932977274E-2</c:v>
                </c:pt>
                <c:pt idx="188">
                  <c:v>4.5245955177428847E-2</c:v>
                </c:pt>
                <c:pt idx="189">
                  <c:v>4.4932377559809167E-2</c:v>
                </c:pt>
                <c:pt idx="190">
                  <c:v>4.4605730645321126E-2</c:v>
                </c:pt>
                <c:pt idx="191">
                  <c:v>4.4185431340888127E-2</c:v>
                </c:pt>
                <c:pt idx="192">
                  <c:v>4.3992504504076227E-2</c:v>
                </c:pt>
                <c:pt idx="193">
                  <c:v>4.4505039648928074E-2</c:v>
                </c:pt>
                <c:pt idx="194">
                  <c:v>4.4368164204285764E-2</c:v>
                </c:pt>
                <c:pt idx="195">
                  <c:v>4.4973852362422455E-2</c:v>
                </c:pt>
                <c:pt idx="196">
                  <c:v>4.450882326558505E-2</c:v>
                </c:pt>
                <c:pt idx="197">
                  <c:v>4.4273634710120052E-2</c:v>
                </c:pt>
                <c:pt idx="198">
                  <c:v>4.3995721050229204E-2</c:v>
                </c:pt>
                <c:pt idx="199">
                  <c:v>4.4832461089813778E-2</c:v>
                </c:pt>
                <c:pt idx="200">
                  <c:v>4.4725750168801835E-2</c:v>
                </c:pt>
                <c:pt idx="201">
                  <c:v>4.513389839039051E-2</c:v>
                </c:pt>
                <c:pt idx="202">
                  <c:v>4.3942933695790762E-2</c:v>
                </c:pt>
                <c:pt idx="203">
                  <c:v>4.387038219580678E-2</c:v>
                </c:pt>
                <c:pt idx="204">
                  <c:v>4.4151837944730876E-2</c:v>
                </c:pt>
                <c:pt idx="205">
                  <c:v>4.4692186025652059E-2</c:v>
                </c:pt>
                <c:pt idx="206">
                  <c:v>4.4111270336594538E-2</c:v>
                </c:pt>
                <c:pt idx="207">
                  <c:v>4.4296466938601925E-2</c:v>
                </c:pt>
                <c:pt idx="208">
                  <c:v>4.4239354713850203E-2</c:v>
                </c:pt>
                <c:pt idx="209">
                  <c:v>4.4047820687350157E-2</c:v>
                </c:pt>
                <c:pt idx="210">
                  <c:v>4.3866259298603431E-2</c:v>
                </c:pt>
                <c:pt idx="211">
                  <c:v>4.2581461562588227E-2</c:v>
                </c:pt>
                <c:pt idx="212">
                  <c:v>4.3042059971451246E-2</c:v>
                </c:pt>
                <c:pt idx="213">
                  <c:v>4.2883072208415245E-2</c:v>
                </c:pt>
                <c:pt idx="214">
                  <c:v>4.2623526377399606E-2</c:v>
                </c:pt>
                <c:pt idx="215">
                  <c:v>4.3033734097254299E-2</c:v>
                </c:pt>
                <c:pt idx="216">
                  <c:v>4.329822988199121E-2</c:v>
                </c:pt>
                <c:pt idx="217">
                  <c:v>4.4001051673073846E-2</c:v>
                </c:pt>
                <c:pt idx="218">
                  <c:v>4.2498620951582564E-2</c:v>
                </c:pt>
                <c:pt idx="219">
                  <c:v>4.0547235962864366E-2</c:v>
                </c:pt>
                <c:pt idx="220">
                  <c:v>4.0327103545009985E-2</c:v>
                </c:pt>
                <c:pt idx="221">
                  <c:v>4.0726014360997265E-2</c:v>
                </c:pt>
                <c:pt idx="222">
                  <c:v>4.0986654703679425E-2</c:v>
                </c:pt>
                <c:pt idx="223">
                  <c:v>4.1436051197077751E-2</c:v>
                </c:pt>
                <c:pt idx="224">
                  <c:v>4.0956790332320449E-2</c:v>
                </c:pt>
                <c:pt idx="225">
                  <c:v>4.0932972774409659E-2</c:v>
                </c:pt>
                <c:pt idx="226">
                  <c:v>4.0110285231582943E-2</c:v>
                </c:pt>
                <c:pt idx="227">
                  <c:v>3.982957648949724E-2</c:v>
                </c:pt>
                <c:pt idx="228">
                  <c:v>3.9584762870747414E-2</c:v>
                </c:pt>
                <c:pt idx="229">
                  <c:v>3.9486398113999698E-2</c:v>
                </c:pt>
                <c:pt idx="230">
                  <c:v>4.0578340333749061E-2</c:v>
                </c:pt>
                <c:pt idx="231">
                  <c:v>4.0224646353638635E-2</c:v>
                </c:pt>
                <c:pt idx="232">
                  <c:v>3.9562488707061826E-2</c:v>
                </c:pt>
                <c:pt idx="233">
                  <c:v>3.8593543565958684E-2</c:v>
                </c:pt>
                <c:pt idx="234">
                  <c:v>3.7651176243469191E-2</c:v>
                </c:pt>
                <c:pt idx="235">
                  <c:v>3.7291521355938217E-2</c:v>
                </c:pt>
                <c:pt idx="236">
                  <c:v>3.6439079851539144E-2</c:v>
                </c:pt>
                <c:pt idx="237">
                  <c:v>3.6443715362249371E-2</c:v>
                </c:pt>
                <c:pt idx="238">
                  <c:v>3.6933223216658657E-2</c:v>
                </c:pt>
                <c:pt idx="239">
                  <c:v>3.6176653419287094E-2</c:v>
                </c:pt>
                <c:pt idx="240">
                  <c:v>3.5347316248600505E-2</c:v>
                </c:pt>
                <c:pt idx="241">
                  <c:v>2.4663366217059033E-2</c:v>
                </c:pt>
                <c:pt idx="242">
                  <c:v>2.2558613901718729E-2</c:v>
                </c:pt>
                <c:pt idx="243">
                  <c:v>2.2513601582200671E-2</c:v>
                </c:pt>
                <c:pt idx="244">
                  <c:v>2.2087153990424477E-2</c:v>
                </c:pt>
                <c:pt idx="245">
                  <c:v>2.2420352085668189E-2</c:v>
                </c:pt>
                <c:pt idx="246">
                  <c:v>2.331924129277017E-2</c:v>
                </c:pt>
                <c:pt idx="247">
                  <c:v>2.3071202998817264E-2</c:v>
                </c:pt>
                <c:pt idx="248">
                  <c:v>2.3380031631232524E-2</c:v>
                </c:pt>
                <c:pt idx="249">
                  <c:v>2.0637647353333261E-2</c:v>
                </c:pt>
                <c:pt idx="250">
                  <c:v>1.9055885017201749E-2</c:v>
                </c:pt>
                <c:pt idx="251">
                  <c:v>1.5200492075088994E-2</c:v>
                </c:pt>
                <c:pt idx="252">
                  <c:v>1.5085718124139051E-2</c:v>
                </c:pt>
                <c:pt idx="253">
                  <c:v>1.5013530513631461E-2</c:v>
                </c:pt>
                <c:pt idx="254">
                  <c:v>1.5037697824424453E-2</c:v>
                </c:pt>
                <c:pt idx="255">
                  <c:v>1.492640172563576E-2</c:v>
                </c:pt>
                <c:pt idx="256">
                  <c:v>1.4631298481277755E-2</c:v>
                </c:pt>
                <c:pt idx="257">
                  <c:v>1.467079518090391E-2</c:v>
                </c:pt>
                <c:pt idx="258">
                  <c:v>1.4298301774257449E-2</c:v>
                </c:pt>
                <c:pt idx="259">
                  <c:v>1.4357519252713906E-2</c:v>
                </c:pt>
                <c:pt idx="260">
                  <c:v>1.4269995203034036E-2</c:v>
                </c:pt>
                <c:pt idx="261">
                  <c:v>1.4461239428807076E-2</c:v>
                </c:pt>
                <c:pt idx="262">
                  <c:v>1.0441645765161536E-2</c:v>
                </c:pt>
                <c:pt idx="263">
                  <c:v>1.0618974118596004E-2</c:v>
                </c:pt>
                <c:pt idx="264">
                  <c:v>1.1297534074914007E-2</c:v>
                </c:pt>
                <c:pt idx="265">
                  <c:v>1.1187441985819085E-2</c:v>
                </c:pt>
                <c:pt idx="266">
                  <c:v>1.1071000472324047E-2</c:v>
                </c:pt>
                <c:pt idx="267">
                  <c:v>1.0144732764629728E-2</c:v>
                </c:pt>
                <c:pt idx="268">
                  <c:v>1.0448201579812647E-2</c:v>
                </c:pt>
                <c:pt idx="269">
                  <c:v>1.0267968736874161E-2</c:v>
                </c:pt>
                <c:pt idx="270">
                  <c:v>1.0095369579195547E-2</c:v>
                </c:pt>
                <c:pt idx="271">
                  <c:v>1.0171241903997189E-2</c:v>
                </c:pt>
                <c:pt idx="272">
                  <c:v>1.0167198961807759E-2</c:v>
                </c:pt>
                <c:pt idx="273">
                  <c:v>1.0243340947803386E-2</c:v>
                </c:pt>
                <c:pt idx="274">
                  <c:v>9.1750985592207786E-3</c:v>
                </c:pt>
                <c:pt idx="275">
                  <c:v>9.0621270746364131E-3</c:v>
                </c:pt>
                <c:pt idx="276">
                  <c:v>8.9710335787377971E-3</c:v>
                </c:pt>
                <c:pt idx="277">
                  <c:v>9.1366770153380131E-3</c:v>
                </c:pt>
                <c:pt idx="278">
                  <c:v>9.2941443034448793E-3</c:v>
                </c:pt>
                <c:pt idx="279">
                  <c:v>9.0146551102618638E-3</c:v>
                </c:pt>
                <c:pt idx="280">
                  <c:v>9.0003464838174715E-3</c:v>
                </c:pt>
                <c:pt idx="281">
                  <c:v>8.8345309600770822E-3</c:v>
                </c:pt>
                <c:pt idx="282">
                  <c:v>8.8288613844412986E-3</c:v>
                </c:pt>
                <c:pt idx="283">
                  <c:v>8.9096645024186877E-3</c:v>
                </c:pt>
                <c:pt idx="284">
                  <c:v>8.9540788741383562E-3</c:v>
                </c:pt>
                <c:pt idx="285">
                  <c:v>8.756084214257295E-3</c:v>
                </c:pt>
                <c:pt idx="286">
                  <c:v>9.6368567433602163E-3</c:v>
                </c:pt>
                <c:pt idx="287">
                  <c:v>9.527466184292158E-3</c:v>
                </c:pt>
                <c:pt idx="288">
                  <c:v>1.0891845864312901E-2</c:v>
                </c:pt>
                <c:pt idx="289">
                  <c:v>1.1114612616323297E-2</c:v>
                </c:pt>
                <c:pt idx="290">
                  <c:v>1.153507476666287E-2</c:v>
                </c:pt>
                <c:pt idx="291">
                  <c:v>1.1288677133581065E-2</c:v>
                </c:pt>
                <c:pt idx="292">
                  <c:v>1.1036086205582368E-2</c:v>
                </c:pt>
                <c:pt idx="293">
                  <c:v>1.1184167062802491E-2</c:v>
                </c:pt>
                <c:pt idx="294">
                  <c:v>1.1138437196421672E-2</c:v>
                </c:pt>
                <c:pt idx="295">
                  <c:v>1.0899348041514779E-2</c:v>
                </c:pt>
                <c:pt idx="296">
                  <c:v>1.1000168023378979E-2</c:v>
                </c:pt>
                <c:pt idx="297">
                  <c:v>1.0950976958378844E-2</c:v>
                </c:pt>
                <c:pt idx="298">
                  <c:v>1.0956082517627763E-2</c:v>
                </c:pt>
                <c:pt idx="299">
                  <c:v>1.1189632389291916E-2</c:v>
                </c:pt>
                <c:pt idx="300">
                  <c:v>1.1263143381341286E-2</c:v>
                </c:pt>
                <c:pt idx="301">
                  <c:v>1.1251262835418496E-2</c:v>
                </c:pt>
                <c:pt idx="302">
                  <c:v>1.1258488740928756E-2</c:v>
                </c:pt>
                <c:pt idx="303">
                  <c:v>1.1258202692857501E-2</c:v>
                </c:pt>
                <c:pt idx="304">
                  <c:v>1.1258280582149435E-2</c:v>
                </c:pt>
                <c:pt idx="305">
                  <c:v>1.1155107993530276E-2</c:v>
                </c:pt>
                <c:pt idx="306">
                  <c:v>1.1047834016551615E-2</c:v>
                </c:pt>
                <c:pt idx="307">
                  <c:v>1.1168585995225066E-2</c:v>
                </c:pt>
                <c:pt idx="308">
                  <c:v>1.1131728493678786E-2</c:v>
                </c:pt>
                <c:pt idx="309">
                  <c:v>1.1241171960431293E-2</c:v>
                </c:pt>
                <c:pt idx="310">
                  <c:v>1.1252757937729122E-2</c:v>
                </c:pt>
                <c:pt idx="311">
                  <c:v>1.1321700088524901E-2</c:v>
                </c:pt>
                <c:pt idx="312">
                  <c:v>1.0989324572191666E-2</c:v>
                </c:pt>
                <c:pt idx="313">
                  <c:v>1.1214717889892251E-2</c:v>
                </c:pt>
                <c:pt idx="314">
                  <c:v>1.1336876017058174E-2</c:v>
                </c:pt>
                <c:pt idx="315">
                  <c:v>1.1416975849050177E-2</c:v>
                </c:pt>
                <c:pt idx="316">
                  <c:v>1.1058808344224208E-2</c:v>
                </c:pt>
                <c:pt idx="317">
                  <c:v>1.1016945779234386E-2</c:v>
                </c:pt>
                <c:pt idx="318">
                  <c:v>1.0741967383000057E-2</c:v>
                </c:pt>
                <c:pt idx="319">
                  <c:v>9.5558884088963146E-3</c:v>
                </c:pt>
                <c:pt idx="320">
                  <c:v>9.1443790863057969E-3</c:v>
                </c:pt>
                <c:pt idx="321">
                  <c:v>9.0368287457362247E-3</c:v>
                </c:pt>
                <c:pt idx="322">
                  <c:v>8.5585020198266949E-3</c:v>
                </c:pt>
                <c:pt idx="323">
                  <c:v>8.4511475411610699E-3</c:v>
                </c:pt>
                <c:pt idx="324">
                  <c:v>9.1058270049812449E-3</c:v>
                </c:pt>
                <c:pt idx="325">
                  <c:v>8.9997705628428824E-3</c:v>
                </c:pt>
                <c:pt idx="326">
                  <c:v>8.289756411927118E-3</c:v>
                </c:pt>
                <c:pt idx="327">
                  <c:v>8.2720170718244054E-3</c:v>
                </c:pt>
                <c:pt idx="328">
                  <c:v>8.2139182530779863E-3</c:v>
                </c:pt>
                <c:pt idx="329">
                  <c:v>8.2463923907128076E-3</c:v>
                </c:pt>
                <c:pt idx="330">
                  <c:v>8.3363658419484312E-3</c:v>
                </c:pt>
                <c:pt idx="331">
                  <c:v>8.2931544206394526E-3</c:v>
                </c:pt>
                <c:pt idx="332">
                  <c:v>8.0369680227094873E-3</c:v>
                </c:pt>
                <c:pt idx="333">
                  <c:v>7.8285410833629082E-3</c:v>
                </c:pt>
                <c:pt idx="334">
                  <c:v>7.8179092832563364E-3</c:v>
                </c:pt>
                <c:pt idx="335">
                  <c:v>7.982685985652084E-3</c:v>
                </c:pt>
                <c:pt idx="336">
                  <c:v>8.0232181243537655E-3</c:v>
                </c:pt>
                <c:pt idx="337">
                  <c:v>8.0734666187954312E-3</c:v>
                </c:pt>
                <c:pt idx="338">
                  <c:v>8.4680520475899131E-3</c:v>
                </c:pt>
                <c:pt idx="339">
                  <c:v>8.6323156879647683E-3</c:v>
                </c:pt>
                <c:pt idx="340">
                  <c:v>8.6800793160494768E-3</c:v>
                </c:pt>
                <c:pt idx="341">
                  <c:v>8.998607527933156E-3</c:v>
                </c:pt>
                <c:pt idx="342">
                  <c:v>8.8330227496305064E-3</c:v>
                </c:pt>
                <c:pt idx="343">
                  <c:v>9.0583458665357795E-3</c:v>
                </c:pt>
                <c:pt idx="344">
                  <c:v>8.9895175754778345E-3</c:v>
                </c:pt>
                <c:pt idx="345">
                  <c:v>8.9664549183622842E-3</c:v>
                </c:pt>
                <c:pt idx="346">
                  <c:v>8.886587273135519E-3</c:v>
                </c:pt>
                <c:pt idx="347">
                  <c:v>8.848122369223551E-3</c:v>
                </c:pt>
                <c:pt idx="348">
                  <c:v>8.9007148298248309E-3</c:v>
                </c:pt>
                <c:pt idx="349">
                  <c:v>8.8556331959773592E-3</c:v>
                </c:pt>
                <c:pt idx="350">
                  <c:v>8.8474730871286687E-3</c:v>
                </c:pt>
                <c:pt idx="351">
                  <c:v>8.8741294263567725E-3</c:v>
                </c:pt>
                <c:pt idx="352">
                  <c:v>8.7913794433976851E-3</c:v>
                </c:pt>
                <c:pt idx="353">
                  <c:v>8.7805389966428803E-3</c:v>
                </c:pt>
                <c:pt idx="354">
                  <c:v>8.8148265789218562E-3</c:v>
                </c:pt>
                <c:pt idx="355">
                  <c:v>8.7906622715704739E-3</c:v>
                </c:pt>
                <c:pt idx="356">
                  <c:v>9.158622876354704E-3</c:v>
                </c:pt>
                <c:pt idx="357">
                  <c:v>9.2482930422781977E-3</c:v>
                </c:pt>
                <c:pt idx="358">
                  <c:v>9.1855721618255524E-3</c:v>
                </c:pt>
                <c:pt idx="359">
                  <c:v>9.2421775462059649E-3</c:v>
                </c:pt>
                <c:pt idx="360">
                  <c:v>9.2604936736943502E-3</c:v>
                </c:pt>
                <c:pt idx="361">
                  <c:v>1.1043535243572971E-2</c:v>
                </c:pt>
                <c:pt idx="362">
                  <c:v>1.1033352620571823E-2</c:v>
                </c:pt>
                <c:pt idx="363">
                  <c:v>1.0912975457386389E-2</c:v>
                </c:pt>
                <c:pt idx="364">
                  <c:v>1.1548405755450982E-2</c:v>
                </c:pt>
                <c:pt idx="365">
                  <c:v>1.1303981575061E-2</c:v>
                </c:pt>
                <c:pt idx="366">
                  <c:v>1.1510872649707331E-2</c:v>
                </c:pt>
                <c:pt idx="367">
                  <c:v>1.1491144644976786E-2</c:v>
                </c:pt>
                <c:pt idx="368">
                  <c:v>1.1519751108324759E-2</c:v>
                </c:pt>
                <c:pt idx="369">
                  <c:v>1.1528809506748222E-2</c:v>
                </c:pt>
                <c:pt idx="370">
                  <c:v>1.1519664218722069E-2</c:v>
                </c:pt>
                <c:pt idx="371">
                  <c:v>1.1878105301464692E-2</c:v>
                </c:pt>
                <c:pt idx="372">
                  <c:v>1.0603710081970716E-2</c:v>
                </c:pt>
                <c:pt idx="373">
                  <c:v>1.0456163927042912E-2</c:v>
                </c:pt>
                <c:pt idx="374">
                  <c:v>1.0272718913710319E-2</c:v>
                </c:pt>
                <c:pt idx="375">
                  <c:v>1.0034563324538108E-2</c:v>
                </c:pt>
                <c:pt idx="376">
                  <c:v>9.097709608690361E-3</c:v>
                </c:pt>
                <c:pt idx="377">
                  <c:v>8.747725352071762E-3</c:v>
                </c:pt>
                <c:pt idx="378">
                  <c:v>8.2531783001910091E-3</c:v>
                </c:pt>
                <c:pt idx="379">
                  <c:v>8.2273631600412855E-3</c:v>
                </c:pt>
                <c:pt idx="380">
                  <c:v>7.6362836373135828E-3</c:v>
                </c:pt>
                <c:pt idx="381">
                  <c:v>7.4538364950707502E-3</c:v>
                </c:pt>
                <c:pt idx="382">
                  <c:v>7.5586457533967982E-3</c:v>
                </c:pt>
                <c:pt idx="383">
                  <c:v>7.6252813836662587E-3</c:v>
                </c:pt>
                <c:pt idx="384">
                  <c:v>7.7495563273527529E-3</c:v>
                </c:pt>
                <c:pt idx="385">
                  <c:v>7.7584553356267781E-3</c:v>
                </c:pt>
                <c:pt idx="386">
                  <c:v>7.7762635703630314E-3</c:v>
                </c:pt>
                <c:pt idx="387">
                  <c:v>7.7899526064589796E-3</c:v>
                </c:pt>
                <c:pt idx="388">
                  <c:v>7.7758793069042514E-3</c:v>
                </c:pt>
                <c:pt idx="389">
                  <c:v>7.5215924699280415E-3</c:v>
                </c:pt>
                <c:pt idx="390">
                  <c:v>7.5605587992163418E-3</c:v>
                </c:pt>
                <c:pt idx="391">
                  <c:v>7.5745088252156109E-3</c:v>
                </c:pt>
                <c:pt idx="392">
                  <c:v>7.5085504483139885E-3</c:v>
                </c:pt>
                <c:pt idx="393">
                  <c:v>7.748768209779348E-3</c:v>
                </c:pt>
                <c:pt idx="394">
                  <c:v>7.865887487617091E-3</c:v>
                </c:pt>
                <c:pt idx="395">
                  <c:v>7.8236131125455338E-3</c:v>
                </c:pt>
                <c:pt idx="396">
                  <c:v>7.7826961107157885E-3</c:v>
                </c:pt>
                <c:pt idx="397">
                  <c:v>7.8011023746246645E-3</c:v>
                </c:pt>
                <c:pt idx="398">
                  <c:v>7.8055042533119057E-3</c:v>
                </c:pt>
                <c:pt idx="399">
                  <c:v>7.8346219056002597E-3</c:v>
                </c:pt>
                <c:pt idx="400">
                  <c:v>7.7188181029362408E-3</c:v>
                </c:pt>
                <c:pt idx="401">
                  <c:v>7.7336104430742129E-3</c:v>
                </c:pt>
                <c:pt idx="402">
                  <c:v>7.6734858145671055E-3</c:v>
                </c:pt>
                <c:pt idx="403">
                  <c:v>7.5904097072068584E-3</c:v>
                </c:pt>
                <c:pt idx="404">
                  <c:v>7.5299968830807853E-3</c:v>
                </c:pt>
                <c:pt idx="405">
                  <c:v>7.3751575880994175E-3</c:v>
                </c:pt>
                <c:pt idx="406">
                  <c:v>7.3130040293865684E-3</c:v>
                </c:pt>
                <c:pt idx="407">
                  <c:v>7.3309397926251737E-3</c:v>
                </c:pt>
                <c:pt idx="408">
                  <c:v>7.5028850943205279E-3</c:v>
                </c:pt>
                <c:pt idx="409">
                  <c:v>7.5200103455214046E-3</c:v>
                </c:pt>
                <c:pt idx="410">
                  <c:v>7.6523715177928423E-3</c:v>
                </c:pt>
                <c:pt idx="411">
                  <c:v>7.0999308146696173E-3</c:v>
                </c:pt>
                <c:pt idx="412">
                  <c:v>6.9342925053209707E-3</c:v>
                </c:pt>
                <c:pt idx="413">
                  <c:v>6.9366954356621883E-3</c:v>
                </c:pt>
                <c:pt idx="414">
                  <c:v>6.4833791921356486E-3</c:v>
                </c:pt>
                <c:pt idx="415">
                  <c:v>6.273448035055449E-3</c:v>
                </c:pt>
                <c:pt idx="416">
                  <c:v>6.3049971182945344E-3</c:v>
                </c:pt>
                <c:pt idx="417">
                  <c:v>6.2726638674197683E-3</c:v>
                </c:pt>
                <c:pt idx="418">
                  <c:v>5.9694233937981397E-3</c:v>
                </c:pt>
                <c:pt idx="419">
                  <c:v>5.9397216456675596E-3</c:v>
                </c:pt>
                <c:pt idx="420">
                  <c:v>5.9161714964701007E-3</c:v>
                </c:pt>
                <c:pt idx="421">
                  <c:v>5.9049949365203988E-3</c:v>
                </c:pt>
                <c:pt idx="422">
                  <c:v>5.8266011645048904E-3</c:v>
                </c:pt>
                <c:pt idx="423">
                  <c:v>5.8318708232142037E-3</c:v>
                </c:pt>
                <c:pt idx="424">
                  <c:v>5.8471449552985871E-3</c:v>
                </c:pt>
                <c:pt idx="425">
                  <c:v>5.9358529282182385E-3</c:v>
                </c:pt>
                <c:pt idx="426">
                  <c:v>5.8554099610381802E-3</c:v>
                </c:pt>
                <c:pt idx="427">
                  <c:v>5.7590107080431954E-3</c:v>
                </c:pt>
                <c:pt idx="428">
                  <c:v>5.7096720224502446E-3</c:v>
                </c:pt>
                <c:pt idx="429">
                  <c:v>5.7238156754022031E-3</c:v>
                </c:pt>
                <c:pt idx="430">
                  <c:v>5.965413656666585E-3</c:v>
                </c:pt>
                <c:pt idx="431">
                  <c:v>5.7794366256060633E-3</c:v>
                </c:pt>
                <c:pt idx="432">
                  <c:v>5.7146732199348273E-3</c:v>
                </c:pt>
                <c:pt idx="433">
                  <c:v>5.6675780541164608E-3</c:v>
                </c:pt>
                <c:pt idx="434">
                  <c:v>5.686641950509894E-3</c:v>
                </c:pt>
                <c:pt idx="435">
                  <c:v>5.3029577676763267E-3</c:v>
                </c:pt>
                <c:pt idx="436">
                  <c:v>5.3314275937116681E-3</c:v>
                </c:pt>
                <c:pt idx="437">
                  <c:v>5.7289623368415492E-3</c:v>
                </c:pt>
                <c:pt idx="438">
                  <c:v>6.5216535469086968E-3</c:v>
                </c:pt>
                <c:pt idx="439">
                  <c:v>6.4689236816237476E-3</c:v>
                </c:pt>
                <c:pt idx="440">
                  <c:v>6.5112448292096742E-3</c:v>
                </c:pt>
                <c:pt idx="441">
                  <c:v>6.5226254749539535E-3</c:v>
                </c:pt>
                <c:pt idx="442">
                  <c:v>6.6449854214430497E-3</c:v>
                </c:pt>
                <c:pt idx="443">
                  <c:v>6.7271493641385492E-3</c:v>
                </c:pt>
                <c:pt idx="444">
                  <c:v>6.7634921371621682E-3</c:v>
                </c:pt>
                <c:pt idx="445">
                  <c:v>6.7893869300755605E-3</c:v>
                </c:pt>
                <c:pt idx="446">
                  <c:v>6.7747449752335641E-3</c:v>
                </c:pt>
                <c:pt idx="447">
                  <c:v>6.8215248773038605E-3</c:v>
                </c:pt>
                <c:pt idx="448">
                  <c:v>6.7215505567393662E-3</c:v>
                </c:pt>
                <c:pt idx="449">
                  <c:v>6.8610843575216294E-3</c:v>
                </c:pt>
                <c:pt idx="450">
                  <c:v>6.798693385666201E-3</c:v>
                </c:pt>
                <c:pt idx="451">
                  <c:v>6.7595941392836261E-3</c:v>
                </c:pt>
                <c:pt idx="452">
                  <c:v>7.024168111354907E-3</c:v>
                </c:pt>
                <c:pt idx="453">
                  <c:v>6.9212260903461749E-3</c:v>
                </c:pt>
                <c:pt idx="454">
                  <c:v>6.969582014049085E-3</c:v>
                </c:pt>
                <c:pt idx="455">
                  <c:v>6.8693284447919941E-3</c:v>
                </c:pt>
                <c:pt idx="456">
                  <c:v>7.4509760441312861E-3</c:v>
                </c:pt>
                <c:pt idx="457">
                  <c:v>7.4987034841811177E-3</c:v>
                </c:pt>
                <c:pt idx="458">
                  <c:v>7.2129557477331688E-3</c:v>
                </c:pt>
                <c:pt idx="459">
                  <c:v>7.2248407128679294E-3</c:v>
                </c:pt>
                <c:pt idx="460">
                  <c:v>7.1644671491559878E-3</c:v>
                </c:pt>
                <c:pt idx="461">
                  <c:v>7.170799641322707E-3</c:v>
                </c:pt>
                <c:pt idx="462">
                  <c:v>7.3501428333013962E-3</c:v>
                </c:pt>
                <c:pt idx="463">
                  <c:v>7.4369389069201897E-3</c:v>
                </c:pt>
                <c:pt idx="464">
                  <c:v>1.2509034627506242E-2</c:v>
                </c:pt>
                <c:pt idx="465">
                  <c:v>1.2905817708928208E-2</c:v>
                </c:pt>
                <c:pt idx="466">
                  <c:v>1.2769837888706689E-2</c:v>
                </c:pt>
                <c:pt idx="467">
                  <c:v>1.3566676360393565E-2</c:v>
                </c:pt>
                <c:pt idx="468">
                  <c:v>1.3161914203931807E-2</c:v>
                </c:pt>
                <c:pt idx="469">
                  <c:v>1.3105121535512153E-2</c:v>
                </c:pt>
                <c:pt idx="470">
                  <c:v>1.3422632135475857E-2</c:v>
                </c:pt>
                <c:pt idx="471">
                  <c:v>1.330127263633374E-2</c:v>
                </c:pt>
                <c:pt idx="472">
                  <c:v>1.3915993455341578E-2</c:v>
                </c:pt>
                <c:pt idx="473">
                  <c:v>1.4039171926026699E-2</c:v>
                </c:pt>
                <c:pt idx="474">
                  <c:v>1.4609878573595535E-2</c:v>
                </c:pt>
                <c:pt idx="475">
                  <c:v>1.4502782043627318E-2</c:v>
                </c:pt>
                <c:pt idx="476">
                  <c:v>1.4561954423193859E-2</c:v>
                </c:pt>
                <c:pt idx="477">
                  <c:v>1.4690051555488529E-2</c:v>
                </c:pt>
                <c:pt idx="478">
                  <c:v>1.5105384217373024E-2</c:v>
                </c:pt>
                <c:pt idx="479">
                  <c:v>1.5233416751198556E-2</c:v>
                </c:pt>
                <c:pt idx="480">
                  <c:v>1.5185638249045133E-2</c:v>
                </c:pt>
                <c:pt idx="481">
                  <c:v>1.5074860788605695E-2</c:v>
                </c:pt>
                <c:pt idx="482">
                  <c:v>1.5377138478411531E-2</c:v>
                </c:pt>
                <c:pt idx="483">
                  <c:v>1.5470652870493526E-2</c:v>
                </c:pt>
                <c:pt idx="484">
                  <c:v>1.5553831113106591E-2</c:v>
                </c:pt>
                <c:pt idx="485">
                  <c:v>1.5824747642293163E-2</c:v>
                </c:pt>
                <c:pt idx="486">
                  <c:v>1.5992893671880674E-2</c:v>
                </c:pt>
                <c:pt idx="487">
                  <c:v>1.5942732709568395E-2</c:v>
                </c:pt>
                <c:pt idx="488">
                  <c:v>1.5900823384179374E-2</c:v>
                </c:pt>
                <c:pt idx="489">
                  <c:v>1.5660321280012966E-2</c:v>
                </c:pt>
                <c:pt idx="490">
                  <c:v>1.5639112150676468E-2</c:v>
                </c:pt>
                <c:pt idx="491">
                  <c:v>1.5571466273937989E-2</c:v>
                </c:pt>
                <c:pt idx="492">
                  <c:v>1.6152375237464978E-2</c:v>
                </c:pt>
                <c:pt idx="493">
                  <c:v>1.6214457031582266E-2</c:v>
                </c:pt>
                <c:pt idx="494">
                  <c:v>1.6179908871548652E-2</c:v>
                </c:pt>
                <c:pt idx="495">
                  <c:v>1.625346809582422E-2</c:v>
                </c:pt>
                <c:pt idx="496">
                  <c:v>1.6549009702244977E-2</c:v>
                </c:pt>
                <c:pt idx="497">
                  <c:v>1.6305129667338499E-2</c:v>
                </c:pt>
                <c:pt idx="498">
                  <c:v>1.6622247587248302E-2</c:v>
                </c:pt>
                <c:pt idx="499">
                  <c:v>1.6626317488523525E-2</c:v>
                </c:pt>
                <c:pt idx="500">
                  <c:v>1.6881273530147289E-2</c:v>
                </c:pt>
                <c:pt idx="501">
                  <c:v>1.6988808851131073E-2</c:v>
                </c:pt>
                <c:pt idx="502">
                  <c:v>1.7152918029873999E-2</c:v>
                </c:pt>
                <c:pt idx="503">
                  <c:v>1.7096942193251852E-2</c:v>
                </c:pt>
                <c:pt idx="504">
                  <c:v>1.6975198561740859E-2</c:v>
                </c:pt>
                <c:pt idx="505">
                  <c:v>1.6939685237849687E-2</c:v>
                </c:pt>
                <c:pt idx="506">
                  <c:v>1.6907347876151807E-2</c:v>
                </c:pt>
                <c:pt idx="507">
                  <c:v>1.6946334873135009E-2</c:v>
                </c:pt>
                <c:pt idx="508">
                  <c:v>1.7047390955526029E-2</c:v>
                </c:pt>
                <c:pt idx="509">
                  <c:v>1.6695137909758306E-2</c:v>
                </c:pt>
                <c:pt idx="510">
                  <c:v>1.6631917817123327E-2</c:v>
                </c:pt>
                <c:pt idx="511">
                  <c:v>1.7246543337759962E-2</c:v>
                </c:pt>
                <c:pt idx="512">
                  <c:v>1.7082604784332187E-2</c:v>
                </c:pt>
                <c:pt idx="513">
                  <c:v>1.7281739333736116E-2</c:v>
                </c:pt>
                <c:pt idx="514">
                  <c:v>1.6869166137980868E-2</c:v>
                </c:pt>
                <c:pt idx="515">
                  <c:v>1.5368211445741393E-2</c:v>
                </c:pt>
                <c:pt idx="516">
                  <c:v>1.6027448063302221E-2</c:v>
                </c:pt>
                <c:pt idx="517">
                  <c:v>1.7578752139185565E-2</c:v>
                </c:pt>
                <c:pt idx="518">
                  <c:v>1.9856860219759746E-2</c:v>
                </c:pt>
                <c:pt idx="519">
                  <c:v>1.9751818520366945E-2</c:v>
                </c:pt>
                <c:pt idx="520">
                  <c:v>2.1209284937628581E-2</c:v>
                </c:pt>
                <c:pt idx="521">
                  <c:v>2.1406329186234783E-2</c:v>
                </c:pt>
                <c:pt idx="522">
                  <c:v>2.1705342887043521E-2</c:v>
                </c:pt>
                <c:pt idx="523">
                  <c:v>2.1603623811434568E-2</c:v>
                </c:pt>
                <c:pt idx="524">
                  <c:v>2.1883392646812234E-2</c:v>
                </c:pt>
                <c:pt idx="525">
                  <c:v>2.2662718067012609E-2</c:v>
                </c:pt>
                <c:pt idx="526">
                  <c:v>2.2574284144603243E-2</c:v>
                </c:pt>
                <c:pt idx="527">
                  <c:v>2.2718026392099785E-2</c:v>
                </c:pt>
                <c:pt idx="528">
                  <c:v>2.2613655269358397E-2</c:v>
                </c:pt>
                <c:pt idx="529">
                  <c:v>2.2981718603422869E-2</c:v>
                </c:pt>
                <c:pt idx="530">
                  <c:v>2.2980014272217741E-2</c:v>
                </c:pt>
                <c:pt idx="531">
                  <c:v>2.3494893475566825E-2</c:v>
                </c:pt>
                <c:pt idx="532">
                  <c:v>2.4522321069038937E-2</c:v>
                </c:pt>
                <c:pt idx="533">
                  <c:v>2.4513707481627657E-2</c:v>
                </c:pt>
                <c:pt idx="534">
                  <c:v>2.4422764792731453E-2</c:v>
                </c:pt>
                <c:pt idx="535">
                  <c:v>2.4569341017852218E-2</c:v>
                </c:pt>
                <c:pt idx="536">
                  <c:v>2.455970967783163E-2</c:v>
                </c:pt>
                <c:pt idx="537">
                  <c:v>2.3638813540415908E-2</c:v>
                </c:pt>
                <c:pt idx="538">
                  <c:v>2.3935776969416008E-2</c:v>
                </c:pt>
                <c:pt idx="539">
                  <c:v>2.2284625028737855E-2</c:v>
                </c:pt>
                <c:pt idx="540">
                  <c:v>2.2151415852611309E-2</c:v>
                </c:pt>
                <c:pt idx="541">
                  <c:v>2.1989157372377138E-2</c:v>
                </c:pt>
                <c:pt idx="542">
                  <c:v>2.2301178114098812E-2</c:v>
                </c:pt>
                <c:pt idx="543">
                  <c:v>2.2556650898981394E-2</c:v>
                </c:pt>
                <c:pt idx="544">
                  <c:v>2.1962429889254714E-2</c:v>
                </c:pt>
                <c:pt idx="545">
                  <c:v>2.2053909277372694E-2</c:v>
                </c:pt>
                <c:pt idx="546">
                  <c:v>2.2066481915859196E-2</c:v>
                </c:pt>
                <c:pt idx="547">
                  <c:v>2.3210391770494325E-2</c:v>
                </c:pt>
                <c:pt idx="548">
                  <c:v>2.4242292168396705E-2</c:v>
                </c:pt>
                <c:pt idx="549">
                  <c:v>2.4254811737864104E-2</c:v>
                </c:pt>
                <c:pt idx="550">
                  <c:v>2.4063058657990577E-2</c:v>
                </c:pt>
                <c:pt idx="551">
                  <c:v>2.4223475007599853E-2</c:v>
                </c:pt>
                <c:pt idx="552">
                  <c:v>2.4394558921762198E-2</c:v>
                </c:pt>
                <c:pt idx="553">
                  <c:v>2.4331444425479878E-2</c:v>
                </c:pt>
                <c:pt idx="554">
                  <c:v>2.42255359457909E-2</c:v>
                </c:pt>
                <c:pt idx="555">
                  <c:v>2.4497971132112162E-2</c:v>
                </c:pt>
                <c:pt idx="556">
                  <c:v>2.4589442947396862E-2</c:v>
                </c:pt>
                <c:pt idx="557">
                  <c:v>2.4821689967441229E-2</c:v>
                </c:pt>
                <c:pt idx="558">
                  <c:v>2.4973964051279138E-2</c:v>
                </c:pt>
                <c:pt idx="559">
                  <c:v>2.5171908631618341E-2</c:v>
                </c:pt>
                <c:pt idx="560">
                  <c:v>2.5074608897090667E-2</c:v>
                </c:pt>
                <c:pt idx="561">
                  <c:v>2.5201928759251983E-2</c:v>
                </c:pt>
                <c:pt idx="562">
                  <c:v>2.5218963922436284E-2</c:v>
                </c:pt>
                <c:pt idx="563">
                  <c:v>2.5291513873419432E-2</c:v>
                </c:pt>
                <c:pt idx="564">
                  <c:v>2.5444192631005919E-2</c:v>
                </c:pt>
                <c:pt idx="565">
                  <c:v>2.5413151356341653E-2</c:v>
                </c:pt>
                <c:pt idx="566">
                  <c:v>2.5253304839099152E-2</c:v>
                </c:pt>
                <c:pt idx="567">
                  <c:v>2.5351192537514434E-2</c:v>
                </c:pt>
                <c:pt idx="568">
                  <c:v>2.5557350850021414E-2</c:v>
                </c:pt>
                <c:pt idx="569">
                  <c:v>2.5339739544785213E-2</c:v>
                </c:pt>
                <c:pt idx="570">
                  <c:v>2.5344688655327994E-2</c:v>
                </c:pt>
                <c:pt idx="571">
                  <c:v>2.5613197729907011E-2</c:v>
                </c:pt>
                <c:pt idx="572">
                  <c:v>2.556663161794406E-2</c:v>
                </c:pt>
                <c:pt idx="573">
                  <c:v>2.5600179571291667E-2</c:v>
                </c:pt>
                <c:pt idx="574">
                  <c:v>2.56955160883892E-2</c:v>
                </c:pt>
                <c:pt idx="575">
                  <c:v>2.4885148236566249E-2</c:v>
                </c:pt>
                <c:pt idx="576">
                  <c:v>2.4925767081450768E-2</c:v>
                </c:pt>
                <c:pt idx="577">
                  <c:v>2.5091305144772695E-2</c:v>
                </c:pt>
                <c:pt idx="578">
                  <c:v>2.5044093105157757E-2</c:v>
                </c:pt>
                <c:pt idx="579">
                  <c:v>2.5205557778710461E-2</c:v>
                </c:pt>
                <c:pt idx="580">
                  <c:v>2.5254208569103872E-2</c:v>
                </c:pt>
                <c:pt idx="581">
                  <c:v>2.5289040620917694E-2</c:v>
                </c:pt>
                <c:pt idx="582">
                  <c:v>2.5043090897696227E-2</c:v>
                </c:pt>
                <c:pt idx="583">
                  <c:v>2.4791479282985543E-2</c:v>
                </c:pt>
                <c:pt idx="584">
                  <c:v>2.5142864382461588E-2</c:v>
                </c:pt>
                <c:pt idx="585">
                  <c:v>2.5373500293820316E-2</c:v>
                </c:pt>
                <c:pt idx="586">
                  <c:v>2.5177870167753316E-2</c:v>
                </c:pt>
                <c:pt idx="587">
                  <c:v>2.5529998448407032E-2</c:v>
                </c:pt>
                <c:pt idx="588">
                  <c:v>2.555678500988913E-2</c:v>
                </c:pt>
                <c:pt idx="589">
                  <c:v>2.5003647498792175E-2</c:v>
                </c:pt>
                <c:pt idx="590">
                  <c:v>2.4743291425611449E-2</c:v>
                </c:pt>
                <c:pt idx="591">
                  <c:v>2.4650618950054302E-2</c:v>
                </c:pt>
                <c:pt idx="592">
                  <c:v>2.4227238708519363E-2</c:v>
                </c:pt>
                <c:pt idx="593">
                  <c:v>2.4352484161161401E-2</c:v>
                </c:pt>
                <c:pt idx="594">
                  <c:v>2.4229089213517865E-2</c:v>
                </c:pt>
                <c:pt idx="595">
                  <c:v>2.4296809304059627E-2</c:v>
                </c:pt>
                <c:pt idx="596">
                  <c:v>2.4289783043637912E-2</c:v>
                </c:pt>
                <c:pt idx="597">
                  <c:v>2.4376838212406226E-2</c:v>
                </c:pt>
                <c:pt idx="598">
                  <c:v>2.4385778250231308E-2</c:v>
                </c:pt>
                <c:pt idx="599">
                  <c:v>2.4310792988707548E-2</c:v>
                </c:pt>
                <c:pt idx="600">
                  <c:v>2.443885492628127E-2</c:v>
                </c:pt>
                <c:pt idx="601">
                  <c:v>2.4431538721495383E-2</c:v>
                </c:pt>
                <c:pt idx="602">
                  <c:v>2.44797626673669E-2</c:v>
                </c:pt>
                <c:pt idx="603">
                  <c:v>2.4447950436560773E-2</c:v>
                </c:pt>
                <c:pt idx="604">
                  <c:v>2.4506925418470944E-2</c:v>
                </c:pt>
                <c:pt idx="605">
                  <c:v>2.4572372020553766E-2</c:v>
                </c:pt>
                <c:pt idx="606">
                  <c:v>2.4536344268177277E-2</c:v>
                </c:pt>
                <c:pt idx="607">
                  <c:v>2.4385791622170531E-2</c:v>
                </c:pt>
                <c:pt idx="608">
                  <c:v>2.4363440044896847E-2</c:v>
                </c:pt>
                <c:pt idx="609">
                  <c:v>2.4325643986517272E-2</c:v>
                </c:pt>
                <c:pt idx="610">
                  <c:v>2.419314232186591E-2</c:v>
                </c:pt>
                <c:pt idx="611">
                  <c:v>2.4175484876044321E-2</c:v>
                </c:pt>
                <c:pt idx="612">
                  <c:v>2.169467632942804E-2</c:v>
                </c:pt>
                <c:pt idx="613">
                  <c:v>2.1615011587809416E-2</c:v>
                </c:pt>
                <c:pt idx="614">
                  <c:v>2.1468903681034983E-2</c:v>
                </c:pt>
                <c:pt idx="615">
                  <c:v>2.1410197899883788E-2</c:v>
                </c:pt>
                <c:pt idx="616">
                  <c:v>2.1352089144685248E-2</c:v>
                </c:pt>
                <c:pt idx="617">
                  <c:v>2.1058615700065349E-2</c:v>
                </c:pt>
                <c:pt idx="618">
                  <c:v>2.1106168286037084E-2</c:v>
                </c:pt>
                <c:pt idx="619">
                  <c:v>2.1093234098764443E-2</c:v>
                </c:pt>
                <c:pt idx="620">
                  <c:v>2.1004463896204476E-2</c:v>
                </c:pt>
                <c:pt idx="621">
                  <c:v>2.0898634506472464E-2</c:v>
                </c:pt>
                <c:pt idx="622">
                  <c:v>2.0171263474468716E-2</c:v>
                </c:pt>
                <c:pt idx="623">
                  <c:v>2.042965248584527E-2</c:v>
                </c:pt>
                <c:pt idx="624">
                  <c:v>2.0577554389096253E-2</c:v>
                </c:pt>
                <c:pt idx="625">
                  <c:v>2.0426746575205698E-2</c:v>
                </c:pt>
                <c:pt idx="626">
                  <c:v>2.0595815339721324E-2</c:v>
                </c:pt>
                <c:pt idx="627">
                  <c:v>2.0557595674268164E-2</c:v>
                </c:pt>
                <c:pt idx="628">
                  <c:v>2.0468043028315657E-2</c:v>
                </c:pt>
                <c:pt idx="629">
                  <c:v>2.0693808324805992E-2</c:v>
                </c:pt>
                <c:pt idx="630">
                  <c:v>2.0543496076202129E-2</c:v>
                </c:pt>
                <c:pt idx="631">
                  <c:v>2.0036144203905811E-2</c:v>
                </c:pt>
                <c:pt idx="632">
                  <c:v>1.9684548428772573E-2</c:v>
                </c:pt>
                <c:pt idx="633">
                  <c:v>1.9869493879519425E-2</c:v>
                </c:pt>
                <c:pt idx="634">
                  <c:v>2.0448329435138395E-2</c:v>
                </c:pt>
                <c:pt idx="635">
                  <c:v>2.0138279884050179E-2</c:v>
                </c:pt>
                <c:pt idx="636">
                  <c:v>2.0030251659960838E-2</c:v>
                </c:pt>
                <c:pt idx="637">
                  <c:v>2.0004122638950843E-2</c:v>
                </c:pt>
                <c:pt idx="638">
                  <c:v>2.0107247106854947E-2</c:v>
                </c:pt>
                <c:pt idx="639">
                  <c:v>2.0095613791897629E-2</c:v>
                </c:pt>
                <c:pt idx="640">
                  <c:v>1.9974587526100179E-2</c:v>
                </c:pt>
                <c:pt idx="641">
                  <c:v>1.9969478275641859E-2</c:v>
                </c:pt>
                <c:pt idx="642">
                  <c:v>1.999589570066743E-2</c:v>
                </c:pt>
                <c:pt idx="643">
                  <c:v>1.9982418282398037E-2</c:v>
                </c:pt>
                <c:pt idx="644">
                  <c:v>1.9499559825183664E-2</c:v>
                </c:pt>
                <c:pt idx="645">
                  <c:v>1.9443154768340121E-2</c:v>
                </c:pt>
                <c:pt idx="646">
                  <c:v>1.972872110387908E-2</c:v>
                </c:pt>
                <c:pt idx="647">
                  <c:v>2.0371486849370981E-2</c:v>
                </c:pt>
                <c:pt idx="648">
                  <c:v>2.0250965977109164E-2</c:v>
                </c:pt>
                <c:pt idx="649">
                  <c:v>2.0450471776580118E-2</c:v>
                </c:pt>
                <c:pt idx="650">
                  <c:v>2.1016775716141547E-2</c:v>
                </c:pt>
                <c:pt idx="651">
                  <c:v>2.1357061911301812E-2</c:v>
                </c:pt>
                <c:pt idx="652">
                  <c:v>2.174186140991494E-2</c:v>
                </c:pt>
                <c:pt idx="653">
                  <c:v>2.2172797391721597E-2</c:v>
                </c:pt>
                <c:pt idx="654">
                  <c:v>2.2125392578615219E-2</c:v>
                </c:pt>
                <c:pt idx="655">
                  <c:v>2.2196524204100485E-2</c:v>
                </c:pt>
                <c:pt idx="656">
                  <c:v>2.2378935713459558E-2</c:v>
                </c:pt>
                <c:pt idx="657">
                  <c:v>2.2666422963755303E-2</c:v>
                </c:pt>
                <c:pt idx="658">
                  <c:v>2.223361916325E-2</c:v>
                </c:pt>
                <c:pt idx="659">
                  <c:v>2.1947703014176992E-2</c:v>
                </c:pt>
                <c:pt idx="660">
                  <c:v>2.1934533460598697E-2</c:v>
                </c:pt>
                <c:pt idx="661">
                  <c:v>2.1881954894732849E-2</c:v>
                </c:pt>
                <c:pt idx="662">
                  <c:v>2.1927291045839611E-2</c:v>
                </c:pt>
                <c:pt idx="663">
                  <c:v>2.2106593622869118E-2</c:v>
                </c:pt>
                <c:pt idx="664">
                  <c:v>2.2408568735994731E-2</c:v>
                </c:pt>
                <c:pt idx="665">
                  <c:v>2.2466736616714028E-2</c:v>
                </c:pt>
                <c:pt idx="666">
                  <c:v>2.2570629424434895E-2</c:v>
                </c:pt>
                <c:pt idx="667">
                  <c:v>2.2542515497343964E-2</c:v>
                </c:pt>
                <c:pt idx="668">
                  <c:v>2.237322801602732E-2</c:v>
                </c:pt>
                <c:pt idx="669">
                  <c:v>2.2363506225628386E-2</c:v>
                </c:pt>
                <c:pt idx="670">
                  <c:v>2.2286452469697779E-2</c:v>
                </c:pt>
                <c:pt idx="671">
                  <c:v>2.2252155122506567E-2</c:v>
                </c:pt>
                <c:pt idx="672">
                  <c:v>2.2269753744680727E-2</c:v>
                </c:pt>
                <c:pt idx="673">
                  <c:v>2.2059509185782991E-2</c:v>
                </c:pt>
                <c:pt idx="674">
                  <c:v>2.2035935937902863E-2</c:v>
                </c:pt>
                <c:pt idx="675">
                  <c:v>2.2398051700872185E-2</c:v>
                </c:pt>
                <c:pt idx="676">
                  <c:v>2.2370423506146635E-2</c:v>
                </c:pt>
                <c:pt idx="677">
                  <c:v>2.2386433660848588E-2</c:v>
                </c:pt>
                <c:pt idx="678">
                  <c:v>2.2798603494689096E-2</c:v>
                </c:pt>
                <c:pt idx="679">
                  <c:v>2.2938415355329509E-2</c:v>
                </c:pt>
                <c:pt idx="680">
                  <c:v>2.2145663097196851E-2</c:v>
                </c:pt>
                <c:pt idx="681">
                  <c:v>2.2458244643344359E-2</c:v>
                </c:pt>
                <c:pt idx="682">
                  <c:v>2.2611196997793449E-2</c:v>
                </c:pt>
                <c:pt idx="683">
                  <c:v>2.2746392550669462E-2</c:v>
                </c:pt>
                <c:pt idx="684">
                  <c:v>2.3106712753483579E-2</c:v>
                </c:pt>
                <c:pt idx="685">
                  <c:v>2.3094546523093739E-2</c:v>
                </c:pt>
                <c:pt idx="686">
                  <c:v>2.308974292963625E-2</c:v>
                </c:pt>
                <c:pt idx="687">
                  <c:v>2.2921181720226447E-2</c:v>
                </c:pt>
                <c:pt idx="688">
                  <c:v>2.2467281990639121E-2</c:v>
                </c:pt>
                <c:pt idx="689">
                  <c:v>2.1186665258099518E-2</c:v>
                </c:pt>
                <c:pt idx="690">
                  <c:v>2.1583927150903983E-2</c:v>
                </c:pt>
                <c:pt idx="691">
                  <c:v>2.1426852002042876E-2</c:v>
                </c:pt>
                <c:pt idx="692">
                  <c:v>2.1525906355235706E-2</c:v>
                </c:pt>
                <c:pt idx="693">
                  <c:v>2.1537602531249058E-2</c:v>
                </c:pt>
                <c:pt idx="694">
                  <c:v>2.147522445253754E-2</c:v>
                </c:pt>
                <c:pt idx="695">
                  <c:v>2.1708947226836379E-2</c:v>
                </c:pt>
                <c:pt idx="696">
                  <c:v>2.2911390222174085E-2</c:v>
                </c:pt>
                <c:pt idx="697">
                  <c:v>2.2813258308938333E-2</c:v>
                </c:pt>
                <c:pt idx="698">
                  <c:v>2.2851710594518303E-2</c:v>
                </c:pt>
                <c:pt idx="699">
                  <c:v>2.2828272079713649E-2</c:v>
                </c:pt>
                <c:pt idx="700">
                  <c:v>2.2659277710938706E-2</c:v>
                </c:pt>
                <c:pt idx="701">
                  <c:v>2.2738651806066441E-2</c:v>
                </c:pt>
                <c:pt idx="702">
                  <c:v>2.309627081785938E-2</c:v>
                </c:pt>
                <c:pt idx="703">
                  <c:v>2.244773934656857E-2</c:v>
                </c:pt>
                <c:pt idx="704">
                  <c:v>2.2362656332165859E-2</c:v>
                </c:pt>
                <c:pt idx="705">
                  <c:v>2.2357819564034688E-2</c:v>
                </c:pt>
                <c:pt idx="706">
                  <c:v>2.2269923735402097E-2</c:v>
                </c:pt>
                <c:pt idx="707">
                  <c:v>2.1426254582481288E-2</c:v>
                </c:pt>
                <c:pt idx="708">
                  <c:v>2.1347000960449808E-2</c:v>
                </c:pt>
                <c:pt idx="709">
                  <c:v>2.2653424845585732E-2</c:v>
                </c:pt>
                <c:pt idx="710">
                  <c:v>2.285700942436877E-2</c:v>
                </c:pt>
                <c:pt idx="711">
                  <c:v>2.281333668735688E-2</c:v>
                </c:pt>
                <c:pt idx="712">
                  <c:v>2.2788858329686065E-2</c:v>
                </c:pt>
                <c:pt idx="713">
                  <c:v>2.3285047524571834E-2</c:v>
                </c:pt>
                <c:pt idx="714">
                  <c:v>2.2998301112054174E-2</c:v>
                </c:pt>
                <c:pt idx="715">
                  <c:v>1.6927824022867147E-2</c:v>
                </c:pt>
                <c:pt idx="716">
                  <c:v>1.6387312345236268E-2</c:v>
                </c:pt>
                <c:pt idx="717">
                  <c:v>1.6310853219452571E-2</c:v>
                </c:pt>
                <c:pt idx="718">
                  <c:v>1.5394064211594555E-2</c:v>
                </c:pt>
                <c:pt idx="719">
                  <c:v>1.5589787213827058E-2</c:v>
                </c:pt>
                <c:pt idx="720">
                  <c:v>1.5587381626649341E-2</c:v>
                </c:pt>
                <c:pt idx="721">
                  <c:v>1.5089472663330101E-2</c:v>
                </c:pt>
                <c:pt idx="722">
                  <c:v>1.5085234266499974E-2</c:v>
                </c:pt>
                <c:pt idx="723">
                  <c:v>1.4428323994715711E-2</c:v>
                </c:pt>
                <c:pt idx="724">
                  <c:v>1.4283849442140735E-2</c:v>
                </c:pt>
                <c:pt idx="725">
                  <c:v>1.403157264219611E-2</c:v>
                </c:pt>
                <c:pt idx="726">
                  <c:v>1.4043097933099836E-2</c:v>
                </c:pt>
                <c:pt idx="727">
                  <c:v>1.4148768011521543E-2</c:v>
                </c:pt>
                <c:pt idx="728">
                  <c:v>1.457493498566511E-2</c:v>
                </c:pt>
                <c:pt idx="729">
                  <c:v>1.4063944943226821E-2</c:v>
                </c:pt>
                <c:pt idx="730">
                  <c:v>1.3870616716318136E-2</c:v>
                </c:pt>
                <c:pt idx="731">
                  <c:v>1.4096018942072762E-2</c:v>
                </c:pt>
                <c:pt idx="732">
                  <c:v>1.4149998756056128E-2</c:v>
                </c:pt>
                <c:pt idx="733">
                  <c:v>1.3754804107204989E-2</c:v>
                </c:pt>
                <c:pt idx="734">
                  <c:v>1.3715087372324034E-2</c:v>
                </c:pt>
                <c:pt idx="735">
                  <c:v>1.3738274202454564E-2</c:v>
                </c:pt>
                <c:pt idx="736">
                  <c:v>1.342784454666272E-2</c:v>
                </c:pt>
                <c:pt idx="737">
                  <c:v>1.3323463514194165E-2</c:v>
                </c:pt>
                <c:pt idx="738">
                  <c:v>1.3300847484383113E-2</c:v>
                </c:pt>
                <c:pt idx="739">
                  <c:v>1.3283654007668391E-2</c:v>
                </c:pt>
                <c:pt idx="740">
                  <c:v>1.3027418408582512E-2</c:v>
                </c:pt>
                <c:pt idx="741">
                  <c:v>1.3277460203832123E-2</c:v>
                </c:pt>
                <c:pt idx="742">
                  <c:v>1.3352644509609162E-2</c:v>
                </c:pt>
                <c:pt idx="743">
                  <c:v>1.3195656541766722E-2</c:v>
                </c:pt>
                <c:pt idx="744">
                  <c:v>1.3201308205627236E-2</c:v>
                </c:pt>
                <c:pt idx="745">
                  <c:v>1.3123386311223532E-2</c:v>
                </c:pt>
                <c:pt idx="746">
                  <c:v>1.3142052494896377E-2</c:v>
                </c:pt>
                <c:pt idx="747">
                  <c:v>1.2856521963024999E-2</c:v>
                </c:pt>
                <c:pt idx="748">
                  <c:v>1.2855299423683198E-2</c:v>
                </c:pt>
                <c:pt idx="749">
                  <c:v>1.2530904152767265E-2</c:v>
                </c:pt>
                <c:pt idx="750">
                  <c:v>1.2516635959339941E-2</c:v>
                </c:pt>
                <c:pt idx="751">
                  <c:v>1.2279412157486883E-2</c:v>
                </c:pt>
                <c:pt idx="752">
                  <c:v>1.2240884963920324E-2</c:v>
                </c:pt>
                <c:pt idx="753">
                  <c:v>1.2842508945542432E-2</c:v>
                </c:pt>
                <c:pt idx="754">
                  <c:v>1.2853277648437682E-2</c:v>
                </c:pt>
                <c:pt idx="755">
                  <c:v>1.2809366365781153E-2</c:v>
                </c:pt>
                <c:pt idx="756">
                  <c:v>1.3012390534203784E-2</c:v>
                </c:pt>
                <c:pt idx="757">
                  <c:v>1.2952628403960872E-2</c:v>
                </c:pt>
                <c:pt idx="758">
                  <c:v>1.2910949990394802E-2</c:v>
                </c:pt>
                <c:pt idx="759">
                  <c:v>1.2727024546974849E-2</c:v>
                </c:pt>
                <c:pt idx="760">
                  <c:v>1.271830544908539E-2</c:v>
                </c:pt>
                <c:pt idx="761">
                  <c:v>1.2609523444712667E-2</c:v>
                </c:pt>
                <c:pt idx="762">
                  <c:v>1.2175389711928216E-2</c:v>
                </c:pt>
                <c:pt idx="763">
                  <c:v>1.219296515292669E-2</c:v>
                </c:pt>
                <c:pt idx="764">
                  <c:v>1.2232600417037618E-2</c:v>
                </c:pt>
                <c:pt idx="765">
                  <c:v>1.223864587655232E-2</c:v>
                </c:pt>
                <c:pt idx="766">
                  <c:v>1.2220070990764827E-2</c:v>
                </c:pt>
                <c:pt idx="767">
                  <c:v>1.1841076199821901E-2</c:v>
                </c:pt>
                <c:pt idx="768">
                  <c:v>1.0483164254803572E-2</c:v>
                </c:pt>
                <c:pt idx="769">
                  <c:v>8.6808748357859594E-3</c:v>
                </c:pt>
                <c:pt idx="770">
                  <c:v>8.5757449282042077E-3</c:v>
                </c:pt>
                <c:pt idx="771">
                  <c:v>7.7228818575281613E-3</c:v>
                </c:pt>
                <c:pt idx="772">
                  <c:v>7.5923021872796237E-3</c:v>
                </c:pt>
                <c:pt idx="773">
                  <c:v>7.4918990715144981E-3</c:v>
                </c:pt>
                <c:pt idx="774">
                  <c:v>7.5114255413887441E-3</c:v>
                </c:pt>
                <c:pt idx="775">
                  <c:v>7.2738827173909103E-3</c:v>
                </c:pt>
                <c:pt idx="776">
                  <c:v>6.8959655231117054E-3</c:v>
                </c:pt>
                <c:pt idx="777">
                  <c:v>6.8828562164128769E-3</c:v>
                </c:pt>
                <c:pt idx="778">
                  <c:v>6.6692346774120791E-3</c:v>
                </c:pt>
                <c:pt idx="779">
                  <c:v>6.7619438802540358E-3</c:v>
                </c:pt>
                <c:pt idx="780">
                  <c:v>6.5530803533781334E-3</c:v>
                </c:pt>
                <c:pt idx="781">
                  <c:v>6.4811222457581714E-3</c:v>
                </c:pt>
                <c:pt idx="782">
                  <c:v>6.1461079784960772E-3</c:v>
                </c:pt>
                <c:pt idx="783">
                  <c:v>5.4771855496181503E-3</c:v>
                </c:pt>
                <c:pt idx="784">
                  <c:v>5.8687066867782736E-3</c:v>
                </c:pt>
                <c:pt idx="785">
                  <c:v>5.8525083651012394E-3</c:v>
                </c:pt>
                <c:pt idx="786">
                  <c:v>5.7640016999193017E-3</c:v>
                </c:pt>
                <c:pt idx="787">
                  <c:v>5.7184904565617204E-3</c:v>
                </c:pt>
                <c:pt idx="788">
                  <c:v>5.6827602195716406E-3</c:v>
                </c:pt>
                <c:pt idx="789">
                  <c:v>5.5452342438756684E-3</c:v>
                </c:pt>
                <c:pt idx="790">
                  <c:v>5.6366696587946147E-3</c:v>
                </c:pt>
                <c:pt idx="791">
                  <c:v>5.5490798503687174E-3</c:v>
                </c:pt>
                <c:pt idx="792">
                  <c:v>5.4816056696577421E-3</c:v>
                </c:pt>
                <c:pt idx="793">
                  <c:v>5.4407282658150086E-3</c:v>
                </c:pt>
                <c:pt idx="794">
                  <c:v>5.3448645338356748E-3</c:v>
                </c:pt>
                <c:pt idx="795">
                  <c:v>5.2924091225438688E-3</c:v>
                </c:pt>
                <c:pt idx="796">
                  <c:v>5.4082168807417829E-3</c:v>
                </c:pt>
                <c:pt idx="797">
                  <c:v>5.6210702031246496E-3</c:v>
                </c:pt>
                <c:pt idx="798">
                  <c:v>4.9092495784388169E-3</c:v>
                </c:pt>
                <c:pt idx="799">
                  <c:v>4.3712176769833012E-3</c:v>
                </c:pt>
                <c:pt idx="800">
                  <c:v>4.3395091930357801E-3</c:v>
                </c:pt>
                <c:pt idx="801">
                  <c:v>4.3663550304240944E-3</c:v>
                </c:pt>
                <c:pt idx="802">
                  <c:v>4.2633949235732164E-3</c:v>
                </c:pt>
                <c:pt idx="803">
                  <c:v>4.2498298885055297E-3</c:v>
                </c:pt>
                <c:pt idx="804">
                  <c:v>4.273537704250931E-3</c:v>
                </c:pt>
                <c:pt idx="805">
                  <c:v>4.3144009820372626E-3</c:v>
                </c:pt>
                <c:pt idx="806">
                  <c:v>4.1535514724414845E-3</c:v>
                </c:pt>
                <c:pt idx="807">
                  <c:v>4.369226664952504E-3</c:v>
                </c:pt>
                <c:pt idx="808">
                  <c:v>4.2796383817699565E-3</c:v>
                </c:pt>
                <c:pt idx="809">
                  <c:v>4.3095710837054583E-3</c:v>
                </c:pt>
                <c:pt idx="810">
                  <c:v>4.2165268233779803E-3</c:v>
                </c:pt>
                <c:pt idx="811">
                  <c:v>4.2158548281704218E-3</c:v>
                </c:pt>
                <c:pt idx="812">
                  <c:v>4.1229047995371033E-3</c:v>
                </c:pt>
                <c:pt idx="813">
                  <c:v>4.1623993705890731E-3</c:v>
                </c:pt>
                <c:pt idx="814">
                  <c:v>4.2174773192376466E-3</c:v>
                </c:pt>
                <c:pt idx="815">
                  <c:v>4.216896318927724E-3</c:v>
                </c:pt>
                <c:pt idx="816">
                  <c:v>4.2697922416367537E-3</c:v>
                </c:pt>
                <c:pt idx="817">
                  <c:v>4.2675615373840327E-3</c:v>
                </c:pt>
                <c:pt idx="818">
                  <c:v>9.4803025355658252E-2</c:v>
                </c:pt>
                <c:pt idx="819">
                  <c:v>9.5032484670487957E-2</c:v>
                </c:pt>
                <c:pt idx="820">
                  <c:v>9.5125334959027072E-2</c:v>
                </c:pt>
                <c:pt idx="821">
                  <c:v>9.5546544406828735E-2</c:v>
                </c:pt>
                <c:pt idx="822">
                  <c:v>9.6067512862329452E-2</c:v>
                </c:pt>
                <c:pt idx="823">
                  <c:v>0.11573170095872976</c:v>
                </c:pt>
                <c:pt idx="824">
                  <c:v>0.11669193710915629</c:v>
                </c:pt>
                <c:pt idx="825">
                  <c:v>0.11825417941735485</c:v>
                </c:pt>
                <c:pt idx="826">
                  <c:v>0.12513828185444054</c:v>
                </c:pt>
                <c:pt idx="827">
                  <c:v>0.12568680404666763</c:v>
                </c:pt>
                <c:pt idx="828">
                  <c:v>0.12647181891377193</c:v>
                </c:pt>
                <c:pt idx="829">
                  <c:v>0.14058650165653622</c:v>
                </c:pt>
                <c:pt idx="830">
                  <c:v>0.14038689540900007</c:v>
                </c:pt>
                <c:pt idx="831">
                  <c:v>0.14032936279688835</c:v>
                </c:pt>
                <c:pt idx="832">
                  <c:v>0.1408114497251271</c:v>
                </c:pt>
                <c:pt idx="833">
                  <c:v>0.14110479876270504</c:v>
                </c:pt>
                <c:pt idx="834">
                  <c:v>0.14211846878206433</c:v>
                </c:pt>
                <c:pt idx="835">
                  <c:v>0.14196062265716525</c:v>
                </c:pt>
                <c:pt idx="836">
                  <c:v>0.14226424203202845</c:v>
                </c:pt>
                <c:pt idx="837">
                  <c:v>0.1422662575886994</c:v>
                </c:pt>
                <c:pt idx="838">
                  <c:v>0.14207882557447951</c:v>
                </c:pt>
                <c:pt idx="839">
                  <c:v>0.14143769693095681</c:v>
                </c:pt>
                <c:pt idx="840">
                  <c:v>0.14192182181400426</c:v>
                </c:pt>
                <c:pt idx="841">
                  <c:v>0.14203613165513487</c:v>
                </c:pt>
                <c:pt idx="842">
                  <c:v>0.14291722160667153</c:v>
                </c:pt>
                <c:pt idx="843">
                  <c:v>0.14310370688140991</c:v>
                </c:pt>
                <c:pt idx="844">
                  <c:v>0.14364406861541798</c:v>
                </c:pt>
                <c:pt idx="845">
                  <c:v>0.14366779824505466</c:v>
                </c:pt>
                <c:pt idx="846">
                  <c:v>0.14383247869479224</c:v>
                </c:pt>
                <c:pt idx="847">
                  <c:v>0.17039417288317846</c:v>
                </c:pt>
                <c:pt idx="848">
                  <c:v>0.19097447845241389</c:v>
                </c:pt>
                <c:pt idx="849">
                  <c:v>0.19151188264861316</c:v>
                </c:pt>
                <c:pt idx="850">
                  <c:v>0.19128846474636921</c:v>
                </c:pt>
                <c:pt idx="851">
                  <c:v>0.19233780757318766</c:v>
                </c:pt>
                <c:pt idx="852">
                  <c:v>0.19219398134020635</c:v>
                </c:pt>
                <c:pt idx="853">
                  <c:v>0.19239644259421204</c:v>
                </c:pt>
                <c:pt idx="854">
                  <c:v>0.1925935364287302</c:v>
                </c:pt>
                <c:pt idx="855">
                  <c:v>0.19246339304197579</c:v>
                </c:pt>
                <c:pt idx="856">
                  <c:v>0.19247065427811652</c:v>
                </c:pt>
                <c:pt idx="857">
                  <c:v>0.19262768318021611</c:v>
                </c:pt>
                <c:pt idx="858">
                  <c:v>0.19276015570443739</c:v>
                </c:pt>
                <c:pt idx="859">
                  <c:v>0.19259481662819608</c:v>
                </c:pt>
                <c:pt idx="860">
                  <c:v>0.19268381349221361</c:v>
                </c:pt>
                <c:pt idx="861">
                  <c:v>0.19278916127342136</c:v>
                </c:pt>
                <c:pt idx="862">
                  <c:v>0.1930546293889191</c:v>
                </c:pt>
                <c:pt idx="863">
                  <c:v>0.19315654545494354</c:v>
                </c:pt>
                <c:pt idx="864">
                  <c:v>0.19323360419713323</c:v>
                </c:pt>
                <c:pt idx="865">
                  <c:v>0.19744326014976954</c:v>
                </c:pt>
                <c:pt idx="866">
                  <c:v>0.20313989387021608</c:v>
                </c:pt>
                <c:pt idx="867">
                  <c:v>0.20332492275451489</c:v>
                </c:pt>
                <c:pt idx="868">
                  <c:v>0.20328113240912835</c:v>
                </c:pt>
                <c:pt idx="869">
                  <c:v>0.20303054017797587</c:v>
                </c:pt>
                <c:pt idx="870">
                  <c:v>0.2029625133290946</c:v>
                </c:pt>
                <c:pt idx="871">
                  <c:v>0.20295124432574049</c:v>
                </c:pt>
                <c:pt idx="872">
                  <c:v>0.20307217563806165</c:v>
                </c:pt>
                <c:pt idx="873">
                  <c:v>0.20309638941468197</c:v>
                </c:pt>
                <c:pt idx="874">
                  <c:v>0.20316393322691167</c:v>
                </c:pt>
                <c:pt idx="875">
                  <c:v>0.2088991435271999</c:v>
                </c:pt>
                <c:pt idx="876">
                  <c:v>0.21416488796772135</c:v>
                </c:pt>
                <c:pt idx="877">
                  <c:v>0.21409333717521634</c:v>
                </c:pt>
                <c:pt idx="878">
                  <c:v>0.21405575283199174</c:v>
                </c:pt>
                <c:pt idx="879">
                  <c:v>0.21404050235045827</c:v>
                </c:pt>
                <c:pt idx="880">
                  <c:v>0.21389774405215073</c:v>
                </c:pt>
                <c:pt idx="881">
                  <c:v>0.21402601757575693</c:v>
                </c:pt>
                <c:pt idx="882">
                  <c:v>0.21438615049128851</c:v>
                </c:pt>
                <c:pt idx="883">
                  <c:v>0.21440219276321013</c:v>
                </c:pt>
                <c:pt idx="884">
                  <c:v>0.21426972139813036</c:v>
                </c:pt>
                <c:pt idx="885">
                  <c:v>0.21428572177696495</c:v>
                </c:pt>
                <c:pt idx="886">
                  <c:v>0.21445370834957592</c:v>
                </c:pt>
                <c:pt idx="887">
                  <c:v>0.21440721248969027</c:v>
                </c:pt>
                <c:pt idx="888">
                  <c:v>0.21438589186265655</c:v>
                </c:pt>
                <c:pt idx="889">
                  <c:v>0.21410763316181997</c:v>
                </c:pt>
                <c:pt idx="890">
                  <c:v>0.21456243519754592</c:v>
                </c:pt>
                <c:pt idx="891">
                  <c:v>0.2147345547933259</c:v>
                </c:pt>
                <c:pt idx="892">
                  <c:v>0.21415195571807974</c:v>
                </c:pt>
                <c:pt idx="893">
                  <c:v>0.21401611065104989</c:v>
                </c:pt>
                <c:pt idx="894">
                  <c:v>0.21413649152398145</c:v>
                </c:pt>
                <c:pt idx="895">
                  <c:v>0.21403236553301797</c:v>
                </c:pt>
                <c:pt idx="896">
                  <c:v>0.21397036634016584</c:v>
                </c:pt>
                <c:pt idx="897">
                  <c:v>0.21404252406383925</c:v>
                </c:pt>
                <c:pt idx="898">
                  <c:v>0.21450677649597291</c:v>
                </c:pt>
                <c:pt idx="899">
                  <c:v>0.21463738869589763</c:v>
                </c:pt>
                <c:pt idx="900">
                  <c:v>0.21452359878402416</c:v>
                </c:pt>
                <c:pt idx="901">
                  <c:v>0.2144944956523879</c:v>
                </c:pt>
                <c:pt idx="902">
                  <c:v>0.21431201577348896</c:v>
                </c:pt>
                <c:pt idx="903">
                  <c:v>0.21431930562056598</c:v>
                </c:pt>
                <c:pt idx="904">
                  <c:v>0.21432587291142446</c:v>
                </c:pt>
                <c:pt idx="905">
                  <c:v>0.21429582696997268</c:v>
                </c:pt>
                <c:pt idx="906">
                  <c:v>0.21440775319340508</c:v>
                </c:pt>
                <c:pt idx="907">
                  <c:v>0.21436538145949388</c:v>
                </c:pt>
                <c:pt idx="908">
                  <c:v>0.21432493183551904</c:v>
                </c:pt>
                <c:pt idx="909">
                  <c:v>0.2146382211830053</c:v>
                </c:pt>
                <c:pt idx="910">
                  <c:v>0.21479704652587869</c:v>
                </c:pt>
                <c:pt idx="911">
                  <c:v>0.2146308963061247</c:v>
                </c:pt>
                <c:pt idx="912">
                  <c:v>0.21508728288751119</c:v>
                </c:pt>
                <c:pt idx="913">
                  <c:v>0.21499495057529344</c:v>
                </c:pt>
                <c:pt idx="914">
                  <c:v>0.21495895258228523</c:v>
                </c:pt>
                <c:pt idx="915">
                  <c:v>0.2147772592554785</c:v>
                </c:pt>
                <c:pt idx="916">
                  <c:v>0.2147775766216895</c:v>
                </c:pt>
                <c:pt idx="917">
                  <c:v>0.21476301879614654</c:v>
                </c:pt>
                <c:pt idx="918">
                  <c:v>0.21470734440677988</c:v>
                </c:pt>
                <c:pt idx="919">
                  <c:v>0.214840486594049</c:v>
                </c:pt>
                <c:pt idx="920">
                  <c:v>0.21476310090383091</c:v>
                </c:pt>
                <c:pt idx="921">
                  <c:v>0.21469941636608258</c:v>
                </c:pt>
                <c:pt idx="922">
                  <c:v>0.21501233258424141</c:v>
                </c:pt>
                <c:pt idx="923">
                  <c:v>0.21512380626988226</c:v>
                </c:pt>
                <c:pt idx="924">
                  <c:v>0.2150790555438456</c:v>
                </c:pt>
                <c:pt idx="925">
                  <c:v>0.21501271973701003</c:v>
                </c:pt>
                <c:pt idx="926">
                  <c:v>0.21502803230455259</c:v>
                </c:pt>
                <c:pt idx="927">
                  <c:v>0.21510946668553688</c:v>
                </c:pt>
                <c:pt idx="928">
                  <c:v>0.21515777095300478</c:v>
                </c:pt>
                <c:pt idx="929">
                  <c:v>0.21545060184261264</c:v>
                </c:pt>
                <c:pt idx="930">
                  <c:v>0.21551953432311036</c:v>
                </c:pt>
                <c:pt idx="931">
                  <c:v>0.21577509746000778</c:v>
                </c:pt>
                <c:pt idx="932">
                  <c:v>0.21545998451583209</c:v>
                </c:pt>
                <c:pt idx="933">
                  <c:v>0.21564795209225826</c:v>
                </c:pt>
                <c:pt idx="934">
                  <c:v>0.21560938224781567</c:v>
                </c:pt>
                <c:pt idx="935">
                  <c:v>0.21560133229687986</c:v>
                </c:pt>
                <c:pt idx="936">
                  <c:v>0.22202655756264658</c:v>
                </c:pt>
                <c:pt idx="937">
                  <c:v>0.22749566419790013</c:v>
                </c:pt>
                <c:pt idx="938">
                  <c:v>0.22749574021156704</c:v>
                </c:pt>
                <c:pt idx="939">
                  <c:v>0.22754166719683491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F7-3149-9D3F-E8B8B5BF6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385112"/>
        <c:axId val="291385504"/>
      </c:lineChart>
      <c:dateAx>
        <c:axId val="291385112"/>
        <c:scaling>
          <c:orientation val="minMax"/>
        </c:scaling>
        <c:delete val="0"/>
        <c:axPos val="b"/>
        <c:numFmt formatCode="m/d/yy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385504"/>
        <c:crosses val="autoZero"/>
        <c:auto val="1"/>
        <c:lblOffset val="100"/>
        <c:baseTimeUnit val="days"/>
        <c:majorUnit val="1"/>
        <c:majorTimeUnit val="years"/>
        <c:minorUnit val="1"/>
        <c:minorTimeUnit val="months"/>
      </c:dateAx>
      <c:valAx>
        <c:axId val="291385504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385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Башнефть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450033907847428E-2"/>
          <c:y val="6.4213993976302716E-2"/>
          <c:w val="0.87436182872058654"/>
          <c:h val="0.79002768313458271"/>
        </c:manualLayout>
      </c:layout>
      <c:lineChart>
        <c:grouping val="standard"/>
        <c:varyColors val="0"/>
        <c:ser>
          <c:idx val="0"/>
          <c:order val="0"/>
          <c:tx>
            <c:strRef>
              <c:f>'Индикаторы и PD'!$N$1</c:f>
              <c:strCache>
                <c:ptCount val="1"/>
                <c:pt idx="0">
                  <c:v>PD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3.17056121429998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41-B84D-8696-5C74A1B02CA8}"/>
                </c:ext>
              </c:extLst>
            </c:dLbl>
            <c:dLbl>
              <c:idx val="321"/>
              <c:layout>
                <c:manualLayout>
                  <c:x val="1.4333048123410607E-2"/>
                  <c:y val="-6.911319326140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41-B84D-8696-5C74A1B02C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C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'Индикаторы и PD'!$A$2:$A$3257</c:f>
              <c:numCache>
                <c:formatCode>m/d/yy</c:formatCode>
                <c:ptCount val="3256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'Индикаторы и PD'!$N$2:$N$3257</c:f>
              <c:numCache>
                <c:formatCode>0.00%</c:formatCode>
                <c:ptCount val="3256"/>
                <c:pt idx="0">
                  <c:v>0.34213080498239634</c:v>
                </c:pt>
                <c:pt idx="1">
                  <c:v>0.3112724008001363</c:v>
                </c:pt>
                <c:pt idx="2">
                  <c:v>0.30520960153155241</c:v>
                </c:pt>
                <c:pt idx="3">
                  <c:v>0.32331006423684894</c:v>
                </c:pt>
                <c:pt idx="4">
                  <c:v>0.37602689237539505</c:v>
                </c:pt>
                <c:pt idx="5">
                  <c:v>0.3903862771213647</c:v>
                </c:pt>
                <c:pt idx="6">
                  <c:v>0.34050140208472779</c:v>
                </c:pt>
                <c:pt idx="7">
                  <c:v>0.31448278430386739</c:v>
                </c:pt>
                <c:pt idx="8">
                  <c:v>0.29950467839555467</c:v>
                </c:pt>
                <c:pt idx="9">
                  <c:v>0.30691726647199602</c:v>
                </c:pt>
                <c:pt idx="10">
                  <c:v>0.31315720651602796</c:v>
                </c:pt>
                <c:pt idx="11">
                  <c:v>0.30918609874511993</c:v>
                </c:pt>
                <c:pt idx="12">
                  <c:v>0.2968495908299903</c:v>
                </c:pt>
                <c:pt idx="13">
                  <c:v>0.30193649411449741</c:v>
                </c:pt>
                <c:pt idx="14">
                  <c:v>0.33734815565016063</c:v>
                </c:pt>
                <c:pt idx="15">
                  <c:v>0.33786425517047453</c:v>
                </c:pt>
                <c:pt idx="16">
                  <c:v>0.33442588503214182</c:v>
                </c:pt>
                <c:pt idx="17">
                  <c:v>0.34521618190017922</c:v>
                </c:pt>
                <c:pt idx="18">
                  <c:v>0.31646130218956148</c:v>
                </c:pt>
                <c:pt idx="19">
                  <c:v>0.30768394455174253</c:v>
                </c:pt>
                <c:pt idx="20">
                  <c:v>0.29919835079720608</c:v>
                </c:pt>
                <c:pt idx="21">
                  <c:v>0.29430458281723121</c:v>
                </c:pt>
                <c:pt idx="22">
                  <c:v>0.28250046749292523</c:v>
                </c:pt>
                <c:pt idx="23">
                  <c:v>0.2523252488798613</c:v>
                </c:pt>
                <c:pt idx="24">
                  <c:v>0.23618061039996163</c:v>
                </c:pt>
                <c:pt idx="25">
                  <c:v>0.2369351991191388</c:v>
                </c:pt>
                <c:pt idx="26">
                  <c:v>0.23168309012385735</c:v>
                </c:pt>
                <c:pt idx="27">
                  <c:v>0.21120965770517003</c:v>
                </c:pt>
                <c:pt idx="28">
                  <c:v>0.175165049455004</c:v>
                </c:pt>
                <c:pt idx="29">
                  <c:v>0.16698947502338765</c:v>
                </c:pt>
                <c:pt idx="30">
                  <c:v>0.17940790772948975</c:v>
                </c:pt>
                <c:pt idx="31">
                  <c:v>0.1637648968849201</c:v>
                </c:pt>
                <c:pt idx="32">
                  <c:v>0.18082550925490373</c:v>
                </c:pt>
                <c:pt idx="33">
                  <c:v>0.17225658037797983</c:v>
                </c:pt>
                <c:pt idx="34">
                  <c:v>0.19355176858324111</c:v>
                </c:pt>
                <c:pt idx="35">
                  <c:v>0.18047186213352973</c:v>
                </c:pt>
                <c:pt idx="36">
                  <c:v>0.16820032764086931</c:v>
                </c:pt>
                <c:pt idx="37">
                  <c:v>0.17116876862129798</c:v>
                </c:pt>
                <c:pt idx="38">
                  <c:v>0.17593515468084439</c:v>
                </c:pt>
                <c:pt idx="39">
                  <c:v>0.16406198596782248</c:v>
                </c:pt>
                <c:pt idx="40">
                  <c:v>0.13718053402051178</c:v>
                </c:pt>
                <c:pt idx="41">
                  <c:v>0.13328997582456659</c:v>
                </c:pt>
                <c:pt idx="42">
                  <c:v>0.13422614066151772</c:v>
                </c:pt>
                <c:pt idx="43">
                  <c:v>0.15636444855116191</c:v>
                </c:pt>
                <c:pt idx="44">
                  <c:v>0.14381454978648234</c:v>
                </c:pt>
                <c:pt idx="45">
                  <c:v>0.12995320746143066</c:v>
                </c:pt>
                <c:pt idx="46">
                  <c:v>0.1384901780842491</c:v>
                </c:pt>
                <c:pt idx="47">
                  <c:v>0.14617519170385673</c:v>
                </c:pt>
                <c:pt idx="48">
                  <c:v>0.13728168988133541</c:v>
                </c:pt>
                <c:pt idx="49">
                  <c:v>0.14419040518339762</c:v>
                </c:pt>
                <c:pt idx="50">
                  <c:v>0.14481089341642836</c:v>
                </c:pt>
                <c:pt idx="51">
                  <c:v>0.15952996563204097</c:v>
                </c:pt>
                <c:pt idx="52">
                  <c:v>0.17718112198135039</c:v>
                </c:pt>
                <c:pt idx="53">
                  <c:v>0.1614208865894976</c:v>
                </c:pt>
                <c:pt idx="54">
                  <c:v>0.15383043882820172</c:v>
                </c:pt>
                <c:pt idx="55">
                  <c:v>0.15845056554296116</c:v>
                </c:pt>
                <c:pt idx="56">
                  <c:v>0.16733165380354192</c:v>
                </c:pt>
                <c:pt idx="57">
                  <c:v>0.1708094874612138</c:v>
                </c:pt>
                <c:pt idx="58">
                  <c:v>0.15918380039630303</c:v>
                </c:pt>
                <c:pt idx="59">
                  <c:v>0.14775172143441767</c:v>
                </c:pt>
                <c:pt idx="60">
                  <c:v>0.14404761535272062</c:v>
                </c:pt>
                <c:pt idx="61">
                  <c:v>0.14410116130759409</c:v>
                </c:pt>
                <c:pt idx="62">
                  <c:v>0.13845777822761479</c:v>
                </c:pt>
                <c:pt idx="63">
                  <c:v>0.14074868861439466</c:v>
                </c:pt>
                <c:pt idx="64">
                  <c:v>0.13646391397109933</c:v>
                </c:pt>
                <c:pt idx="65">
                  <c:v>0.14028756061593514</c:v>
                </c:pt>
                <c:pt idx="66">
                  <c:v>0.14522728929298395</c:v>
                </c:pt>
                <c:pt idx="67">
                  <c:v>0.14160503789933601</c:v>
                </c:pt>
                <c:pt idx="68">
                  <c:v>0.14742895740910952</c:v>
                </c:pt>
                <c:pt idx="69">
                  <c:v>0.14328099347258771</c:v>
                </c:pt>
                <c:pt idx="70">
                  <c:v>0.14243195483944168</c:v>
                </c:pt>
                <c:pt idx="71">
                  <c:v>0.14961777392971487</c:v>
                </c:pt>
                <c:pt idx="72">
                  <c:v>0.14997334639777252</c:v>
                </c:pt>
                <c:pt idx="73">
                  <c:v>0.14377063492067996</c:v>
                </c:pt>
                <c:pt idx="74">
                  <c:v>0.14839488354138872</c:v>
                </c:pt>
                <c:pt idx="75">
                  <c:v>0.14397707501341195</c:v>
                </c:pt>
                <c:pt idx="76">
                  <c:v>0.14243142865614278</c:v>
                </c:pt>
                <c:pt idx="77">
                  <c:v>0.14052848955622782</c:v>
                </c:pt>
                <c:pt idx="78">
                  <c:v>0.13773820522483113</c:v>
                </c:pt>
                <c:pt idx="79">
                  <c:v>0.13437459842657254</c:v>
                </c:pt>
                <c:pt idx="80">
                  <c:v>0.11113339631033518</c:v>
                </c:pt>
                <c:pt idx="81">
                  <c:v>0.11114795831955357</c:v>
                </c:pt>
                <c:pt idx="82">
                  <c:v>0.11576666758225505</c:v>
                </c:pt>
                <c:pt idx="83">
                  <c:v>0.1142813360791446</c:v>
                </c:pt>
                <c:pt idx="84">
                  <c:v>0.11297039722585515</c:v>
                </c:pt>
                <c:pt idx="85">
                  <c:v>0.11756185666827886</c:v>
                </c:pt>
                <c:pt idx="86">
                  <c:v>0.11794919521447747</c:v>
                </c:pt>
                <c:pt idx="87">
                  <c:v>0.11903387496254707</c:v>
                </c:pt>
                <c:pt idx="88">
                  <c:v>0.11699745034013476</c:v>
                </c:pt>
                <c:pt idx="89">
                  <c:v>0.11608135932353071</c:v>
                </c:pt>
                <c:pt idx="90">
                  <c:v>0.12234370872374273</c:v>
                </c:pt>
                <c:pt idx="91">
                  <c:v>0.12116597041799113</c:v>
                </c:pt>
                <c:pt idx="92">
                  <c:v>0.11795399025207931</c:v>
                </c:pt>
                <c:pt idx="93">
                  <c:v>0.11840574242549048</c:v>
                </c:pt>
                <c:pt idx="94">
                  <c:v>0.1173892594628597</c:v>
                </c:pt>
                <c:pt idx="95">
                  <c:v>0.12499969689976104</c:v>
                </c:pt>
                <c:pt idx="96">
                  <c:v>0.12131054204328719</c:v>
                </c:pt>
                <c:pt idx="97">
                  <c:v>0.12140565853815122</c:v>
                </c:pt>
                <c:pt idx="98">
                  <c:v>0.1239118160027481</c:v>
                </c:pt>
                <c:pt idx="99">
                  <c:v>0.12616880397443914</c:v>
                </c:pt>
                <c:pt idx="100">
                  <c:v>0.12498487660774221</c:v>
                </c:pt>
                <c:pt idx="101">
                  <c:v>0.12658302952635903</c:v>
                </c:pt>
                <c:pt idx="102">
                  <c:v>0.1261096769261919</c:v>
                </c:pt>
                <c:pt idx="103">
                  <c:v>0.12382675586169871</c:v>
                </c:pt>
                <c:pt idx="104">
                  <c:v>0.12268448087186669</c:v>
                </c:pt>
                <c:pt idx="105">
                  <c:v>0.12441587028637718</c:v>
                </c:pt>
                <c:pt idx="106">
                  <c:v>0.12011724500631031</c:v>
                </c:pt>
                <c:pt idx="107">
                  <c:v>0.12239752776469175</c:v>
                </c:pt>
                <c:pt idx="108">
                  <c:v>0.12110725130631464</c:v>
                </c:pt>
                <c:pt idx="109">
                  <c:v>0.12571015165784019</c:v>
                </c:pt>
                <c:pt idx="110">
                  <c:v>0.1243915827894054</c:v>
                </c:pt>
                <c:pt idx="111">
                  <c:v>0.11906033064937506</c:v>
                </c:pt>
                <c:pt idx="112">
                  <c:v>0.12129295983543073</c:v>
                </c:pt>
                <c:pt idx="113">
                  <c:v>0.12125494017420628</c:v>
                </c:pt>
                <c:pt idx="114">
                  <c:v>0.1216628468626996</c:v>
                </c:pt>
                <c:pt idx="115">
                  <c:v>0.12430296047746733</c:v>
                </c:pt>
                <c:pt idx="116">
                  <c:v>0.12322524602103682</c:v>
                </c:pt>
                <c:pt idx="117">
                  <c:v>0.12843356344925472</c:v>
                </c:pt>
                <c:pt idx="118">
                  <c:v>0.1321199500904531</c:v>
                </c:pt>
                <c:pt idx="119">
                  <c:v>0.12716189312098686</c:v>
                </c:pt>
                <c:pt idx="120">
                  <c:v>0.12534316178292926</c:v>
                </c:pt>
                <c:pt idx="121">
                  <c:v>0.12710291143804775</c:v>
                </c:pt>
                <c:pt idx="122">
                  <c:v>0.12788029466201362</c:v>
                </c:pt>
                <c:pt idx="123">
                  <c:v>0.13308760236074429</c:v>
                </c:pt>
                <c:pt idx="124">
                  <c:v>0.12808224256666498</c:v>
                </c:pt>
                <c:pt idx="125">
                  <c:v>0.13593749493351631</c:v>
                </c:pt>
                <c:pt idx="126">
                  <c:v>0.13015137713483782</c:v>
                </c:pt>
                <c:pt idx="127">
                  <c:v>0.13034767617607035</c:v>
                </c:pt>
                <c:pt idx="128">
                  <c:v>0.12937480545412683</c:v>
                </c:pt>
                <c:pt idx="129">
                  <c:v>0.12820266572699163</c:v>
                </c:pt>
                <c:pt idx="130">
                  <c:v>0.12354836758869613</c:v>
                </c:pt>
                <c:pt idx="131">
                  <c:v>0.11822783980144556</c:v>
                </c:pt>
                <c:pt idx="132">
                  <c:v>0.11947684049309254</c:v>
                </c:pt>
                <c:pt idx="133">
                  <c:v>0.12222948720666324</c:v>
                </c:pt>
                <c:pt idx="134">
                  <c:v>0.11126453227244698</c:v>
                </c:pt>
                <c:pt idx="135">
                  <c:v>0.11820329388692881</c:v>
                </c:pt>
                <c:pt idx="136">
                  <c:v>0.12008893844192151</c:v>
                </c:pt>
                <c:pt idx="137">
                  <c:v>0.1166345518572315</c:v>
                </c:pt>
                <c:pt idx="138">
                  <c:v>0.12388463857403478</c:v>
                </c:pt>
                <c:pt idx="139">
                  <c:v>0.12499841601550121</c:v>
                </c:pt>
                <c:pt idx="140">
                  <c:v>0.11699194014054484</c:v>
                </c:pt>
                <c:pt idx="141">
                  <c:v>0.11535991244050797</c:v>
                </c:pt>
                <c:pt idx="142">
                  <c:v>0.11330048222073973</c:v>
                </c:pt>
                <c:pt idx="143">
                  <c:v>0.11657863239469503</c:v>
                </c:pt>
                <c:pt idx="144">
                  <c:v>0.12120983430658154</c:v>
                </c:pt>
                <c:pt idx="145">
                  <c:v>0.1192647446119295</c:v>
                </c:pt>
                <c:pt idx="146">
                  <c:v>0.12075912575853047</c:v>
                </c:pt>
                <c:pt idx="147">
                  <c:v>0.12031160422546387</c:v>
                </c:pt>
                <c:pt idx="148">
                  <c:v>0.11666899857413775</c:v>
                </c:pt>
                <c:pt idx="149">
                  <c:v>0.12064807534000395</c:v>
                </c:pt>
                <c:pt idx="150">
                  <c:v>0.11967394867444453</c:v>
                </c:pt>
                <c:pt idx="151">
                  <c:v>0.12011618380523664</c:v>
                </c:pt>
                <c:pt idx="152">
                  <c:v>0.12083442986173494</c:v>
                </c:pt>
                <c:pt idx="153">
                  <c:v>0.12652603605925064</c:v>
                </c:pt>
                <c:pt idx="154">
                  <c:v>0.12628186321170212</c:v>
                </c:pt>
                <c:pt idx="155">
                  <c:v>0.13236318261357644</c:v>
                </c:pt>
                <c:pt idx="156">
                  <c:v>0.13577609360578582</c:v>
                </c:pt>
                <c:pt idx="157">
                  <c:v>0.1451697495825304</c:v>
                </c:pt>
                <c:pt idx="158">
                  <c:v>0.15846341395382066</c:v>
                </c:pt>
                <c:pt idx="159">
                  <c:v>0.1447228407309987</c:v>
                </c:pt>
                <c:pt idx="160">
                  <c:v>0.14369057672105431</c:v>
                </c:pt>
                <c:pt idx="161">
                  <c:v>0.13652870309724072</c:v>
                </c:pt>
                <c:pt idx="162">
                  <c:v>0.13657745387907722</c:v>
                </c:pt>
                <c:pt idx="163">
                  <c:v>0.13866901010446914</c:v>
                </c:pt>
                <c:pt idx="164">
                  <c:v>0.13698547813674905</c:v>
                </c:pt>
                <c:pt idx="165">
                  <c:v>0.14194533149193603</c:v>
                </c:pt>
                <c:pt idx="166">
                  <c:v>0.13804064249988518</c:v>
                </c:pt>
                <c:pt idx="167">
                  <c:v>0.1381545459703957</c:v>
                </c:pt>
                <c:pt idx="168">
                  <c:v>0.1400878878298871</c:v>
                </c:pt>
                <c:pt idx="169">
                  <c:v>0.13696869612462342</c:v>
                </c:pt>
                <c:pt idx="170">
                  <c:v>0.13453031254345424</c:v>
                </c:pt>
                <c:pt idx="171">
                  <c:v>0.13514771604823272</c:v>
                </c:pt>
                <c:pt idx="172">
                  <c:v>0.13899026011433474</c:v>
                </c:pt>
                <c:pt idx="173">
                  <c:v>0.13572014919807043</c:v>
                </c:pt>
                <c:pt idx="174">
                  <c:v>0.13839999383915907</c:v>
                </c:pt>
                <c:pt idx="175">
                  <c:v>0.13976617273333442</c:v>
                </c:pt>
                <c:pt idx="176">
                  <c:v>0.13882459307631484</c:v>
                </c:pt>
                <c:pt idx="177">
                  <c:v>0.15937934424326292</c:v>
                </c:pt>
                <c:pt idx="178">
                  <c:v>0.14830435133924877</c:v>
                </c:pt>
                <c:pt idx="179">
                  <c:v>0.15213485250748096</c:v>
                </c:pt>
                <c:pt idx="180">
                  <c:v>0.15641379226778701</c:v>
                </c:pt>
                <c:pt idx="181">
                  <c:v>0.15960683861231389</c:v>
                </c:pt>
                <c:pt idx="182">
                  <c:v>0.15286884955905267</c:v>
                </c:pt>
                <c:pt idx="183">
                  <c:v>0.16120266321023627</c:v>
                </c:pt>
                <c:pt idx="184">
                  <c:v>0.16022515776123761</c:v>
                </c:pt>
                <c:pt idx="185">
                  <c:v>0.15955209434090656</c:v>
                </c:pt>
                <c:pt idx="186">
                  <c:v>0.15174888535209463</c:v>
                </c:pt>
                <c:pt idx="187">
                  <c:v>0.15970450589121604</c:v>
                </c:pt>
                <c:pt idx="188">
                  <c:v>0.14826956114567394</c:v>
                </c:pt>
                <c:pt idx="189">
                  <c:v>0.14846039979941494</c:v>
                </c:pt>
                <c:pt idx="190">
                  <c:v>0.14775905000468589</c:v>
                </c:pt>
                <c:pt idx="191">
                  <c:v>0.1463071907285966</c:v>
                </c:pt>
                <c:pt idx="192">
                  <c:v>0.13662242582931983</c:v>
                </c:pt>
                <c:pt idx="193">
                  <c:v>0.13900236114829892</c:v>
                </c:pt>
                <c:pt idx="194">
                  <c:v>0.14098563223286842</c:v>
                </c:pt>
                <c:pt idx="195">
                  <c:v>0.14497975109082425</c:v>
                </c:pt>
                <c:pt idx="196">
                  <c:v>0.14231468834086808</c:v>
                </c:pt>
                <c:pt idx="197">
                  <c:v>0.13842824409691215</c:v>
                </c:pt>
                <c:pt idx="198">
                  <c:v>0.14218233545981723</c:v>
                </c:pt>
                <c:pt idx="199">
                  <c:v>0.14145493047394286</c:v>
                </c:pt>
                <c:pt idx="200">
                  <c:v>0.128993462808419</c:v>
                </c:pt>
                <c:pt idx="201">
                  <c:v>0.13331704845362569</c:v>
                </c:pt>
                <c:pt idx="202">
                  <c:v>0.13228783416686202</c:v>
                </c:pt>
                <c:pt idx="203">
                  <c:v>0.13949538092743219</c:v>
                </c:pt>
                <c:pt idx="204">
                  <c:v>0.13973725911681595</c:v>
                </c:pt>
                <c:pt idx="205">
                  <c:v>0.1381897972839421</c:v>
                </c:pt>
                <c:pt idx="206">
                  <c:v>0.1346237572761369</c:v>
                </c:pt>
                <c:pt idx="207">
                  <c:v>0.1387461978087714</c:v>
                </c:pt>
                <c:pt idx="208">
                  <c:v>0.13520282999560515</c:v>
                </c:pt>
                <c:pt idx="209">
                  <c:v>0.1319288860515464</c:v>
                </c:pt>
                <c:pt idx="210">
                  <c:v>0.13435948645907123</c:v>
                </c:pt>
                <c:pt idx="211">
                  <c:v>0.13594653708828078</c:v>
                </c:pt>
                <c:pt idx="212">
                  <c:v>0.13978391854161124</c:v>
                </c:pt>
                <c:pt idx="213">
                  <c:v>0.13553389384385442</c:v>
                </c:pt>
                <c:pt idx="214">
                  <c:v>0.13724398109605968</c:v>
                </c:pt>
                <c:pt idx="215">
                  <c:v>0.14035197457917542</c:v>
                </c:pt>
                <c:pt idx="216">
                  <c:v>0.14595448071974076</c:v>
                </c:pt>
                <c:pt idx="217">
                  <c:v>0.14601400389327018</c:v>
                </c:pt>
                <c:pt idx="218">
                  <c:v>0.14116179615705068</c:v>
                </c:pt>
                <c:pt idx="219">
                  <c:v>0.13582160581256822</c:v>
                </c:pt>
                <c:pt idx="220">
                  <c:v>0.13643416559532212</c:v>
                </c:pt>
                <c:pt idx="221">
                  <c:v>0.13605673868813237</c:v>
                </c:pt>
                <c:pt idx="222">
                  <c:v>0.13311609081267087</c:v>
                </c:pt>
                <c:pt idx="223">
                  <c:v>0.14745278780745127</c:v>
                </c:pt>
                <c:pt idx="224">
                  <c:v>0.14475868675326484</c:v>
                </c:pt>
                <c:pt idx="225">
                  <c:v>0.1402638812585443</c:v>
                </c:pt>
                <c:pt idx="226">
                  <c:v>0.1454908720861916</c:v>
                </c:pt>
                <c:pt idx="227">
                  <c:v>0.1417546939332763</c:v>
                </c:pt>
                <c:pt idx="228">
                  <c:v>0.14400290387289241</c:v>
                </c:pt>
                <c:pt idx="229">
                  <c:v>0.14307471478914521</c:v>
                </c:pt>
                <c:pt idx="230">
                  <c:v>0.14423090698518273</c:v>
                </c:pt>
                <c:pt idx="231">
                  <c:v>0.14561912266703755</c:v>
                </c:pt>
                <c:pt idx="232">
                  <c:v>0.15103081468464413</c:v>
                </c:pt>
                <c:pt idx="233">
                  <c:v>0.15498901418048877</c:v>
                </c:pt>
                <c:pt idx="234">
                  <c:v>0.14945515355908093</c:v>
                </c:pt>
                <c:pt idx="235">
                  <c:v>0.15095718399866306</c:v>
                </c:pt>
                <c:pt idx="236">
                  <c:v>0.15591126611483458</c:v>
                </c:pt>
                <c:pt idx="237">
                  <c:v>0.15784249604204995</c:v>
                </c:pt>
                <c:pt idx="238">
                  <c:v>0.15550576165156532</c:v>
                </c:pt>
                <c:pt idx="239">
                  <c:v>0.14270058272480635</c:v>
                </c:pt>
                <c:pt idx="240">
                  <c:v>0.13138031278081394</c:v>
                </c:pt>
                <c:pt idx="241">
                  <c:v>0.13099550816489566</c:v>
                </c:pt>
                <c:pt idx="242">
                  <c:v>0.13071652677424173</c:v>
                </c:pt>
                <c:pt idx="243">
                  <c:v>0.13078223313206908</c:v>
                </c:pt>
                <c:pt idx="244">
                  <c:v>0.12040909707232136</c:v>
                </c:pt>
                <c:pt idx="245">
                  <c:v>0.11713015329068252</c:v>
                </c:pt>
                <c:pt idx="246">
                  <c:v>0.11907615278511038</c:v>
                </c:pt>
                <c:pt idx="247">
                  <c:v>0.11877395127577169</c:v>
                </c:pt>
                <c:pt idx="248">
                  <c:v>0.11475274726220046</c:v>
                </c:pt>
                <c:pt idx="249">
                  <c:v>0.10913263820229553</c:v>
                </c:pt>
                <c:pt idx="250">
                  <c:v>0.10320149232221122</c:v>
                </c:pt>
                <c:pt idx="251">
                  <c:v>9.6846524819155594E-2</c:v>
                </c:pt>
                <c:pt idx="252">
                  <c:v>9.8016487580940018E-2</c:v>
                </c:pt>
                <c:pt idx="253">
                  <c:v>0.12011353178986296</c:v>
                </c:pt>
                <c:pt idx="254">
                  <c:v>0.1208938982000605</c:v>
                </c:pt>
                <c:pt idx="255">
                  <c:v>0.12140378865388117</c:v>
                </c:pt>
                <c:pt idx="256">
                  <c:v>0.12176080594051654</c:v>
                </c:pt>
                <c:pt idx="257">
                  <c:v>0.13477161146440261</c:v>
                </c:pt>
                <c:pt idx="258">
                  <c:v>0.1329367281551678</c:v>
                </c:pt>
                <c:pt idx="259">
                  <c:v>0.12538740352825314</c:v>
                </c:pt>
                <c:pt idx="260">
                  <c:v>0.13070789125362867</c:v>
                </c:pt>
                <c:pt idx="261">
                  <c:v>0.12386906960953713</c:v>
                </c:pt>
                <c:pt idx="262">
                  <c:v>0.11363858664575134</c:v>
                </c:pt>
                <c:pt idx="263">
                  <c:v>0.11657910886574055</c:v>
                </c:pt>
                <c:pt idx="264">
                  <c:v>0.11228428160207743</c:v>
                </c:pt>
                <c:pt idx="265">
                  <c:v>0.10888555194052564</c:v>
                </c:pt>
                <c:pt idx="266">
                  <c:v>0.10495726030605002</c:v>
                </c:pt>
                <c:pt idx="267">
                  <c:v>0.10774582335682972</c:v>
                </c:pt>
                <c:pt idx="268">
                  <c:v>0.10688508385055702</c:v>
                </c:pt>
                <c:pt idx="269">
                  <c:v>0.10834961970368512</c:v>
                </c:pt>
                <c:pt idx="270">
                  <c:v>0.10029774801751028</c:v>
                </c:pt>
                <c:pt idx="271">
                  <c:v>9.6471043874439596E-2</c:v>
                </c:pt>
                <c:pt idx="272">
                  <c:v>9.7561920809269967E-2</c:v>
                </c:pt>
                <c:pt idx="273">
                  <c:v>0.10030441878161371</c:v>
                </c:pt>
                <c:pt idx="274">
                  <c:v>9.4173855811530649E-2</c:v>
                </c:pt>
                <c:pt idx="275">
                  <c:v>9.3517120227022243E-2</c:v>
                </c:pt>
                <c:pt idx="276">
                  <c:v>9.6845424981148273E-2</c:v>
                </c:pt>
                <c:pt idx="277">
                  <c:v>9.5461606415075714E-2</c:v>
                </c:pt>
                <c:pt idx="278">
                  <c:v>9.3373013357118118E-2</c:v>
                </c:pt>
                <c:pt idx="279">
                  <c:v>7.6237657806793716E-2</c:v>
                </c:pt>
                <c:pt idx="280">
                  <c:v>7.9713475361657404E-2</c:v>
                </c:pt>
                <c:pt idx="281">
                  <c:v>7.1957397902509004E-2</c:v>
                </c:pt>
                <c:pt idx="282">
                  <c:v>7.0921460060979533E-2</c:v>
                </c:pt>
                <c:pt idx="283">
                  <c:v>6.6720499066497616E-2</c:v>
                </c:pt>
                <c:pt idx="284">
                  <c:v>6.8197596857476755E-2</c:v>
                </c:pt>
                <c:pt idx="285">
                  <c:v>6.3242834844659923E-2</c:v>
                </c:pt>
                <c:pt idx="286">
                  <c:v>5.697795446941014E-2</c:v>
                </c:pt>
                <c:pt idx="287">
                  <c:v>4.9866735332528743E-2</c:v>
                </c:pt>
                <c:pt idx="288">
                  <c:v>4.8557021806973966E-2</c:v>
                </c:pt>
                <c:pt idx="289">
                  <c:v>4.9978571945610326E-2</c:v>
                </c:pt>
                <c:pt idx="290">
                  <c:v>4.7616188824836841E-2</c:v>
                </c:pt>
                <c:pt idx="291">
                  <c:v>4.5953852628535102E-2</c:v>
                </c:pt>
                <c:pt idx="292">
                  <c:v>4.6307418575245826E-2</c:v>
                </c:pt>
                <c:pt idx="293">
                  <c:v>4.5926016964509077E-2</c:v>
                </c:pt>
                <c:pt idx="294">
                  <c:v>4.4215545827073467E-2</c:v>
                </c:pt>
                <c:pt idx="295">
                  <c:v>4.0455398093462554E-2</c:v>
                </c:pt>
                <c:pt idx="296">
                  <c:v>3.940895836476549E-2</c:v>
                </c:pt>
                <c:pt idx="297">
                  <c:v>3.8508505163794907E-2</c:v>
                </c:pt>
                <c:pt idx="298">
                  <c:v>3.4469846386427229E-2</c:v>
                </c:pt>
                <c:pt idx="299">
                  <c:v>3.0960925937004176E-2</c:v>
                </c:pt>
                <c:pt idx="300">
                  <c:v>2.7768752389120768E-2</c:v>
                </c:pt>
                <c:pt idx="301">
                  <c:v>2.6586037815759841E-2</c:v>
                </c:pt>
                <c:pt idx="302">
                  <c:v>2.2679677465504089E-2</c:v>
                </c:pt>
                <c:pt idx="303">
                  <c:v>2.0813819832614312E-2</c:v>
                </c:pt>
                <c:pt idx="304">
                  <c:v>1.9945483844246079E-2</c:v>
                </c:pt>
                <c:pt idx="305">
                  <c:v>1.9289881055651322E-2</c:v>
                </c:pt>
                <c:pt idx="306">
                  <c:v>1.7986369713568578E-2</c:v>
                </c:pt>
                <c:pt idx="307">
                  <c:v>1.9510751497680019E-2</c:v>
                </c:pt>
                <c:pt idx="308">
                  <c:v>1.8689855443887897E-2</c:v>
                </c:pt>
                <c:pt idx="309">
                  <c:v>1.8779837830978006E-2</c:v>
                </c:pt>
                <c:pt idx="310">
                  <c:v>1.7314800456831564E-2</c:v>
                </c:pt>
                <c:pt idx="311">
                  <c:v>1.6230988562887506E-2</c:v>
                </c:pt>
                <c:pt idx="312">
                  <c:v>1.5446166518700285E-2</c:v>
                </c:pt>
                <c:pt idx="313">
                  <c:v>1.4336463429728271E-2</c:v>
                </c:pt>
                <c:pt idx="314">
                  <c:v>1.4252274572983959E-2</c:v>
                </c:pt>
                <c:pt idx="315">
                  <c:v>1.4972402178633125E-2</c:v>
                </c:pt>
                <c:pt idx="316">
                  <c:v>1.3487398097186189E-2</c:v>
                </c:pt>
                <c:pt idx="317">
                  <c:v>1.2714128138367276E-2</c:v>
                </c:pt>
                <c:pt idx="318">
                  <c:v>1.2116312163456915E-2</c:v>
                </c:pt>
                <c:pt idx="319">
                  <c:v>1.3404677737804257E-2</c:v>
                </c:pt>
                <c:pt idx="320">
                  <c:v>1.8717664044305617E-2</c:v>
                </c:pt>
                <c:pt idx="321">
                  <c:v>1.7867811568782883E-2</c:v>
                </c:pt>
                <c:pt idx="322">
                  <c:v>1.6843129905234788E-2</c:v>
                </c:pt>
                <c:pt idx="323">
                  <c:v>1.6097158255087497E-2</c:v>
                </c:pt>
                <c:pt idx="324">
                  <c:v>1.6294468576648503E-2</c:v>
                </c:pt>
                <c:pt idx="325">
                  <c:v>1.5774313068247107E-2</c:v>
                </c:pt>
                <c:pt idx="326">
                  <c:v>1.5356135602552948E-2</c:v>
                </c:pt>
                <c:pt idx="327">
                  <c:v>1.588346423186603E-2</c:v>
                </c:pt>
                <c:pt idx="328">
                  <c:v>1.6281744052426005E-2</c:v>
                </c:pt>
                <c:pt idx="329">
                  <c:v>1.5449004973436223E-2</c:v>
                </c:pt>
                <c:pt idx="330">
                  <c:v>1.4795175482121481E-2</c:v>
                </c:pt>
                <c:pt idx="331">
                  <c:v>1.1723578658223908E-2</c:v>
                </c:pt>
                <c:pt idx="332">
                  <c:v>1.1258483774819821E-2</c:v>
                </c:pt>
                <c:pt idx="333">
                  <c:v>1.1252455103047121E-2</c:v>
                </c:pt>
                <c:pt idx="334">
                  <c:v>1.1151181011915626E-2</c:v>
                </c:pt>
                <c:pt idx="335">
                  <c:v>1.0867783638793184E-2</c:v>
                </c:pt>
                <c:pt idx="336">
                  <c:v>1.0511548414939386E-2</c:v>
                </c:pt>
                <c:pt idx="337">
                  <c:v>1.0471144239552824E-2</c:v>
                </c:pt>
                <c:pt idx="338">
                  <c:v>1.0343175542726438E-2</c:v>
                </c:pt>
                <c:pt idx="339">
                  <c:v>1.0498669657734803E-2</c:v>
                </c:pt>
                <c:pt idx="340">
                  <c:v>1.0268955832617103E-2</c:v>
                </c:pt>
                <c:pt idx="341">
                  <c:v>1.076904115041802E-2</c:v>
                </c:pt>
                <c:pt idx="342">
                  <c:v>1.0240289238665323E-2</c:v>
                </c:pt>
                <c:pt idx="343">
                  <c:v>1.0038085845802723E-2</c:v>
                </c:pt>
                <c:pt idx="344">
                  <c:v>9.8080673572667476E-3</c:v>
                </c:pt>
                <c:pt idx="345">
                  <c:v>9.5646260005602581E-3</c:v>
                </c:pt>
                <c:pt idx="346">
                  <c:v>9.3498336517412097E-3</c:v>
                </c:pt>
                <c:pt idx="347">
                  <c:v>9.322585297925557E-3</c:v>
                </c:pt>
                <c:pt idx="348">
                  <c:v>9.0657263185775459E-3</c:v>
                </c:pt>
                <c:pt idx="349">
                  <c:v>8.8012377411313368E-3</c:v>
                </c:pt>
                <c:pt idx="350">
                  <c:v>9.1130084262839896E-3</c:v>
                </c:pt>
                <c:pt idx="351">
                  <c:v>9.1833135899722206E-3</c:v>
                </c:pt>
                <c:pt idx="352">
                  <c:v>9.0828759257462009E-3</c:v>
                </c:pt>
                <c:pt idx="353">
                  <c:v>1.2712759169731505E-2</c:v>
                </c:pt>
                <c:pt idx="354">
                  <c:v>1.2419823124172349E-2</c:v>
                </c:pt>
                <c:pt idx="355">
                  <c:v>1.278149595467769E-2</c:v>
                </c:pt>
                <c:pt idx="356">
                  <c:v>1.4688270024622934E-2</c:v>
                </c:pt>
                <c:pt idx="357">
                  <c:v>1.4149598190351059E-2</c:v>
                </c:pt>
                <c:pt idx="358">
                  <c:v>1.383398916767027E-2</c:v>
                </c:pt>
                <c:pt idx="359">
                  <c:v>1.3750308113917316E-2</c:v>
                </c:pt>
                <c:pt idx="360">
                  <c:v>1.3337820970382035E-2</c:v>
                </c:pt>
                <c:pt idx="361">
                  <c:v>1.4295762374237127E-2</c:v>
                </c:pt>
                <c:pt idx="362">
                  <c:v>1.406174698009781E-2</c:v>
                </c:pt>
                <c:pt idx="363">
                  <c:v>1.3907428888067428E-2</c:v>
                </c:pt>
                <c:pt idx="364">
                  <c:v>1.4242779304028617E-2</c:v>
                </c:pt>
                <c:pt idx="365">
                  <c:v>1.4089591060925504E-2</c:v>
                </c:pt>
                <c:pt idx="366">
                  <c:v>1.3879761159693842E-2</c:v>
                </c:pt>
                <c:pt idx="367">
                  <c:v>1.3478401239226468E-2</c:v>
                </c:pt>
                <c:pt idx="368">
                  <c:v>1.3058364307989651E-2</c:v>
                </c:pt>
                <c:pt idx="369">
                  <c:v>1.3005257358981104E-2</c:v>
                </c:pt>
                <c:pt idx="370">
                  <c:v>1.2728436132633159E-2</c:v>
                </c:pt>
                <c:pt idx="371">
                  <c:v>1.2243021598268376E-2</c:v>
                </c:pt>
                <c:pt idx="372">
                  <c:v>1.2179175565721647E-2</c:v>
                </c:pt>
                <c:pt idx="373">
                  <c:v>1.2309645081984531E-2</c:v>
                </c:pt>
                <c:pt idx="374">
                  <c:v>1.2427676419312653E-2</c:v>
                </c:pt>
                <c:pt idx="375">
                  <c:v>1.2252500429774842E-2</c:v>
                </c:pt>
                <c:pt idx="376">
                  <c:v>1.3236731708570622E-2</c:v>
                </c:pt>
                <c:pt idx="377">
                  <c:v>1.4202117467792904E-2</c:v>
                </c:pt>
                <c:pt idx="378">
                  <c:v>1.5696743975179749E-2</c:v>
                </c:pt>
                <c:pt idx="379">
                  <c:v>1.5936739784962618E-2</c:v>
                </c:pt>
                <c:pt idx="380">
                  <c:v>1.5648138490294918E-2</c:v>
                </c:pt>
                <c:pt idx="381">
                  <c:v>1.6116921229494173E-2</c:v>
                </c:pt>
                <c:pt idx="382">
                  <c:v>1.5948767873354974E-2</c:v>
                </c:pt>
                <c:pt idx="383">
                  <c:v>1.5971450886166461E-2</c:v>
                </c:pt>
                <c:pt idx="384">
                  <c:v>1.5835249018352461E-2</c:v>
                </c:pt>
                <c:pt idx="385">
                  <c:v>1.4547676722364141E-2</c:v>
                </c:pt>
                <c:pt idx="386">
                  <c:v>1.3869512532134655E-2</c:v>
                </c:pt>
                <c:pt idx="387">
                  <c:v>1.3619440668878203E-2</c:v>
                </c:pt>
                <c:pt idx="388">
                  <c:v>1.3767059422554764E-2</c:v>
                </c:pt>
                <c:pt idx="389">
                  <c:v>1.3803834044130485E-2</c:v>
                </c:pt>
                <c:pt idx="390">
                  <c:v>1.3520211966187658E-2</c:v>
                </c:pt>
                <c:pt idx="391">
                  <c:v>1.3222117366863269E-2</c:v>
                </c:pt>
                <c:pt idx="392">
                  <c:v>1.3055996230549656E-2</c:v>
                </c:pt>
                <c:pt idx="393">
                  <c:v>1.3449672588640518E-2</c:v>
                </c:pt>
                <c:pt idx="394">
                  <c:v>1.3360543745425937E-2</c:v>
                </c:pt>
                <c:pt idx="395">
                  <c:v>1.3000330797606508E-2</c:v>
                </c:pt>
                <c:pt idx="396">
                  <c:v>1.3449221447361376E-2</c:v>
                </c:pt>
                <c:pt idx="397">
                  <c:v>1.4693027803007002E-2</c:v>
                </c:pt>
                <c:pt idx="398">
                  <c:v>1.4427742470923356E-2</c:v>
                </c:pt>
                <c:pt idx="399">
                  <c:v>1.4495122700711262E-2</c:v>
                </c:pt>
                <c:pt idx="400">
                  <c:v>1.4123010484133071E-2</c:v>
                </c:pt>
                <c:pt idx="401">
                  <c:v>1.4193686351341061E-2</c:v>
                </c:pt>
                <c:pt idx="402">
                  <c:v>1.4236197711605019E-2</c:v>
                </c:pt>
                <c:pt idx="403">
                  <c:v>1.4651150973560444E-2</c:v>
                </c:pt>
                <c:pt idx="404">
                  <c:v>1.4655319886583806E-2</c:v>
                </c:pt>
                <c:pt idx="405">
                  <c:v>1.4667691510692873E-2</c:v>
                </c:pt>
                <c:pt idx="406">
                  <c:v>1.4188848863463745E-2</c:v>
                </c:pt>
                <c:pt idx="407">
                  <c:v>1.4097058281714918E-2</c:v>
                </c:pt>
                <c:pt idx="408">
                  <c:v>1.3733473007054749E-2</c:v>
                </c:pt>
                <c:pt idx="409">
                  <c:v>1.2949754139012155E-2</c:v>
                </c:pt>
                <c:pt idx="410">
                  <c:v>1.2400183989434278E-2</c:v>
                </c:pt>
                <c:pt idx="411">
                  <c:v>1.2069646231190534E-2</c:v>
                </c:pt>
                <c:pt idx="412">
                  <c:v>1.1570831101817182E-2</c:v>
                </c:pt>
                <c:pt idx="413">
                  <c:v>1.1690626819327274E-2</c:v>
                </c:pt>
                <c:pt idx="414">
                  <c:v>1.1416429331311888E-2</c:v>
                </c:pt>
                <c:pt idx="415">
                  <c:v>1.153075292042364E-2</c:v>
                </c:pt>
                <c:pt idx="416">
                  <c:v>1.1522688234196851E-2</c:v>
                </c:pt>
                <c:pt idx="417">
                  <c:v>1.1404294530230433E-2</c:v>
                </c:pt>
                <c:pt idx="418">
                  <c:v>1.136611744490367E-2</c:v>
                </c:pt>
                <c:pt idx="419">
                  <c:v>1.1288711777423951E-2</c:v>
                </c:pt>
                <c:pt idx="420">
                  <c:v>1.119422505426586E-2</c:v>
                </c:pt>
                <c:pt idx="421">
                  <c:v>1.1309699483001593E-2</c:v>
                </c:pt>
                <c:pt idx="422">
                  <c:v>1.1276802649522221E-2</c:v>
                </c:pt>
                <c:pt idx="423">
                  <c:v>1.1401476097432207E-2</c:v>
                </c:pt>
                <c:pt idx="424">
                  <c:v>1.1823018650016635E-2</c:v>
                </c:pt>
                <c:pt idx="425">
                  <c:v>1.1931840291454478E-2</c:v>
                </c:pt>
                <c:pt idx="426">
                  <c:v>1.3601173805364741E-2</c:v>
                </c:pt>
                <c:pt idx="427">
                  <c:v>1.3416212511001823E-2</c:v>
                </c:pt>
                <c:pt idx="428">
                  <c:v>1.209674112507402E-2</c:v>
                </c:pt>
                <c:pt idx="429">
                  <c:v>1.1361925957290025E-2</c:v>
                </c:pt>
                <c:pt idx="430">
                  <c:v>1.1298513212694953E-2</c:v>
                </c:pt>
                <c:pt idx="431">
                  <c:v>1.1071950794182574E-2</c:v>
                </c:pt>
                <c:pt idx="432">
                  <c:v>1.0997018227617276E-2</c:v>
                </c:pt>
                <c:pt idx="433">
                  <c:v>1.1263654775878193E-2</c:v>
                </c:pt>
                <c:pt idx="434">
                  <c:v>1.0746139316379228E-2</c:v>
                </c:pt>
                <c:pt idx="435">
                  <c:v>1.0769024433916618E-2</c:v>
                </c:pt>
                <c:pt idx="436">
                  <c:v>1.0576857511613937E-2</c:v>
                </c:pt>
                <c:pt idx="437">
                  <c:v>1.0474130767410456E-2</c:v>
                </c:pt>
                <c:pt idx="438">
                  <c:v>1.0694129882712938E-2</c:v>
                </c:pt>
                <c:pt idx="439">
                  <c:v>1.1665619641780521E-2</c:v>
                </c:pt>
                <c:pt idx="440">
                  <c:v>1.1696294750001664E-2</c:v>
                </c:pt>
                <c:pt idx="441">
                  <c:v>1.1507316769030308E-2</c:v>
                </c:pt>
                <c:pt idx="442">
                  <c:v>1.1302136186339941E-2</c:v>
                </c:pt>
                <c:pt idx="443">
                  <c:v>1.1795537288590736E-2</c:v>
                </c:pt>
                <c:pt idx="444">
                  <c:v>1.1664148821446311E-2</c:v>
                </c:pt>
                <c:pt idx="445">
                  <c:v>1.2012400413540769E-2</c:v>
                </c:pt>
                <c:pt idx="446">
                  <c:v>1.235801013434275E-2</c:v>
                </c:pt>
                <c:pt idx="447">
                  <c:v>1.2382517818106575E-2</c:v>
                </c:pt>
                <c:pt idx="448">
                  <c:v>1.2159712342705421E-2</c:v>
                </c:pt>
                <c:pt idx="449">
                  <c:v>1.2017804856469905E-2</c:v>
                </c:pt>
                <c:pt idx="450">
                  <c:v>1.2172813976601681E-2</c:v>
                </c:pt>
                <c:pt idx="451">
                  <c:v>1.1430039000153439E-2</c:v>
                </c:pt>
                <c:pt idx="452">
                  <c:v>1.1236668728956987E-2</c:v>
                </c:pt>
                <c:pt idx="453">
                  <c:v>1.1065370493152316E-2</c:v>
                </c:pt>
                <c:pt idx="454">
                  <c:v>1.054041532335598E-2</c:v>
                </c:pt>
                <c:pt idx="455">
                  <c:v>1.0882718491974207E-2</c:v>
                </c:pt>
                <c:pt idx="456">
                  <c:v>1.0892153281938355E-2</c:v>
                </c:pt>
                <c:pt idx="457">
                  <c:v>1.0846002478891736E-2</c:v>
                </c:pt>
                <c:pt idx="458">
                  <c:v>1.0943208386025098E-2</c:v>
                </c:pt>
                <c:pt idx="459">
                  <c:v>1.1321587225898199E-2</c:v>
                </c:pt>
                <c:pt idx="460">
                  <c:v>1.1371162022791776E-2</c:v>
                </c:pt>
                <c:pt idx="461">
                  <c:v>1.2038284948322861E-2</c:v>
                </c:pt>
                <c:pt idx="462">
                  <c:v>1.2007115575001994E-2</c:v>
                </c:pt>
                <c:pt idx="463">
                  <c:v>1.1625002346192641E-2</c:v>
                </c:pt>
                <c:pt idx="464">
                  <c:v>1.1400641460522451E-2</c:v>
                </c:pt>
                <c:pt idx="465">
                  <c:v>1.1487446512387495E-2</c:v>
                </c:pt>
                <c:pt idx="466">
                  <c:v>1.128514732031519E-2</c:v>
                </c:pt>
                <c:pt idx="467">
                  <c:v>1.1025609020329567E-2</c:v>
                </c:pt>
                <c:pt idx="468">
                  <c:v>1.0999262806224827E-2</c:v>
                </c:pt>
                <c:pt idx="469">
                  <c:v>1.0988023072742149E-2</c:v>
                </c:pt>
                <c:pt idx="470">
                  <c:v>1.1177596209463224E-2</c:v>
                </c:pt>
                <c:pt idx="471">
                  <c:v>1.105196231295924E-2</c:v>
                </c:pt>
                <c:pt idx="472">
                  <c:v>1.1292281019589102E-2</c:v>
                </c:pt>
                <c:pt idx="473">
                  <c:v>1.1108504117335726E-2</c:v>
                </c:pt>
                <c:pt idx="474">
                  <c:v>1.0455514598971826E-2</c:v>
                </c:pt>
                <c:pt idx="475">
                  <c:v>1.0373665748908117E-2</c:v>
                </c:pt>
                <c:pt idx="476">
                  <c:v>1.0218509856913078E-2</c:v>
                </c:pt>
                <c:pt idx="477">
                  <c:v>1.0431968760727937E-2</c:v>
                </c:pt>
                <c:pt idx="478">
                  <c:v>1.0326927653576878E-2</c:v>
                </c:pt>
                <c:pt idx="479">
                  <c:v>1.0436484395921307E-2</c:v>
                </c:pt>
                <c:pt idx="480">
                  <c:v>1.0868937219644013E-2</c:v>
                </c:pt>
                <c:pt idx="481">
                  <c:v>1.0742790300137632E-2</c:v>
                </c:pt>
                <c:pt idx="482">
                  <c:v>1.0825623594476834E-2</c:v>
                </c:pt>
                <c:pt idx="483">
                  <c:v>1.0686738310736889E-2</c:v>
                </c:pt>
                <c:pt idx="484">
                  <c:v>1.0454539422587212E-2</c:v>
                </c:pt>
                <c:pt idx="485">
                  <c:v>1.0327129165825117E-2</c:v>
                </c:pt>
                <c:pt idx="486">
                  <c:v>1.0237419056415167E-2</c:v>
                </c:pt>
                <c:pt idx="487">
                  <c:v>1.0116950521232251E-2</c:v>
                </c:pt>
                <c:pt idx="488">
                  <c:v>1.0142306749290153E-2</c:v>
                </c:pt>
                <c:pt idx="489">
                  <c:v>1.0149410275367823E-2</c:v>
                </c:pt>
                <c:pt idx="490">
                  <c:v>1.0119802262033278E-2</c:v>
                </c:pt>
                <c:pt idx="491">
                  <c:v>1.0204134338981935E-2</c:v>
                </c:pt>
                <c:pt idx="492">
                  <c:v>1.0270065803329561E-2</c:v>
                </c:pt>
                <c:pt idx="493">
                  <c:v>1.0623844386580233E-2</c:v>
                </c:pt>
                <c:pt idx="494">
                  <c:v>1.0642022041092478E-2</c:v>
                </c:pt>
                <c:pt idx="495">
                  <c:v>1.0804720003049672E-2</c:v>
                </c:pt>
                <c:pt idx="496">
                  <c:v>1.073636200431614E-2</c:v>
                </c:pt>
                <c:pt idx="497">
                  <c:v>1.05759407824311E-2</c:v>
                </c:pt>
                <c:pt idx="498">
                  <c:v>1.0539196673232465E-2</c:v>
                </c:pt>
                <c:pt idx="499">
                  <c:v>1.0495148834801564E-2</c:v>
                </c:pt>
                <c:pt idx="500">
                  <c:v>1.0314711945200906E-2</c:v>
                </c:pt>
                <c:pt idx="501">
                  <c:v>1.0255673788221722E-2</c:v>
                </c:pt>
                <c:pt idx="502">
                  <c:v>1.0193855996188883E-2</c:v>
                </c:pt>
                <c:pt idx="503">
                  <c:v>1.0226671047439144E-2</c:v>
                </c:pt>
                <c:pt idx="504">
                  <c:v>9.8546580250716866E-3</c:v>
                </c:pt>
                <c:pt idx="505">
                  <c:v>9.973119645211621E-3</c:v>
                </c:pt>
                <c:pt idx="506">
                  <c:v>9.9000690793625713E-3</c:v>
                </c:pt>
                <c:pt idx="507">
                  <c:v>9.887349886593946E-3</c:v>
                </c:pt>
                <c:pt idx="508">
                  <c:v>9.1800975056223443E-3</c:v>
                </c:pt>
                <c:pt idx="509">
                  <c:v>9.3361891752561325E-3</c:v>
                </c:pt>
                <c:pt idx="510">
                  <c:v>9.1968565949926608E-3</c:v>
                </c:pt>
                <c:pt idx="511">
                  <c:v>9.263600574409862E-3</c:v>
                </c:pt>
                <c:pt idx="512">
                  <c:v>9.570980716230108E-3</c:v>
                </c:pt>
                <c:pt idx="513">
                  <c:v>1.0038063812897286E-2</c:v>
                </c:pt>
                <c:pt idx="514">
                  <c:v>1.0129433358550431E-2</c:v>
                </c:pt>
                <c:pt idx="515">
                  <c:v>1.0012542346216553E-2</c:v>
                </c:pt>
                <c:pt idx="516">
                  <c:v>9.950123753747344E-3</c:v>
                </c:pt>
                <c:pt idx="517">
                  <c:v>1.0103070332890519E-2</c:v>
                </c:pt>
                <c:pt idx="518">
                  <c:v>1.0205815624116002E-2</c:v>
                </c:pt>
                <c:pt idx="519">
                  <c:v>1.0029397419743237E-2</c:v>
                </c:pt>
                <c:pt idx="520">
                  <c:v>9.8816490750627227E-3</c:v>
                </c:pt>
                <c:pt idx="521">
                  <c:v>1.0026293970896603E-2</c:v>
                </c:pt>
                <c:pt idx="522">
                  <c:v>9.838324595339093E-3</c:v>
                </c:pt>
                <c:pt idx="523">
                  <c:v>9.6292994918983268E-3</c:v>
                </c:pt>
                <c:pt idx="524">
                  <c:v>9.5438494743648097E-3</c:v>
                </c:pt>
                <c:pt idx="525">
                  <c:v>9.7503600190684669E-3</c:v>
                </c:pt>
                <c:pt idx="526">
                  <c:v>9.664421823573929E-3</c:v>
                </c:pt>
                <c:pt idx="527">
                  <c:v>9.4840283294529409E-3</c:v>
                </c:pt>
                <c:pt idx="528">
                  <c:v>9.5224898518500526E-3</c:v>
                </c:pt>
                <c:pt idx="529">
                  <c:v>9.53291068171838E-3</c:v>
                </c:pt>
                <c:pt idx="530">
                  <c:v>9.4577522489907601E-3</c:v>
                </c:pt>
                <c:pt idx="531">
                  <c:v>9.3697402092085512E-3</c:v>
                </c:pt>
                <c:pt idx="532">
                  <c:v>9.343002667613582E-3</c:v>
                </c:pt>
                <c:pt idx="533">
                  <c:v>9.6275801490411771E-3</c:v>
                </c:pt>
                <c:pt idx="534">
                  <c:v>9.6995027957251633E-3</c:v>
                </c:pt>
                <c:pt idx="535">
                  <c:v>1.0546136093511922E-2</c:v>
                </c:pt>
                <c:pt idx="536">
                  <c:v>1.0376541454672698E-2</c:v>
                </c:pt>
                <c:pt idx="537">
                  <c:v>1.1525691325085017E-2</c:v>
                </c:pt>
                <c:pt idx="538">
                  <c:v>1.2179005107123343E-2</c:v>
                </c:pt>
                <c:pt idx="539">
                  <c:v>1.5428787725064695E-2</c:v>
                </c:pt>
                <c:pt idx="540">
                  <c:v>1.5320497375794153E-2</c:v>
                </c:pt>
                <c:pt idx="541">
                  <c:v>1.515620871641429E-2</c:v>
                </c:pt>
                <c:pt idx="542">
                  <c:v>1.7055755181336854E-2</c:v>
                </c:pt>
                <c:pt idx="543">
                  <c:v>1.6935724700994918E-2</c:v>
                </c:pt>
                <c:pt idx="544">
                  <c:v>1.7027920835747331E-2</c:v>
                </c:pt>
                <c:pt idx="545">
                  <c:v>1.8171518614497451E-2</c:v>
                </c:pt>
                <c:pt idx="546">
                  <c:v>3.2622787374037447E-2</c:v>
                </c:pt>
                <c:pt idx="547">
                  <c:v>3.222395500289147E-2</c:v>
                </c:pt>
                <c:pt idx="548">
                  <c:v>3.1852945822515716E-2</c:v>
                </c:pt>
                <c:pt idx="549">
                  <c:v>3.0700191152579898E-2</c:v>
                </c:pt>
                <c:pt idx="550">
                  <c:v>3.0662178521242096E-2</c:v>
                </c:pt>
                <c:pt idx="551">
                  <c:v>2.9909004754980869E-2</c:v>
                </c:pt>
                <c:pt idx="552">
                  <c:v>2.9761053408615828E-2</c:v>
                </c:pt>
                <c:pt idx="553">
                  <c:v>2.8850140713285972E-2</c:v>
                </c:pt>
                <c:pt idx="554">
                  <c:v>2.9969662146977358E-2</c:v>
                </c:pt>
                <c:pt idx="555">
                  <c:v>2.9580847505893407E-2</c:v>
                </c:pt>
                <c:pt idx="556">
                  <c:v>3.0417973839188917E-2</c:v>
                </c:pt>
                <c:pt idx="557">
                  <c:v>3.0029407047613942E-2</c:v>
                </c:pt>
                <c:pt idx="558">
                  <c:v>3.2109027474091389E-2</c:v>
                </c:pt>
                <c:pt idx="559">
                  <c:v>3.3376968043801546E-2</c:v>
                </c:pt>
                <c:pt idx="560">
                  <c:v>3.3079306630298032E-2</c:v>
                </c:pt>
                <c:pt idx="561">
                  <c:v>3.2428640668853412E-2</c:v>
                </c:pt>
                <c:pt idx="562">
                  <c:v>3.3005381146113906E-2</c:v>
                </c:pt>
                <c:pt idx="563">
                  <c:v>3.2999092443781859E-2</c:v>
                </c:pt>
                <c:pt idx="564">
                  <c:v>3.1653760508906253E-2</c:v>
                </c:pt>
                <c:pt idx="565">
                  <c:v>3.1599742896527824E-2</c:v>
                </c:pt>
                <c:pt idx="566">
                  <c:v>3.194588045255585E-2</c:v>
                </c:pt>
                <c:pt idx="567">
                  <c:v>3.3245558053753781E-2</c:v>
                </c:pt>
                <c:pt idx="568">
                  <c:v>3.4847483391143089E-2</c:v>
                </c:pt>
                <c:pt idx="569">
                  <c:v>3.420592074451663E-2</c:v>
                </c:pt>
                <c:pt idx="570">
                  <c:v>3.3694407469980495E-2</c:v>
                </c:pt>
                <c:pt idx="571">
                  <c:v>3.152426508373158E-2</c:v>
                </c:pt>
                <c:pt idx="572">
                  <c:v>3.1276797297594784E-2</c:v>
                </c:pt>
                <c:pt idx="573">
                  <c:v>2.9764659701732119E-2</c:v>
                </c:pt>
                <c:pt idx="574">
                  <c:v>3.0940515484181211E-2</c:v>
                </c:pt>
                <c:pt idx="575">
                  <c:v>3.0536806029726755E-2</c:v>
                </c:pt>
                <c:pt idx="576">
                  <c:v>3.0448756840149627E-2</c:v>
                </c:pt>
                <c:pt idx="577">
                  <c:v>3.001477880561108E-2</c:v>
                </c:pt>
                <c:pt idx="578">
                  <c:v>3.006405773987263E-2</c:v>
                </c:pt>
                <c:pt idx="579">
                  <c:v>2.998921278475386E-2</c:v>
                </c:pt>
                <c:pt idx="580">
                  <c:v>2.999970384291439E-2</c:v>
                </c:pt>
                <c:pt idx="581">
                  <c:v>3.0003195998071362E-2</c:v>
                </c:pt>
                <c:pt idx="582">
                  <c:v>2.8478635598165731E-2</c:v>
                </c:pt>
                <c:pt idx="583">
                  <c:v>2.8618199586707662E-2</c:v>
                </c:pt>
                <c:pt idx="584">
                  <c:v>2.8541770407640582E-2</c:v>
                </c:pt>
                <c:pt idx="585">
                  <c:v>2.8937939900439205E-2</c:v>
                </c:pt>
                <c:pt idx="586">
                  <c:v>2.9206239591665031E-2</c:v>
                </c:pt>
                <c:pt idx="587">
                  <c:v>2.8848117944710996E-2</c:v>
                </c:pt>
                <c:pt idx="588">
                  <c:v>2.8773978897973434E-2</c:v>
                </c:pt>
                <c:pt idx="589">
                  <c:v>2.8520746724362181E-2</c:v>
                </c:pt>
                <c:pt idx="590">
                  <c:v>2.9226410017775283E-2</c:v>
                </c:pt>
                <c:pt idx="591">
                  <c:v>3.0100880135403976E-2</c:v>
                </c:pt>
                <c:pt idx="592">
                  <c:v>2.9651692847123653E-2</c:v>
                </c:pt>
                <c:pt idx="593">
                  <c:v>2.9689557365979891E-2</c:v>
                </c:pt>
                <c:pt idx="594">
                  <c:v>3.0274032960502704E-2</c:v>
                </c:pt>
                <c:pt idx="595">
                  <c:v>3.035994483637916E-2</c:v>
                </c:pt>
                <c:pt idx="596">
                  <c:v>3.0023081580458265E-2</c:v>
                </c:pt>
                <c:pt idx="597">
                  <c:v>2.9782357702556349E-2</c:v>
                </c:pt>
                <c:pt idx="598">
                  <c:v>3.1061162362167185E-2</c:v>
                </c:pt>
                <c:pt idx="599">
                  <c:v>3.0976335265991004E-2</c:v>
                </c:pt>
                <c:pt idx="600">
                  <c:v>3.1540743350095296E-2</c:v>
                </c:pt>
                <c:pt idx="601">
                  <c:v>3.1320328397977423E-2</c:v>
                </c:pt>
                <c:pt idx="602">
                  <c:v>3.1726624164472424E-2</c:v>
                </c:pt>
                <c:pt idx="603">
                  <c:v>3.1723332316031236E-2</c:v>
                </c:pt>
                <c:pt idx="604">
                  <c:v>2.9110458398777919E-2</c:v>
                </c:pt>
                <c:pt idx="605">
                  <c:v>2.9062472282640334E-2</c:v>
                </c:pt>
                <c:pt idx="606">
                  <c:v>2.8668078516879247E-2</c:v>
                </c:pt>
                <c:pt idx="607">
                  <c:v>2.7973211747587063E-2</c:v>
                </c:pt>
                <c:pt idx="608">
                  <c:v>2.8388873785021716E-2</c:v>
                </c:pt>
                <c:pt idx="609">
                  <c:v>2.7208554801395491E-2</c:v>
                </c:pt>
                <c:pt idx="610">
                  <c:v>2.6096427151800491E-2</c:v>
                </c:pt>
                <c:pt idx="611">
                  <c:v>2.5883532640832742E-2</c:v>
                </c:pt>
                <c:pt idx="612">
                  <c:v>2.6775452701968593E-2</c:v>
                </c:pt>
                <c:pt idx="613">
                  <c:v>2.6650422336125811E-2</c:v>
                </c:pt>
                <c:pt idx="614">
                  <c:v>2.6917009785760504E-2</c:v>
                </c:pt>
                <c:pt idx="615">
                  <c:v>2.6670568716441235E-2</c:v>
                </c:pt>
                <c:pt idx="616">
                  <c:v>2.6287668570101022E-2</c:v>
                </c:pt>
                <c:pt idx="617">
                  <c:v>2.5817007647595196E-2</c:v>
                </c:pt>
                <c:pt idx="618">
                  <c:v>2.4925347143143775E-2</c:v>
                </c:pt>
                <c:pt idx="619">
                  <c:v>2.4880038834926576E-2</c:v>
                </c:pt>
                <c:pt idx="620">
                  <c:v>2.4713361663845544E-2</c:v>
                </c:pt>
                <c:pt idx="621">
                  <c:v>2.4468451104338103E-2</c:v>
                </c:pt>
                <c:pt idx="622">
                  <c:v>2.4362888084118975E-2</c:v>
                </c:pt>
                <c:pt idx="623">
                  <c:v>2.3384859352258675E-2</c:v>
                </c:pt>
                <c:pt idx="624">
                  <c:v>2.300567638352468E-2</c:v>
                </c:pt>
                <c:pt idx="625">
                  <c:v>2.2728038053485729E-2</c:v>
                </c:pt>
                <c:pt idx="626">
                  <c:v>2.2905434023466474E-2</c:v>
                </c:pt>
                <c:pt idx="627">
                  <c:v>2.2434375599871062E-2</c:v>
                </c:pt>
                <c:pt idx="628">
                  <c:v>2.1981103413534965E-2</c:v>
                </c:pt>
                <c:pt idx="629">
                  <c:v>2.1048829932999374E-2</c:v>
                </c:pt>
                <c:pt idx="630">
                  <c:v>2.0973603719174207E-2</c:v>
                </c:pt>
                <c:pt idx="631">
                  <c:v>2.036513833688337E-2</c:v>
                </c:pt>
                <c:pt idx="632">
                  <c:v>2.0150794279710654E-2</c:v>
                </c:pt>
                <c:pt idx="633">
                  <c:v>2.0163665668183488E-2</c:v>
                </c:pt>
                <c:pt idx="634">
                  <c:v>2.0450245058218887E-2</c:v>
                </c:pt>
                <c:pt idx="635">
                  <c:v>2.1721034298495458E-2</c:v>
                </c:pt>
                <c:pt idx="636">
                  <c:v>2.1446758223209416E-2</c:v>
                </c:pt>
                <c:pt idx="637">
                  <c:v>2.1372085236935682E-2</c:v>
                </c:pt>
                <c:pt idx="638">
                  <c:v>2.1025313638518388E-2</c:v>
                </c:pt>
                <c:pt idx="639">
                  <c:v>2.11911030314746E-2</c:v>
                </c:pt>
                <c:pt idx="640">
                  <c:v>2.1050083599348863E-2</c:v>
                </c:pt>
                <c:pt idx="641">
                  <c:v>2.0903976780842663E-2</c:v>
                </c:pt>
                <c:pt idx="642">
                  <c:v>2.0665623270684486E-2</c:v>
                </c:pt>
                <c:pt idx="643">
                  <c:v>2.0818882861426934E-2</c:v>
                </c:pt>
                <c:pt idx="644">
                  <c:v>2.1020964969197257E-2</c:v>
                </c:pt>
                <c:pt idx="645">
                  <c:v>2.0905131438882261E-2</c:v>
                </c:pt>
                <c:pt idx="646">
                  <c:v>2.0825122209170197E-2</c:v>
                </c:pt>
                <c:pt idx="647">
                  <c:v>2.0639953801952292E-2</c:v>
                </c:pt>
                <c:pt idx="648">
                  <c:v>1.9947489414237175E-2</c:v>
                </c:pt>
                <c:pt idx="649">
                  <c:v>1.9524883504851806E-2</c:v>
                </c:pt>
                <c:pt idx="650">
                  <c:v>1.937771216379508E-2</c:v>
                </c:pt>
                <c:pt idx="651">
                  <c:v>1.9440675831643502E-2</c:v>
                </c:pt>
                <c:pt idx="652">
                  <c:v>1.9775576857872235E-2</c:v>
                </c:pt>
                <c:pt idx="653">
                  <c:v>1.9606270268650101E-2</c:v>
                </c:pt>
                <c:pt idx="654">
                  <c:v>1.9465083040623516E-2</c:v>
                </c:pt>
                <c:pt idx="655">
                  <c:v>1.929980203074879E-2</c:v>
                </c:pt>
                <c:pt idx="656">
                  <c:v>1.9245164219327787E-2</c:v>
                </c:pt>
                <c:pt idx="657">
                  <c:v>1.9158785968600094E-2</c:v>
                </c:pt>
                <c:pt idx="658">
                  <c:v>1.9351977103585501E-2</c:v>
                </c:pt>
                <c:pt idx="659">
                  <c:v>1.8844531426663782E-2</c:v>
                </c:pt>
                <c:pt idx="660">
                  <c:v>1.8784651573429893E-2</c:v>
                </c:pt>
                <c:pt idx="661">
                  <c:v>1.8793826628803523E-2</c:v>
                </c:pt>
                <c:pt idx="662">
                  <c:v>1.8563613371585058E-2</c:v>
                </c:pt>
                <c:pt idx="663">
                  <c:v>1.8408092877241898E-2</c:v>
                </c:pt>
                <c:pt idx="664">
                  <c:v>1.823290302390156E-2</c:v>
                </c:pt>
                <c:pt idx="665">
                  <c:v>1.8177153965972387E-2</c:v>
                </c:pt>
                <c:pt idx="666">
                  <c:v>1.8196954092073992E-2</c:v>
                </c:pt>
                <c:pt idx="667">
                  <c:v>1.8011518902451142E-2</c:v>
                </c:pt>
                <c:pt idx="668">
                  <c:v>1.7505695848196799E-2</c:v>
                </c:pt>
                <c:pt idx="669">
                  <c:v>1.7590723701013403E-2</c:v>
                </c:pt>
                <c:pt idx="670">
                  <c:v>1.7823257835938414E-2</c:v>
                </c:pt>
                <c:pt idx="671">
                  <c:v>1.7762124788250008E-2</c:v>
                </c:pt>
                <c:pt idx="672">
                  <c:v>1.782702487367668E-2</c:v>
                </c:pt>
                <c:pt idx="673">
                  <c:v>1.7700829877772817E-2</c:v>
                </c:pt>
                <c:pt idx="674">
                  <c:v>1.7578018190442427E-2</c:v>
                </c:pt>
                <c:pt idx="675">
                  <c:v>1.7398531595395814E-2</c:v>
                </c:pt>
                <c:pt idx="676">
                  <c:v>1.7332292163617622E-2</c:v>
                </c:pt>
                <c:pt idx="677">
                  <c:v>1.6638111413820336E-2</c:v>
                </c:pt>
                <c:pt idx="678">
                  <c:v>1.6192980627459698E-2</c:v>
                </c:pt>
                <c:pt idx="679">
                  <c:v>1.6180609181881779E-2</c:v>
                </c:pt>
                <c:pt idx="680">
                  <c:v>1.6275760201834324E-2</c:v>
                </c:pt>
                <c:pt idx="681">
                  <c:v>1.6225983315835961E-2</c:v>
                </c:pt>
                <c:pt idx="682">
                  <c:v>1.6239358735543864E-2</c:v>
                </c:pt>
                <c:pt idx="683">
                  <c:v>1.6033955813803267E-2</c:v>
                </c:pt>
                <c:pt idx="684">
                  <c:v>1.5911813911987493E-2</c:v>
                </c:pt>
                <c:pt idx="685">
                  <c:v>1.589247155493927E-2</c:v>
                </c:pt>
                <c:pt idx="686">
                  <c:v>1.5893915778457286E-2</c:v>
                </c:pt>
                <c:pt idx="687">
                  <c:v>1.5907420203875249E-2</c:v>
                </c:pt>
                <c:pt idx="688">
                  <c:v>1.5941143411950815E-2</c:v>
                </c:pt>
                <c:pt idx="689">
                  <c:v>1.6782394594196455E-2</c:v>
                </c:pt>
                <c:pt idx="690">
                  <c:v>1.6311436075984669E-2</c:v>
                </c:pt>
                <c:pt idx="691">
                  <c:v>1.6252699001108501E-2</c:v>
                </c:pt>
                <c:pt idx="692">
                  <c:v>1.6193677058640707E-2</c:v>
                </c:pt>
                <c:pt idx="693">
                  <c:v>1.6112005715336799E-2</c:v>
                </c:pt>
                <c:pt idx="694">
                  <c:v>1.5742340000163446E-2</c:v>
                </c:pt>
                <c:pt idx="695">
                  <c:v>1.5871546449455206E-2</c:v>
                </c:pt>
                <c:pt idx="696">
                  <c:v>1.5694218266682332E-2</c:v>
                </c:pt>
                <c:pt idx="697">
                  <c:v>1.5754759186307893E-2</c:v>
                </c:pt>
                <c:pt idx="698">
                  <c:v>1.5607783440646072E-2</c:v>
                </c:pt>
                <c:pt idx="699">
                  <c:v>1.5445259537106681E-2</c:v>
                </c:pt>
                <c:pt idx="700">
                  <c:v>1.562885357003526E-2</c:v>
                </c:pt>
                <c:pt idx="701">
                  <c:v>1.557361290355712E-2</c:v>
                </c:pt>
                <c:pt idx="702">
                  <c:v>1.5917767296720325E-2</c:v>
                </c:pt>
                <c:pt idx="703">
                  <c:v>1.5989377605398467E-2</c:v>
                </c:pt>
                <c:pt idx="704">
                  <c:v>1.6439134602861838E-2</c:v>
                </c:pt>
                <c:pt idx="705">
                  <c:v>1.6242655618377178E-2</c:v>
                </c:pt>
                <c:pt idx="706">
                  <c:v>1.6357687672295985E-2</c:v>
                </c:pt>
                <c:pt idx="707">
                  <c:v>1.6253142976030064E-2</c:v>
                </c:pt>
                <c:pt idx="708">
                  <c:v>1.6414631775359727E-2</c:v>
                </c:pt>
                <c:pt idx="709">
                  <c:v>1.6484628404230418E-2</c:v>
                </c:pt>
                <c:pt idx="710">
                  <c:v>1.6823486716735333E-2</c:v>
                </c:pt>
                <c:pt idx="711">
                  <c:v>1.653962209035342E-2</c:v>
                </c:pt>
                <c:pt idx="712">
                  <c:v>1.629183839913094E-2</c:v>
                </c:pt>
                <c:pt idx="713">
                  <c:v>1.6210317293913923E-2</c:v>
                </c:pt>
                <c:pt idx="714">
                  <c:v>1.603675069075285E-2</c:v>
                </c:pt>
                <c:pt idx="715">
                  <c:v>1.603680825528641E-2</c:v>
                </c:pt>
                <c:pt idx="716">
                  <c:v>1.6009002301301967E-2</c:v>
                </c:pt>
                <c:pt idx="717">
                  <c:v>1.560740216991203E-2</c:v>
                </c:pt>
                <c:pt idx="718">
                  <c:v>1.5544152290536973E-2</c:v>
                </c:pt>
                <c:pt idx="719">
                  <c:v>1.5662965497024235E-2</c:v>
                </c:pt>
                <c:pt idx="720">
                  <c:v>1.5040601477876905E-2</c:v>
                </c:pt>
                <c:pt idx="721">
                  <c:v>1.4719363494060188E-2</c:v>
                </c:pt>
                <c:pt idx="722">
                  <c:v>1.4836690063840205E-2</c:v>
                </c:pt>
                <c:pt idx="723">
                  <c:v>1.4699985517925446E-2</c:v>
                </c:pt>
                <c:pt idx="724">
                  <c:v>1.468827415477663E-2</c:v>
                </c:pt>
                <c:pt idx="725">
                  <c:v>1.4571422139465677E-2</c:v>
                </c:pt>
                <c:pt idx="726">
                  <c:v>1.4511960947683021E-2</c:v>
                </c:pt>
                <c:pt idx="727">
                  <c:v>1.4207167534854563E-2</c:v>
                </c:pt>
                <c:pt idx="728">
                  <c:v>1.4250437164129281E-2</c:v>
                </c:pt>
                <c:pt idx="729">
                  <c:v>1.3680792682026408E-2</c:v>
                </c:pt>
                <c:pt idx="730">
                  <c:v>1.3811013042469582E-2</c:v>
                </c:pt>
                <c:pt idx="731">
                  <c:v>1.3699962822238784E-2</c:v>
                </c:pt>
                <c:pt idx="732">
                  <c:v>1.3272695125434414E-2</c:v>
                </c:pt>
                <c:pt idx="733">
                  <c:v>1.3318123804666666E-2</c:v>
                </c:pt>
                <c:pt idx="734">
                  <c:v>1.3544388198179382E-2</c:v>
                </c:pt>
                <c:pt idx="735">
                  <c:v>1.3396453444810627E-2</c:v>
                </c:pt>
                <c:pt idx="736">
                  <c:v>1.3386749184071777E-2</c:v>
                </c:pt>
                <c:pt idx="737">
                  <c:v>1.3486754011150001E-2</c:v>
                </c:pt>
                <c:pt idx="738">
                  <c:v>1.3347510891524332E-2</c:v>
                </c:pt>
                <c:pt idx="739">
                  <c:v>1.332189580492584E-2</c:v>
                </c:pt>
                <c:pt idx="740">
                  <c:v>1.3294672542552444E-2</c:v>
                </c:pt>
                <c:pt idx="741">
                  <c:v>1.328185999134108E-2</c:v>
                </c:pt>
                <c:pt idx="742">
                  <c:v>1.304335376117958E-2</c:v>
                </c:pt>
                <c:pt idx="743">
                  <c:v>1.3105709847868803E-2</c:v>
                </c:pt>
                <c:pt idx="744">
                  <c:v>1.2936522423146423E-2</c:v>
                </c:pt>
                <c:pt idx="745">
                  <c:v>1.2801450411877517E-2</c:v>
                </c:pt>
                <c:pt idx="746">
                  <c:v>1.2707222869612055E-2</c:v>
                </c:pt>
                <c:pt idx="747">
                  <c:v>1.2526144667449432E-2</c:v>
                </c:pt>
                <c:pt idx="748">
                  <c:v>1.211231018908707E-2</c:v>
                </c:pt>
                <c:pt idx="749">
                  <c:v>1.2329306492377142E-2</c:v>
                </c:pt>
                <c:pt idx="750">
                  <c:v>1.2277937041574236E-2</c:v>
                </c:pt>
                <c:pt idx="751">
                  <c:v>1.2003347699275965E-2</c:v>
                </c:pt>
                <c:pt idx="752">
                  <c:v>1.2095947246477596E-2</c:v>
                </c:pt>
                <c:pt idx="753">
                  <c:v>1.1806063086322677E-2</c:v>
                </c:pt>
                <c:pt idx="754">
                  <c:v>1.1583686087706954E-2</c:v>
                </c:pt>
                <c:pt idx="755">
                  <c:v>1.1797091452920355E-2</c:v>
                </c:pt>
                <c:pt idx="756">
                  <c:v>1.1747314738426155E-2</c:v>
                </c:pt>
                <c:pt idx="757">
                  <c:v>1.1850532211476719E-2</c:v>
                </c:pt>
                <c:pt idx="758">
                  <c:v>1.1917395286865418E-2</c:v>
                </c:pt>
                <c:pt idx="759">
                  <c:v>1.196064960279249E-2</c:v>
                </c:pt>
                <c:pt idx="760">
                  <c:v>1.2054813358704753E-2</c:v>
                </c:pt>
                <c:pt idx="761">
                  <c:v>1.2038112073044007E-2</c:v>
                </c:pt>
                <c:pt idx="762">
                  <c:v>1.2043698956133924E-2</c:v>
                </c:pt>
                <c:pt idx="763">
                  <c:v>1.074740363822557E-2</c:v>
                </c:pt>
                <c:pt idx="764">
                  <c:v>1.1373995235333943E-2</c:v>
                </c:pt>
                <c:pt idx="765">
                  <c:v>1.1303408275006244E-2</c:v>
                </c:pt>
                <c:pt idx="766">
                  <c:v>1.1854571083678619E-2</c:v>
                </c:pt>
                <c:pt idx="767">
                  <c:v>1.1582850345276981E-2</c:v>
                </c:pt>
                <c:pt idx="768">
                  <c:v>1.1815608058944729E-2</c:v>
                </c:pt>
                <c:pt idx="769">
                  <c:v>1.178135481033666E-2</c:v>
                </c:pt>
                <c:pt idx="770">
                  <c:v>1.1659932443340498E-2</c:v>
                </c:pt>
                <c:pt idx="771">
                  <c:v>1.1377484853187472E-2</c:v>
                </c:pt>
                <c:pt idx="772">
                  <c:v>1.1533661566807966E-2</c:v>
                </c:pt>
                <c:pt idx="773">
                  <c:v>1.1488084446390136E-2</c:v>
                </c:pt>
                <c:pt idx="774">
                  <c:v>1.1318531890995475E-2</c:v>
                </c:pt>
                <c:pt idx="775">
                  <c:v>1.1091359590602498E-2</c:v>
                </c:pt>
                <c:pt idx="776">
                  <c:v>1.1828592531496466E-2</c:v>
                </c:pt>
                <c:pt idx="777">
                  <c:v>1.1591520721099509E-2</c:v>
                </c:pt>
                <c:pt idx="778">
                  <c:v>1.1306133533212546E-2</c:v>
                </c:pt>
                <c:pt idx="779">
                  <c:v>1.1235959364120361E-2</c:v>
                </c:pt>
                <c:pt idx="780">
                  <c:v>1.1105799711304116E-2</c:v>
                </c:pt>
                <c:pt idx="781">
                  <c:v>1.0932469223551428E-2</c:v>
                </c:pt>
                <c:pt idx="782">
                  <c:v>1.0800252412522157E-2</c:v>
                </c:pt>
                <c:pt idx="783">
                  <c:v>1.0739259582989576E-2</c:v>
                </c:pt>
                <c:pt idx="784">
                  <c:v>1.0674996305003324E-2</c:v>
                </c:pt>
                <c:pt idx="785">
                  <c:v>1.0791534594124351E-2</c:v>
                </c:pt>
                <c:pt idx="786">
                  <c:v>1.026730601363816E-2</c:v>
                </c:pt>
                <c:pt idx="787">
                  <c:v>9.8715107538642714E-3</c:v>
                </c:pt>
                <c:pt idx="788">
                  <c:v>9.5020247284432358E-3</c:v>
                </c:pt>
                <c:pt idx="789">
                  <c:v>9.0158583251750569E-3</c:v>
                </c:pt>
                <c:pt idx="790">
                  <c:v>7.4445802101998039E-3</c:v>
                </c:pt>
                <c:pt idx="791">
                  <c:v>7.1473069645260536E-3</c:v>
                </c:pt>
                <c:pt idx="792">
                  <c:v>7.0129852849116032E-3</c:v>
                </c:pt>
                <c:pt idx="793">
                  <c:v>6.3061652674276606E-3</c:v>
                </c:pt>
                <c:pt idx="794">
                  <c:v>6.2437853027164569E-3</c:v>
                </c:pt>
                <c:pt idx="795">
                  <c:v>6.2033068185129193E-3</c:v>
                </c:pt>
                <c:pt idx="796">
                  <c:v>5.8638987754428091E-3</c:v>
                </c:pt>
                <c:pt idx="797">
                  <c:v>1.400516344556027E-3</c:v>
                </c:pt>
                <c:pt idx="798">
                  <c:v>1.107908236516909E-3</c:v>
                </c:pt>
                <c:pt idx="799">
                  <c:v>1.0979916586036015E-3</c:v>
                </c:pt>
                <c:pt idx="800">
                  <c:v>1.1732189219981312E-3</c:v>
                </c:pt>
                <c:pt idx="801">
                  <c:v>1.1669482165865936E-3</c:v>
                </c:pt>
                <c:pt idx="802">
                  <c:v>9.6073846859960892E-4</c:v>
                </c:pt>
                <c:pt idx="803">
                  <c:v>9.8017476581437296E-4</c:v>
                </c:pt>
                <c:pt idx="804">
                  <c:v>9.4803891200247658E-4</c:v>
                </c:pt>
                <c:pt idx="805">
                  <c:v>8.6740334306073671E-4</c:v>
                </c:pt>
                <c:pt idx="806">
                  <c:v>8.0418692335304173E-4</c:v>
                </c:pt>
                <c:pt idx="807">
                  <c:v>7.6984392698777461E-4</c:v>
                </c:pt>
                <c:pt idx="808">
                  <c:v>7.819510941791221E-4</c:v>
                </c:pt>
                <c:pt idx="809">
                  <c:v>6.035936095620453E-4</c:v>
                </c:pt>
                <c:pt idx="810">
                  <c:v>5.4771737969019647E-4</c:v>
                </c:pt>
                <c:pt idx="811">
                  <c:v>5.2813571978790246E-4</c:v>
                </c:pt>
                <c:pt idx="812">
                  <c:v>4.0619933777735821E-4</c:v>
                </c:pt>
                <c:pt idx="813">
                  <c:v>3.7096776207176787E-4</c:v>
                </c:pt>
                <c:pt idx="814">
                  <c:v>3.5031893047593552E-4</c:v>
                </c:pt>
                <c:pt idx="815">
                  <c:v>3.2826205879921908E-4</c:v>
                </c:pt>
                <c:pt idx="816">
                  <c:v>3.354726540446346E-4</c:v>
                </c:pt>
                <c:pt idx="817">
                  <c:v>3.2422723814691588E-4</c:v>
                </c:pt>
                <c:pt idx="818">
                  <c:v>4.4281608566852805E-4</c:v>
                </c:pt>
                <c:pt idx="819">
                  <c:v>4.3455505196140142E-4</c:v>
                </c:pt>
                <c:pt idx="820">
                  <c:v>4.1119640480646375E-4</c:v>
                </c:pt>
                <c:pt idx="821">
                  <c:v>3.9234196407215207E-4</c:v>
                </c:pt>
                <c:pt idx="822">
                  <c:v>4.2300551368128642E-4</c:v>
                </c:pt>
                <c:pt idx="823">
                  <c:v>4.2255298161039695E-4</c:v>
                </c:pt>
                <c:pt idx="824">
                  <c:v>3.9396536558522672E-4</c:v>
                </c:pt>
                <c:pt idx="825">
                  <c:v>3.4940827964515702E-4</c:v>
                </c:pt>
                <c:pt idx="826">
                  <c:v>3.4642981205448587E-4</c:v>
                </c:pt>
                <c:pt idx="827">
                  <c:v>3.380453989543641E-4</c:v>
                </c:pt>
                <c:pt idx="828">
                  <c:v>3.3957433277722498E-4</c:v>
                </c:pt>
                <c:pt idx="829">
                  <c:v>1.5296935325972657E-4</c:v>
                </c:pt>
                <c:pt idx="830">
                  <c:v>1.5559372551860899E-4</c:v>
                </c:pt>
                <c:pt idx="831">
                  <c:v>1.5346637373823467E-4</c:v>
                </c:pt>
                <c:pt idx="832">
                  <c:v>1.5135418391756664E-4</c:v>
                </c:pt>
                <c:pt idx="833">
                  <c:v>1.323995615163912E-4</c:v>
                </c:pt>
                <c:pt idx="834">
                  <c:v>1.3639204761774614E-4</c:v>
                </c:pt>
                <c:pt idx="835">
                  <c:v>1.3860536838584481E-4</c:v>
                </c:pt>
                <c:pt idx="836">
                  <c:v>1.3161056308045108E-4</c:v>
                </c:pt>
                <c:pt idx="837">
                  <c:v>1.2892737235419382E-4</c:v>
                </c:pt>
                <c:pt idx="838">
                  <c:v>1.3092217507241648E-4</c:v>
                </c:pt>
                <c:pt idx="839">
                  <c:v>1.2825876193825657E-4</c:v>
                </c:pt>
                <c:pt idx="840">
                  <c:v>1.2380530988308479E-4</c:v>
                </c:pt>
                <c:pt idx="841">
                  <c:v>1.1763856128381646E-4</c:v>
                </c:pt>
                <c:pt idx="842">
                  <c:v>1.0862658742591286E-4</c:v>
                </c:pt>
                <c:pt idx="843">
                  <c:v>9.3477102873185569E-5</c:v>
                </c:pt>
                <c:pt idx="844">
                  <c:v>9.3243066063808302E-5</c:v>
                </c:pt>
                <c:pt idx="845">
                  <c:v>8.6863875693682537E-5</c:v>
                </c:pt>
                <c:pt idx="846">
                  <c:v>8.3302061906614746E-5</c:v>
                </c:pt>
                <c:pt idx="847">
                  <c:v>7.8760332547365077E-5</c:v>
                </c:pt>
                <c:pt idx="848">
                  <c:v>7.718144178722874E-5</c:v>
                </c:pt>
                <c:pt idx="849">
                  <c:v>6.1926700826804524E-5</c:v>
                </c:pt>
                <c:pt idx="850">
                  <c:v>6.3643240216629357E-5</c:v>
                </c:pt>
                <c:pt idx="851">
                  <c:v>5.5791353419496029E-5</c:v>
                </c:pt>
                <c:pt idx="852">
                  <c:v>5.3524932498489542E-5</c:v>
                </c:pt>
                <c:pt idx="853">
                  <c:v>3.5140099563544521E-5</c:v>
                </c:pt>
                <c:pt idx="854">
                  <c:v>3.4921256201877449E-5</c:v>
                </c:pt>
                <c:pt idx="855">
                  <c:v>3.3786617318953617E-5</c:v>
                </c:pt>
                <c:pt idx="856">
                  <c:v>3.383261388764727E-5</c:v>
                </c:pt>
                <c:pt idx="857">
                  <c:v>3.5506839585535754E-5</c:v>
                </c:pt>
                <c:pt idx="858">
                  <c:v>3.512881180078679E-5</c:v>
                </c:pt>
                <c:pt idx="859">
                  <c:v>3.2696323065520686E-5</c:v>
                </c:pt>
                <c:pt idx="860">
                  <c:v>3.0423812354901297E-5</c:v>
                </c:pt>
                <c:pt idx="861">
                  <c:v>3.0970711797088037E-5</c:v>
                </c:pt>
                <c:pt idx="862">
                  <c:v>2.8342205177701795E-5</c:v>
                </c:pt>
                <c:pt idx="863">
                  <c:v>2.3251613282467228E-5</c:v>
                </c:pt>
                <c:pt idx="864">
                  <c:v>2.4904595781436231E-5</c:v>
                </c:pt>
                <c:pt idx="865">
                  <c:v>2.4772499096176709E-5</c:v>
                </c:pt>
                <c:pt idx="866">
                  <c:v>2.6325375113751052E-5</c:v>
                </c:pt>
                <c:pt idx="867">
                  <c:v>2.2792760079854225E-5</c:v>
                </c:pt>
                <c:pt idx="868">
                  <c:v>1.8615359201024086E-5</c:v>
                </c:pt>
                <c:pt idx="869">
                  <c:v>1.8834415277323359E-5</c:v>
                </c:pt>
                <c:pt idx="870">
                  <c:v>1.8445761356884707E-5</c:v>
                </c:pt>
                <c:pt idx="871">
                  <c:v>1.7483716764817351E-5</c:v>
                </c:pt>
                <c:pt idx="872">
                  <c:v>1.7262029041647473E-5</c:v>
                </c:pt>
                <c:pt idx="873">
                  <c:v>1.6505636388500577E-5</c:v>
                </c:pt>
                <c:pt idx="874">
                  <c:v>1.5992768744184722E-5</c:v>
                </c:pt>
                <c:pt idx="875">
                  <c:v>1.4410586554486204E-5</c:v>
                </c:pt>
                <c:pt idx="876">
                  <c:v>1.3529331454988011E-5</c:v>
                </c:pt>
                <c:pt idx="877">
                  <c:v>1.3177780739556877E-5</c:v>
                </c:pt>
                <c:pt idx="878">
                  <c:v>1.2983300287776645E-5</c:v>
                </c:pt>
                <c:pt idx="879">
                  <c:v>1.2931064426999155E-5</c:v>
                </c:pt>
                <c:pt idx="880">
                  <c:v>1.1575580018553069E-5</c:v>
                </c:pt>
                <c:pt idx="881">
                  <c:v>1.1642548990906124E-5</c:v>
                </c:pt>
                <c:pt idx="882">
                  <c:v>1.2193312962191779E-5</c:v>
                </c:pt>
                <c:pt idx="883">
                  <c:v>1.2609576380732494E-5</c:v>
                </c:pt>
                <c:pt idx="884">
                  <c:v>1.2481891493753579E-5</c:v>
                </c:pt>
                <c:pt idx="885">
                  <c:v>1.178333135075082E-5</c:v>
                </c:pt>
                <c:pt idx="886">
                  <c:v>3.0318512929855525E-5</c:v>
                </c:pt>
                <c:pt idx="887">
                  <c:v>2.8865778656663631E-5</c:v>
                </c:pt>
                <c:pt idx="888">
                  <c:v>2.9448606730876345E-5</c:v>
                </c:pt>
                <c:pt idx="889">
                  <c:v>3.4283698629369237E-5</c:v>
                </c:pt>
                <c:pt idx="890">
                  <c:v>3.3866027193622222E-5</c:v>
                </c:pt>
                <c:pt idx="891">
                  <c:v>3.2991502475576199E-5</c:v>
                </c:pt>
                <c:pt idx="892">
                  <c:v>3.4601316372712082E-5</c:v>
                </c:pt>
                <c:pt idx="893">
                  <c:v>3.1399821826635528E-5</c:v>
                </c:pt>
                <c:pt idx="894">
                  <c:v>3.3539816008685988E-5</c:v>
                </c:pt>
                <c:pt idx="895">
                  <c:v>3.3429476733449559E-5</c:v>
                </c:pt>
                <c:pt idx="896">
                  <c:v>3.335085859624587E-5</c:v>
                </c:pt>
                <c:pt idx="897">
                  <c:v>3.409697718868264E-5</c:v>
                </c:pt>
                <c:pt idx="898">
                  <c:v>3.8815092959592328E-5</c:v>
                </c:pt>
                <c:pt idx="899">
                  <c:v>3.9862537100951678E-5</c:v>
                </c:pt>
                <c:pt idx="900">
                  <c:v>4.1484491328854634E-5</c:v>
                </c:pt>
                <c:pt idx="901">
                  <c:v>3.7978564314874894E-5</c:v>
                </c:pt>
                <c:pt idx="902">
                  <c:v>4.3654428914237541E-5</c:v>
                </c:pt>
                <c:pt idx="903">
                  <c:v>4.2372129255934711E-5</c:v>
                </c:pt>
                <c:pt idx="904">
                  <c:v>5.1566425103934537E-5</c:v>
                </c:pt>
                <c:pt idx="905">
                  <c:v>5.5062611957207783E-5</c:v>
                </c:pt>
                <c:pt idx="906">
                  <c:v>5.3586841067219612E-5</c:v>
                </c:pt>
                <c:pt idx="907">
                  <c:v>5.9499146478469329E-5</c:v>
                </c:pt>
                <c:pt idx="908">
                  <c:v>5.9372187869059427E-5</c:v>
                </c:pt>
                <c:pt idx="909">
                  <c:v>6.0814441889805425E-5</c:v>
                </c:pt>
                <c:pt idx="910">
                  <c:v>5.8010338618292249E-5</c:v>
                </c:pt>
                <c:pt idx="911">
                  <c:v>5.8157193737614146E-5</c:v>
                </c:pt>
                <c:pt idx="912">
                  <c:v>5.9909751528908792E-5</c:v>
                </c:pt>
                <c:pt idx="913">
                  <c:v>6.1090052990549407E-5</c:v>
                </c:pt>
                <c:pt idx="914">
                  <c:v>6.1881540931857059E-5</c:v>
                </c:pt>
                <c:pt idx="915">
                  <c:v>5.9079654310320959E-5</c:v>
                </c:pt>
                <c:pt idx="916">
                  <c:v>6.1688065197130311E-5</c:v>
                </c:pt>
                <c:pt idx="917">
                  <c:v>6.2216482583421942E-5</c:v>
                </c:pt>
                <c:pt idx="918">
                  <c:v>5.5306075150418923E-5</c:v>
                </c:pt>
                <c:pt idx="919">
                  <c:v>8.1908470101493963E-5</c:v>
                </c:pt>
                <c:pt idx="920">
                  <c:v>8.7439286389537086E-5</c:v>
                </c:pt>
                <c:pt idx="921">
                  <c:v>9.4568896812140195E-5</c:v>
                </c:pt>
                <c:pt idx="922">
                  <c:v>9.5918973069612407E-5</c:v>
                </c:pt>
                <c:pt idx="923">
                  <c:v>1.053256291369088E-4</c:v>
                </c:pt>
                <c:pt idx="924">
                  <c:v>1.0484764828487482E-4</c:v>
                </c:pt>
                <c:pt idx="925">
                  <c:v>1.1026390834727394E-4</c:v>
                </c:pt>
                <c:pt idx="926">
                  <c:v>1.0299901335465792E-4</c:v>
                </c:pt>
                <c:pt idx="927">
                  <c:v>1.0276023976790194E-4</c:v>
                </c:pt>
                <c:pt idx="928">
                  <c:v>1.0098888906710782E-4</c:v>
                </c:pt>
                <c:pt idx="929">
                  <c:v>1.0992292048434696E-4</c:v>
                </c:pt>
                <c:pt idx="930">
                  <c:v>1.1493852312095445E-4</c:v>
                </c:pt>
                <c:pt idx="931">
                  <c:v>1.1349555526743838E-4</c:v>
                </c:pt>
                <c:pt idx="932">
                  <c:v>1.1422187927912368E-4</c:v>
                </c:pt>
                <c:pt idx="933">
                  <c:v>1.1116449477046511E-4</c:v>
                </c:pt>
                <c:pt idx="934">
                  <c:v>1.0066614492359542E-4</c:v>
                </c:pt>
                <c:pt idx="935">
                  <c:v>1.086589257145225E-4</c:v>
                </c:pt>
                <c:pt idx="936">
                  <c:v>1.0476685889702611E-4</c:v>
                </c:pt>
                <c:pt idx="937">
                  <c:v>1.0317986917308716E-4</c:v>
                </c:pt>
                <c:pt idx="938">
                  <c:v>9.9918618388303591E-5</c:v>
                </c:pt>
                <c:pt idx="939">
                  <c:v>1.0032991458203114E-4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41-B84D-8696-5C74A1B02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1386288"/>
        <c:axId val="291470064"/>
      </c:lineChart>
      <c:dateAx>
        <c:axId val="291386288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470064"/>
        <c:crosses val="autoZero"/>
        <c:auto val="1"/>
        <c:lblOffset val="100"/>
        <c:baseTimeUnit val="days"/>
        <c:majorUnit val="1"/>
        <c:majorTimeUnit val="years"/>
      </c:dateAx>
      <c:valAx>
        <c:axId val="291470064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138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706426362666619E-2"/>
          <c:y val="3.1522780548581208E-2"/>
          <c:w val="0.84780163918169316"/>
          <c:h val="0.8660622654442311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Граница!$AE$7</c:f>
              <c:strCache>
                <c:ptCount val="1"/>
                <c:pt idx="0">
                  <c:v>Доходность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31750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tx>
                <c:rich>
                  <a:bodyPr rot="0" vert="horz"/>
                  <a:lstStyle/>
                  <a:p>
                    <a:pPr>
                      <a:defRPr/>
                    </a:pPr>
                    <a:r>
                      <a:rPr lang="en-US"/>
                      <a:t>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E88C-D141-B1CF-46F7F8A6B40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88C-D141-B1CF-46F7F8A6B40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8C-D141-B1CF-46F7F8A6B40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8C-D141-B1CF-46F7F8A6B40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8C-D141-B1CF-46F7F8A6B40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F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8C-D141-B1CF-46F7F8A6B40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88C-D141-B1CF-46F7F8A6B40B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H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88C-D141-B1CF-46F7F8A6B40B}"/>
                </c:ext>
              </c:extLst>
            </c:dLbl>
            <c:dLbl>
              <c:idx val="8"/>
              <c:layout>
                <c:manualLayout>
                  <c:x val="2.3153776377612404E-2"/>
                  <c:y val="6.044385301482754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88C-D141-B1CF-46F7F8A6B40B}"/>
                </c:ext>
              </c:extLst>
            </c:dLbl>
            <c:dLbl>
              <c:idx val="9"/>
              <c:layout>
                <c:manualLayout>
                  <c:x val="-4.8412441516825971E-2"/>
                  <c:y val="1.511096325370677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J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88C-D141-B1CF-46F7F8A6B40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88C-D141-B1CF-46F7F8A6B40B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L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88C-D141-B1CF-46F7F8A6B40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88C-D141-B1CF-46F7F8A6B40B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88C-D141-B1CF-46F7F8A6B4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Граница!$AD$8:$AD$21</c:f>
              <c:numCache>
                <c:formatCode>0.00%</c:formatCode>
                <c:ptCount val="14"/>
                <c:pt idx="0">
                  <c:v>1.3706874574578646E-2</c:v>
                </c:pt>
                <c:pt idx="1">
                  <c:v>1.2818183968067633E-2</c:v>
                </c:pt>
                <c:pt idx="2">
                  <c:v>1.1459999443640942E-2</c:v>
                </c:pt>
                <c:pt idx="3">
                  <c:v>1.028638974498753E-2</c:v>
                </c:pt>
                <c:pt idx="4">
                  <c:v>9.7878452232384346E-3</c:v>
                </c:pt>
                <c:pt idx="5">
                  <c:v>9.3597596497969286E-3</c:v>
                </c:pt>
                <c:pt idx="6">
                  <c:v>8.8451093669706295E-3</c:v>
                </c:pt>
                <c:pt idx="7">
                  <c:v>8.4904723136073352E-3</c:v>
                </c:pt>
                <c:pt idx="8">
                  <c:v>8.3686091553049798E-3</c:v>
                </c:pt>
                <c:pt idx="9">
                  <c:v>8.3365202743979419E-3</c:v>
                </c:pt>
                <c:pt idx="10">
                  <c:v>8.2365138229135316E-3</c:v>
                </c:pt>
                <c:pt idx="11">
                  <c:v>8.2876031698145506E-3</c:v>
                </c:pt>
                <c:pt idx="12">
                  <c:v>9.2839437139807697E-3</c:v>
                </c:pt>
                <c:pt idx="13">
                  <c:v>1.7571046531979585E-2</c:v>
                </c:pt>
              </c:numCache>
            </c:numRef>
          </c:xVal>
          <c:yVal>
            <c:numRef>
              <c:f>Граница!$AE$8:$AE$21</c:f>
              <c:numCache>
                <c:formatCode>0.00%</c:formatCode>
                <c:ptCount val="14"/>
                <c:pt idx="0">
                  <c:v>0.39999999999872315</c:v>
                </c:pt>
                <c:pt idx="1">
                  <c:v>0.38000089456617869</c:v>
                </c:pt>
                <c:pt idx="2">
                  <c:v>0.33999999953961657</c:v>
                </c:pt>
                <c:pt idx="3">
                  <c:v>0.2999999096294057</c:v>
                </c:pt>
                <c:pt idx="4">
                  <c:v>0.27999999983163992</c:v>
                </c:pt>
                <c:pt idx="5">
                  <c:v>0.25999999994309814</c:v>
                </c:pt>
                <c:pt idx="6">
                  <c:v>0.22999999958603351</c:v>
                </c:pt>
                <c:pt idx="7">
                  <c:v>0.19999999980770289</c:v>
                </c:pt>
                <c:pt idx="8">
                  <c:v>0.18500000004967959</c:v>
                </c:pt>
                <c:pt idx="9">
                  <c:v>0.1799999993818629</c:v>
                </c:pt>
                <c:pt idx="10">
                  <c:v>0.14999999881753523</c:v>
                </c:pt>
                <c:pt idx="11">
                  <c:v>0.11999999816944651</c:v>
                </c:pt>
                <c:pt idx="12">
                  <c:v>7.0000000057471021E-2</c:v>
                </c:pt>
                <c:pt idx="13">
                  <c:v>5.1539010436899402E-2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E-E88C-D141-B1CF-46F7F8A6B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1470848"/>
        <c:axId val="291471240"/>
      </c:scatterChart>
      <c:valAx>
        <c:axId val="291470848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Риск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91471240"/>
        <c:crosses val="autoZero"/>
        <c:crossBetween val="midCat"/>
      </c:valAx>
      <c:valAx>
        <c:axId val="2914712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Доходность</a:t>
                </a:r>
              </a:p>
            </c:rich>
          </c:tx>
          <c:layout>
            <c:manualLayout>
              <c:xMode val="edge"/>
              <c:yMode val="edge"/>
              <c:x val="2.2002145506839058E-3"/>
              <c:y val="0.3849613539193298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291470848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/>
              <a:t>Пенсионные накопления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23813089433428"/>
          <c:y val="9.5633027522935787E-2"/>
          <c:w val="0.83412356398753762"/>
          <c:h val="0.635080694837994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Лист1!$J$26</c:f>
              <c:strCache>
                <c:ptCount val="1"/>
                <c:pt idx="0">
                  <c:v>Депозиты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Лист1!$K$25:$P$25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Лист1!$K$26:$P$26</c:f>
              <c:numCache>
                <c:formatCode>#,##0.00</c:formatCode>
                <c:ptCount val="6"/>
                <c:pt idx="0">
                  <c:v>335170.40000000002</c:v>
                </c:pt>
                <c:pt idx="1">
                  <c:v>359455.51</c:v>
                </c:pt>
                <c:pt idx="2">
                  <c:v>333709.90000000002</c:v>
                </c:pt>
                <c:pt idx="3">
                  <c:v>233930.3</c:v>
                </c:pt>
                <c:pt idx="4">
                  <c:v>156736.6</c:v>
                </c:pt>
                <c:pt idx="5">
                  <c:v>100443.1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19-C040-9CF0-14534DFDC16E}"/>
            </c:ext>
          </c:extLst>
        </c:ser>
        <c:ser>
          <c:idx val="1"/>
          <c:order val="1"/>
          <c:tx>
            <c:strRef>
              <c:f>Лист1!$J$27</c:f>
              <c:strCache>
                <c:ptCount val="1"/>
                <c:pt idx="0">
                  <c:v>Акции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Лист1!$K$25:$P$25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Лист1!$K$27:$P$27</c:f>
              <c:numCache>
                <c:formatCode>#,##0.00</c:formatCode>
                <c:ptCount val="6"/>
                <c:pt idx="0">
                  <c:v>69760.2</c:v>
                </c:pt>
                <c:pt idx="1">
                  <c:v>76496.850000000006</c:v>
                </c:pt>
                <c:pt idx="2">
                  <c:v>224180.6</c:v>
                </c:pt>
                <c:pt idx="3">
                  <c:v>371260.4</c:v>
                </c:pt>
                <c:pt idx="4">
                  <c:v>315187.8</c:v>
                </c:pt>
                <c:pt idx="5">
                  <c:v>244104.6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19-C040-9CF0-14534DFDC16E}"/>
            </c:ext>
          </c:extLst>
        </c:ser>
        <c:ser>
          <c:idx val="2"/>
          <c:order val="2"/>
          <c:tx>
            <c:strRef>
              <c:f>Лист1!$J$28</c:f>
              <c:strCache>
                <c:ptCount val="1"/>
                <c:pt idx="0">
                  <c:v>Облигации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Лист1!$K$25:$P$25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Лист1!$K$28:$P$28</c:f>
              <c:numCache>
                <c:formatCode>#,##0.00</c:formatCode>
                <c:ptCount val="6"/>
                <c:pt idx="0">
                  <c:v>396556.6</c:v>
                </c:pt>
                <c:pt idx="1">
                  <c:v>445120.24</c:v>
                </c:pt>
                <c:pt idx="2">
                  <c:v>816477.7</c:v>
                </c:pt>
                <c:pt idx="3">
                  <c:v>1078141.6000000001</c:v>
                </c:pt>
                <c:pt idx="4">
                  <c:v>1189536.1000000001</c:v>
                </c:pt>
                <c:pt idx="5">
                  <c:v>1173009.7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19-C040-9CF0-14534DFDC16E}"/>
            </c:ext>
          </c:extLst>
        </c:ser>
        <c:ser>
          <c:idx val="3"/>
          <c:order val="3"/>
          <c:tx>
            <c:strRef>
              <c:f>Лист1!$J$29</c:f>
              <c:strCache>
                <c:ptCount val="1"/>
                <c:pt idx="0">
                  <c:v>Государственные ценные бумаги РФ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Лист1!$K$25:$P$25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Лист1!$K$29:$P$29</c:f>
              <c:numCache>
                <c:formatCode>#,##0.00</c:formatCode>
                <c:ptCount val="6"/>
                <c:pt idx="0">
                  <c:v>47294.8</c:v>
                </c:pt>
                <c:pt idx="1">
                  <c:v>26844.98</c:v>
                </c:pt>
                <c:pt idx="2">
                  <c:v>86833.9</c:v>
                </c:pt>
                <c:pt idx="3">
                  <c:v>152088.70000000001</c:v>
                </c:pt>
                <c:pt idx="4">
                  <c:v>537402.6</c:v>
                </c:pt>
                <c:pt idx="5">
                  <c:v>928420.8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19-C040-9CF0-14534DFDC16E}"/>
            </c:ext>
          </c:extLst>
        </c:ser>
        <c:ser>
          <c:idx val="4"/>
          <c:order val="4"/>
          <c:tx>
            <c:strRef>
              <c:f>Лист1!$J$30</c:f>
              <c:strCache>
                <c:ptCount val="1"/>
                <c:pt idx="0">
                  <c:v>Государственные ценные бумаги субъектов РФ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Лист1!$K$25:$P$25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Лист1!$K$30:$P$30</c:f>
              <c:numCache>
                <c:formatCode>#,##0.00</c:formatCode>
                <c:ptCount val="6"/>
                <c:pt idx="0">
                  <c:v>62775.4</c:v>
                </c:pt>
                <c:pt idx="1">
                  <c:v>64155.34</c:v>
                </c:pt>
                <c:pt idx="2">
                  <c:v>72751.899999999994</c:v>
                </c:pt>
                <c:pt idx="3">
                  <c:v>64132</c:v>
                </c:pt>
                <c:pt idx="4">
                  <c:v>49771</c:v>
                </c:pt>
                <c:pt idx="5">
                  <c:v>47088.800000000003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019-C040-9CF0-14534DFDC16E}"/>
            </c:ext>
          </c:extLst>
        </c:ser>
        <c:ser>
          <c:idx val="5"/>
          <c:order val="5"/>
          <c:tx>
            <c:strRef>
              <c:f>Лист1!$J$31</c:f>
              <c:strCache>
                <c:ptCount val="1"/>
                <c:pt idx="0">
                  <c:v>Иностранные ценные бумаги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Лист1!$K$25:$P$25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Лист1!$K$31:$P$31</c:f>
              <c:numCache>
                <c:formatCode>#,##0.00</c:formatCode>
                <c:ptCount val="6"/>
                <c:pt idx="0">
                  <c:v>2996.8</c:v>
                </c:pt>
                <c:pt idx="1">
                  <c:v>3626.17</c:v>
                </c:pt>
                <c:pt idx="2">
                  <c:v>1620.4</c:v>
                </c:pt>
                <c:pt idx="3">
                  <c:v>2297.6999999999998</c:v>
                </c:pt>
                <c:pt idx="4" formatCode="General">
                  <c:v>0</c:v>
                </c:pt>
                <c:pt idx="5">
                  <c:v>22633.7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019-C040-9CF0-14534DFDC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625928"/>
        <c:axId val="176626320"/>
      </c:barChart>
      <c:catAx>
        <c:axId val="176625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sz="1400" dirty="0"/>
                  <a:t>в млрд. руб.</a:t>
                </a:r>
              </a:p>
            </c:rich>
          </c:tx>
          <c:layout>
            <c:manualLayout>
              <c:xMode val="edge"/>
              <c:yMode val="edge"/>
              <c:x val="2.2446821013045006E-4"/>
              <c:y val="1.414415255827416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626320"/>
        <c:crosses val="autoZero"/>
        <c:auto val="1"/>
        <c:lblAlgn val="ctr"/>
        <c:lblOffset val="100"/>
        <c:noMultiLvlLbl val="0"/>
      </c:catAx>
      <c:valAx>
        <c:axId val="176626320"/>
        <c:scaling>
          <c:orientation val="minMax"/>
          <c:max val="250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62592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361302341516685E-2"/>
          <c:y val="0.82349355947052139"/>
          <c:w val="0.97063869765848332"/>
          <c:h val="0.176506440529478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600"/>
              <a:t>Пенсионные резервы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46007217847769"/>
          <c:y val="8.4308796448706744E-2"/>
          <c:w val="0.8553992782152231"/>
          <c:h val="0.648372034124345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Лист1!$J$36</c:f>
              <c:strCache>
                <c:ptCount val="1"/>
                <c:pt idx="0">
                  <c:v>Депозиты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Лист1!$K$25:$P$25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Лист1!$K$36:$P$36</c:f>
              <c:numCache>
                <c:formatCode>#,##0.00</c:formatCode>
                <c:ptCount val="6"/>
                <c:pt idx="0">
                  <c:v>137127.9</c:v>
                </c:pt>
                <c:pt idx="1">
                  <c:v>169966.3</c:v>
                </c:pt>
                <c:pt idx="2">
                  <c:v>154931.5</c:v>
                </c:pt>
                <c:pt idx="3">
                  <c:v>130343.1</c:v>
                </c:pt>
                <c:pt idx="4">
                  <c:v>111955.5</c:v>
                </c:pt>
                <c:pt idx="5">
                  <c:v>78472.3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52-894D-B9C1-E73B03994222}"/>
            </c:ext>
          </c:extLst>
        </c:ser>
        <c:ser>
          <c:idx val="1"/>
          <c:order val="1"/>
          <c:tx>
            <c:strRef>
              <c:f>Лист1!$J$37</c:f>
              <c:strCache>
                <c:ptCount val="1"/>
                <c:pt idx="0">
                  <c:v>Акции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Лист1!$K$25:$P$25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Лист1!$K$37:$P$37</c:f>
              <c:numCache>
                <c:formatCode>#,##0.00</c:formatCode>
                <c:ptCount val="6"/>
                <c:pt idx="0">
                  <c:v>230751.9</c:v>
                </c:pt>
                <c:pt idx="1">
                  <c:v>228137.3</c:v>
                </c:pt>
                <c:pt idx="2">
                  <c:v>234563.1</c:v>
                </c:pt>
                <c:pt idx="3">
                  <c:v>284173</c:v>
                </c:pt>
                <c:pt idx="4">
                  <c:v>240090.1</c:v>
                </c:pt>
                <c:pt idx="5">
                  <c:v>204989.3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52-894D-B9C1-E73B03994222}"/>
            </c:ext>
          </c:extLst>
        </c:ser>
        <c:ser>
          <c:idx val="2"/>
          <c:order val="2"/>
          <c:tx>
            <c:strRef>
              <c:f>Лист1!$J$38</c:f>
              <c:strCache>
                <c:ptCount val="1"/>
                <c:pt idx="0">
                  <c:v>Облигации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Лист1!$K$25:$P$25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Лист1!$K$38:$P$38</c:f>
              <c:numCache>
                <c:formatCode>#,##0.00</c:formatCode>
                <c:ptCount val="6"/>
                <c:pt idx="0">
                  <c:v>199374.6</c:v>
                </c:pt>
                <c:pt idx="1">
                  <c:v>199615.4</c:v>
                </c:pt>
                <c:pt idx="2">
                  <c:v>243224.9</c:v>
                </c:pt>
                <c:pt idx="3">
                  <c:v>322100</c:v>
                </c:pt>
                <c:pt idx="4">
                  <c:v>428043.4</c:v>
                </c:pt>
                <c:pt idx="5">
                  <c:v>478373.6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52-894D-B9C1-E73B03994222}"/>
            </c:ext>
          </c:extLst>
        </c:ser>
        <c:ser>
          <c:idx val="3"/>
          <c:order val="3"/>
          <c:tx>
            <c:strRef>
              <c:f>Лист1!$J$39</c:f>
              <c:strCache>
                <c:ptCount val="1"/>
                <c:pt idx="0">
                  <c:v>Государственные ценные бумаги РФ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Лист1!$K$25:$P$25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Лист1!$K$39:$P$39</c:f>
              <c:numCache>
                <c:formatCode>#,##0.00</c:formatCode>
                <c:ptCount val="6"/>
                <c:pt idx="0">
                  <c:v>9858.1</c:v>
                </c:pt>
                <c:pt idx="1">
                  <c:v>6913.8</c:v>
                </c:pt>
                <c:pt idx="2">
                  <c:v>31355.1</c:v>
                </c:pt>
                <c:pt idx="3">
                  <c:v>56747.4</c:v>
                </c:pt>
                <c:pt idx="4" formatCode="General">
                  <c:v>0</c:v>
                </c:pt>
                <c:pt idx="5">
                  <c:v>179109.5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C52-894D-B9C1-E73B03994222}"/>
            </c:ext>
          </c:extLst>
        </c:ser>
        <c:ser>
          <c:idx val="4"/>
          <c:order val="4"/>
          <c:tx>
            <c:strRef>
              <c:f>Лист1!$J$40</c:f>
              <c:strCache>
                <c:ptCount val="1"/>
                <c:pt idx="0">
                  <c:v>Государственные ценные бумаги субъектов РФ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Лист1!$K$25:$P$25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Лист1!$K$40:$P$40</c:f>
              <c:numCache>
                <c:formatCode>#,##0.00</c:formatCode>
                <c:ptCount val="6"/>
                <c:pt idx="0">
                  <c:v>15418.1</c:v>
                </c:pt>
                <c:pt idx="1">
                  <c:v>23824.3</c:v>
                </c:pt>
                <c:pt idx="2">
                  <c:v>33693.199999999997</c:v>
                </c:pt>
                <c:pt idx="3">
                  <c:v>26108.7</c:v>
                </c:pt>
                <c:pt idx="4">
                  <c:v>25784.1</c:v>
                </c:pt>
                <c:pt idx="5">
                  <c:v>36791.699999999997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52-894D-B9C1-E73B03994222}"/>
            </c:ext>
          </c:extLst>
        </c:ser>
        <c:ser>
          <c:idx val="5"/>
          <c:order val="5"/>
          <c:tx>
            <c:strRef>
              <c:f>Лист1!$J$41</c:f>
              <c:strCache>
                <c:ptCount val="1"/>
                <c:pt idx="0">
                  <c:v>Инвестиционные паи ПИФ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Лист1!$K$25:$P$25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Лист1!$K$41:$P$41</c:f>
              <c:numCache>
                <c:formatCode>#,##0.00</c:formatCode>
                <c:ptCount val="6"/>
                <c:pt idx="0">
                  <c:v>154609.29999999999</c:v>
                </c:pt>
                <c:pt idx="1">
                  <c:v>142877.79999999999</c:v>
                </c:pt>
                <c:pt idx="2">
                  <c:v>165549.79999999999</c:v>
                </c:pt>
                <c:pt idx="3">
                  <c:v>127571.3</c:v>
                </c:pt>
                <c:pt idx="4">
                  <c:v>211291.6</c:v>
                </c:pt>
                <c:pt idx="5">
                  <c:v>227189.7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52-894D-B9C1-E73B03994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627104"/>
        <c:axId val="176627496"/>
      </c:barChart>
      <c:catAx>
        <c:axId val="176627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/>
                  <a:t>в млрд. руб.</a:t>
                </a:r>
              </a:p>
            </c:rich>
          </c:tx>
          <c:layout>
            <c:manualLayout>
              <c:xMode val="edge"/>
              <c:yMode val="edge"/>
              <c:x val="6.649305555555556E-5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627496"/>
        <c:crosses val="autoZero"/>
        <c:auto val="1"/>
        <c:lblAlgn val="ctr"/>
        <c:lblOffset val="100"/>
        <c:noMultiLvlLbl val="0"/>
      </c:catAx>
      <c:valAx>
        <c:axId val="176627496"/>
        <c:scaling>
          <c:orientation val="minMax"/>
          <c:max val="120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627104"/>
        <c:crosses val="autoZero"/>
        <c:crossBetween val="between"/>
        <c:majorUnit val="300000"/>
        <c:minorUnit val="30000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040190288713913E-2"/>
          <c:y val="0.82196268838185338"/>
          <c:w val="0.95425425593238467"/>
          <c:h val="0.175950264667302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Металлургическая и горнодобывающая отрасль</a:t>
            </a:r>
            <a:r>
              <a:rPr lang="en-US"/>
              <a:t> (</a:t>
            </a:r>
            <a:r>
              <a:rPr lang="ru-RU"/>
              <a:t>интерполированные</a:t>
            </a:r>
            <a:r>
              <a:rPr lang="ru-RU" baseline="0"/>
              <a:t> значения) </a:t>
            </a:r>
            <a:r>
              <a:rPr lang="ru-RU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'[Графики для диплома.xlsx]Металлурги'!$B$1</c:f>
              <c:strCache>
                <c:ptCount val="1"/>
                <c:pt idx="0">
                  <c:v>НЛМК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диплома.xlsx]Металлурги'!$A$2:$A$942</c:f>
              <c:numCache>
                <c:formatCode>m/d/yyyy</c:formatCode>
                <c:ptCount val="941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диплома.xlsx]Металлурги'!$B$2:$B$942</c:f>
              <c:numCache>
                <c:formatCode>General</c:formatCode>
                <c:ptCount val="941"/>
                <c:pt idx="0">
                  <c:v>214174.08127799997</c:v>
                </c:pt>
                <c:pt idx="1">
                  <c:v>214285.02719755811</c:v>
                </c:pt>
                <c:pt idx="2">
                  <c:v>214395.97311711626</c:v>
                </c:pt>
                <c:pt idx="3">
                  <c:v>214506.91903667437</c:v>
                </c:pt>
                <c:pt idx="4">
                  <c:v>214617.86495623249</c:v>
                </c:pt>
                <c:pt idx="5">
                  <c:v>214728.81087579063</c:v>
                </c:pt>
                <c:pt idx="6">
                  <c:v>214839.75679534877</c:v>
                </c:pt>
                <c:pt idx="7">
                  <c:v>214950.70271490689</c:v>
                </c:pt>
                <c:pt idx="8">
                  <c:v>215061.648634465</c:v>
                </c:pt>
                <c:pt idx="9">
                  <c:v>215172.59455402315</c:v>
                </c:pt>
                <c:pt idx="10">
                  <c:v>215283.54047358129</c:v>
                </c:pt>
                <c:pt idx="11">
                  <c:v>215394.48639313941</c:v>
                </c:pt>
                <c:pt idx="12">
                  <c:v>215505.43231269752</c:v>
                </c:pt>
                <c:pt idx="13">
                  <c:v>215616.37823225567</c:v>
                </c:pt>
                <c:pt idx="14">
                  <c:v>215727.32415181381</c:v>
                </c:pt>
                <c:pt idx="15">
                  <c:v>215838.27007137192</c:v>
                </c:pt>
                <c:pt idx="16">
                  <c:v>215949.21599093004</c:v>
                </c:pt>
                <c:pt idx="17">
                  <c:v>216060.16191048818</c:v>
                </c:pt>
                <c:pt idx="18">
                  <c:v>216171.10783004633</c:v>
                </c:pt>
                <c:pt idx="19">
                  <c:v>216282.05374960444</c:v>
                </c:pt>
                <c:pt idx="20">
                  <c:v>216392.99966916256</c:v>
                </c:pt>
                <c:pt idx="21">
                  <c:v>216503.9455887207</c:v>
                </c:pt>
                <c:pt idx="22">
                  <c:v>216614.89150827884</c:v>
                </c:pt>
                <c:pt idx="23">
                  <c:v>216725.83742783696</c:v>
                </c:pt>
                <c:pt idx="24">
                  <c:v>216836.78334739507</c:v>
                </c:pt>
                <c:pt idx="25">
                  <c:v>216947.72926695322</c:v>
                </c:pt>
                <c:pt idx="26">
                  <c:v>217058.67518651136</c:v>
                </c:pt>
                <c:pt idx="27">
                  <c:v>217169.62110606948</c:v>
                </c:pt>
                <c:pt idx="28">
                  <c:v>217280.56702562759</c:v>
                </c:pt>
                <c:pt idx="29">
                  <c:v>217391.51294518574</c:v>
                </c:pt>
                <c:pt idx="30">
                  <c:v>217502.45886474388</c:v>
                </c:pt>
                <c:pt idx="31">
                  <c:v>217613.40478430199</c:v>
                </c:pt>
                <c:pt idx="32">
                  <c:v>217724.35070386011</c:v>
                </c:pt>
                <c:pt idx="33">
                  <c:v>217835.29662341825</c:v>
                </c:pt>
                <c:pt idx="34">
                  <c:v>217946.2425429764</c:v>
                </c:pt>
                <c:pt idx="35">
                  <c:v>218057.18846253451</c:v>
                </c:pt>
                <c:pt idx="36">
                  <c:v>218168.13438209263</c:v>
                </c:pt>
                <c:pt idx="37">
                  <c:v>218279.08030165077</c:v>
                </c:pt>
                <c:pt idx="38">
                  <c:v>218390.02622120891</c:v>
                </c:pt>
                <c:pt idx="39">
                  <c:v>218500.97214076703</c:v>
                </c:pt>
                <c:pt idx="40">
                  <c:v>218611.91806032514</c:v>
                </c:pt>
                <c:pt idx="41">
                  <c:v>218722.86397988329</c:v>
                </c:pt>
                <c:pt idx="42">
                  <c:v>218833.80989944143</c:v>
                </c:pt>
                <c:pt idx="43">
                  <c:v>218944.75581899955</c:v>
                </c:pt>
                <c:pt idx="44">
                  <c:v>219055.70173855766</c:v>
                </c:pt>
                <c:pt idx="45">
                  <c:v>219166.64765811581</c:v>
                </c:pt>
                <c:pt idx="46">
                  <c:v>219277.59357767395</c:v>
                </c:pt>
                <c:pt idx="47">
                  <c:v>219388.53949723206</c:v>
                </c:pt>
                <c:pt idx="48">
                  <c:v>219499.48541679018</c:v>
                </c:pt>
                <c:pt idx="49">
                  <c:v>219610.43133634832</c:v>
                </c:pt>
                <c:pt idx="50">
                  <c:v>219721.37725590647</c:v>
                </c:pt>
                <c:pt idx="51">
                  <c:v>219832.32317546458</c:v>
                </c:pt>
                <c:pt idx="52">
                  <c:v>219943.2690950227</c:v>
                </c:pt>
                <c:pt idx="53">
                  <c:v>220054.21501458084</c:v>
                </c:pt>
                <c:pt idx="54">
                  <c:v>220165.16093413898</c:v>
                </c:pt>
                <c:pt idx="55">
                  <c:v>220276.1068536971</c:v>
                </c:pt>
                <c:pt idx="56">
                  <c:v>220387.05277325521</c:v>
                </c:pt>
                <c:pt idx="57">
                  <c:v>220497.99869281336</c:v>
                </c:pt>
                <c:pt idx="58">
                  <c:v>220608.9446123715</c:v>
                </c:pt>
                <c:pt idx="59">
                  <c:v>223715.43036</c:v>
                </c:pt>
                <c:pt idx="60">
                  <c:v>223889.26863075825</c:v>
                </c:pt>
                <c:pt idx="61">
                  <c:v>224063.1069015165</c:v>
                </c:pt>
                <c:pt idx="62">
                  <c:v>224236.94517227475</c:v>
                </c:pt>
                <c:pt idx="63">
                  <c:v>224410.783443033</c:v>
                </c:pt>
                <c:pt idx="64">
                  <c:v>224584.62171379125</c:v>
                </c:pt>
                <c:pt idx="65">
                  <c:v>224758.4599845495</c:v>
                </c:pt>
                <c:pt idx="66">
                  <c:v>224932.29825530775</c:v>
                </c:pt>
                <c:pt idx="67">
                  <c:v>225106.13652606599</c:v>
                </c:pt>
                <c:pt idx="68">
                  <c:v>225279.97479682424</c:v>
                </c:pt>
                <c:pt idx="69">
                  <c:v>225453.81306758249</c:v>
                </c:pt>
                <c:pt idx="70">
                  <c:v>225627.65133834074</c:v>
                </c:pt>
                <c:pt idx="71">
                  <c:v>225801.48960909899</c:v>
                </c:pt>
                <c:pt idx="72">
                  <c:v>225975.32787985724</c:v>
                </c:pt>
                <c:pt idx="73">
                  <c:v>226149.16615061549</c:v>
                </c:pt>
                <c:pt idx="74">
                  <c:v>226323.00442137374</c:v>
                </c:pt>
                <c:pt idx="75">
                  <c:v>226496.84269213199</c:v>
                </c:pt>
                <c:pt idx="76">
                  <c:v>226670.68096289024</c:v>
                </c:pt>
                <c:pt idx="77">
                  <c:v>226844.51923364849</c:v>
                </c:pt>
                <c:pt idx="78">
                  <c:v>227018.35750440674</c:v>
                </c:pt>
                <c:pt idx="79">
                  <c:v>227192.19577516499</c:v>
                </c:pt>
                <c:pt idx="80">
                  <c:v>227366.03404592324</c:v>
                </c:pt>
                <c:pt idx="81">
                  <c:v>227539.87231668149</c:v>
                </c:pt>
                <c:pt idx="82">
                  <c:v>227713.71058743974</c:v>
                </c:pt>
                <c:pt idx="83">
                  <c:v>227887.54885819799</c:v>
                </c:pt>
                <c:pt idx="84">
                  <c:v>228061.38712895624</c:v>
                </c:pt>
                <c:pt idx="85">
                  <c:v>228235.22539971449</c:v>
                </c:pt>
                <c:pt idx="86">
                  <c:v>228409.06367047274</c:v>
                </c:pt>
                <c:pt idx="87">
                  <c:v>228582.90194123099</c:v>
                </c:pt>
                <c:pt idx="88">
                  <c:v>228756.74021198924</c:v>
                </c:pt>
                <c:pt idx="89">
                  <c:v>228930.57848274749</c:v>
                </c:pt>
                <c:pt idx="90">
                  <c:v>229104.41675350573</c:v>
                </c:pt>
                <c:pt idx="91">
                  <c:v>229278.25502426398</c:v>
                </c:pt>
                <c:pt idx="92">
                  <c:v>229452.09329502223</c:v>
                </c:pt>
                <c:pt idx="93">
                  <c:v>229625.93156578048</c:v>
                </c:pt>
                <c:pt idx="94">
                  <c:v>229799.76983653873</c:v>
                </c:pt>
                <c:pt idx="95">
                  <c:v>229973.60810729698</c:v>
                </c:pt>
                <c:pt idx="96">
                  <c:v>230147.44637805523</c:v>
                </c:pt>
                <c:pt idx="97">
                  <c:v>230321.28464881348</c:v>
                </c:pt>
                <c:pt idx="98">
                  <c:v>230495.12291957173</c:v>
                </c:pt>
                <c:pt idx="99">
                  <c:v>230668.96119032998</c:v>
                </c:pt>
                <c:pt idx="100">
                  <c:v>230842.79946108823</c:v>
                </c:pt>
                <c:pt idx="101">
                  <c:v>231016.63773184648</c:v>
                </c:pt>
                <c:pt idx="102">
                  <c:v>231190.47600260473</c:v>
                </c:pt>
                <c:pt idx="103">
                  <c:v>231364.31427336298</c:v>
                </c:pt>
                <c:pt idx="104">
                  <c:v>231538.15254412123</c:v>
                </c:pt>
                <c:pt idx="105">
                  <c:v>231711.99081487948</c:v>
                </c:pt>
                <c:pt idx="106">
                  <c:v>231885.82908563773</c:v>
                </c:pt>
                <c:pt idx="107">
                  <c:v>232059.66735639598</c:v>
                </c:pt>
                <c:pt idx="108">
                  <c:v>232233.50562715423</c:v>
                </c:pt>
                <c:pt idx="109">
                  <c:v>232407.34389791248</c:v>
                </c:pt>
                <c:pt idx="110">
                  <c:v>232581.18216867073</c:v>
                </c:pt>
                <c:pt idx="111">
                  <c:v>232755.02043942898</c:v>
                </c:pt>
                <c:pt idx="112">
                  <c:v>232928.85871018723</c:v>
                </c:pt>
                <c:pt idx="113">
                  <c:v>233102.69698094547</c:v>
                </c:pt>
                <c:pt idx="114">
                  <c:v>233276.53525170372</c:v>
                </c:pt>
                <c:pt idx="115">
                  <c:v>233450.37352246197</c:v>
                </c:pt>
                <c:pt idx="116">
                  <c:v>233624.21179322022</c:v>
                </c:pt>
                <c:pt idx="117">
                  <c:v>233798.05006397847</c:v>
                </c:pt>
                <c:pt idx="118">
                  <c:v>233971.88833473672</c:v>
                </c:pt>
                <c:pt idx="119">
                  <c:v>234145.72660549497</c:v>
                </c:pt>
                <c:pt idx="120">
                  <c:v>239534.71299900001</c:v>
                </c:pt>
                <c:pt idx="121">
                  <c:v>239928.68868445652</c:v>
                </c:pt>
                <c:pt idx="122">
                  <c:v>240322.66436991302</c:v>
                </c:pt>
                <c:pt idx="123">
                  <c:v>240716.64005536953</c:v>
                </c:pt>
                <c:pt idx="124">
                  <c:v>241110.61574082603</c:v>
                </c:pt>
                <c:pt idx="125">
                  <c:v>241504.59142628254</c:v>
                </c:pt>
                <c:pt idx="126">
                  <c:v>241898.56711173904</c:v>
                </c:pt>
                <c:pt idx="127">
                  <c:v>242292.54279719555</c:v>
                </c:pt>
                <c:pt idx="128">
                  <c:v>242686.51848265206</c:v>
                </c:pt>
                <c:pt idx="129">
                  <c:v>243080.49416810856</c:v>
                </c:pt>
                <c:pt idx="130">
                  <c:v>243474.46985356507</c:v>
                </c:pt>
                <c:pt idx="131">
                  <c:v>243868.44553902157</c:v>
                </c:pt>
                <c:pt idx="132">
                  <c:v>244262.42122447808</c:v>
                </c:pt>
                <c:pt idx="133">
                  <c:v>244656.39690993458</c:v>
                </c:pt>
                <c:pt idx="134">
                  <c:v>245050.37259539109</c:v>
                </c:pt>
                <c:pt idx="135">
                  <c:v>245444.3482808476</c:v>
                </c:pt>
                <c:pt idx="136">
                  <c:v>245838.3239663041</c:v>
                </c:pt>
                <c:pt idx="137">
                  <c:v>246232.29965176061</c:v>
                </c:pt>
                <c:pt idx="138">
                  <c:v>246626.27533721711</c:v>
                </c:pt>
                <c:pt idx="139">
                  <c:v>247020.25102267362</c:v>
                </c:pt>
                <c:pt idx="140">
                  <c:v>247414.22670813013</c:v>
                </c:pt>
                <c:pt idx="141">
                  <c:v>247808.20239358663</c:v>
                </c:pt>
                <c:pt idx="142">
                  <c:v>248202.17807904314</c:v>
                </c:pt>
                <c:pt idx="143">
                  <c:v>248596.15376449964</c:v>
                </c:pt>
                <c:pt idx="144">
                  <c:v>248990.12944995615</c:v>
                </c:pt>
                <c:pt idx="145">
                  <c:v>249384.10513541265</c:v>
                </c:pt>
                <c:pt idx="146">
                  <c:v>249778.08082086916</c:v>
                </c:pt>
                <c:pt idx="147">
                  <c:v>250172.05650632567</c:v>
                </c:pt>
                <c:pt idx="148">
                  <c:v>250566.03219178217</c:v>
                </c:pt>
                <c:pt idx="149">
                  <c:v>250960.00787723868</c:v>
                </c:pt>
                <c:pt idx="150">
                  <c:v>251353.98356269518</c:v>
                </c:pt>
                <c:pt idx="151">
                  <c:v>251747.95924815169</c:v>
                </c:pt>
                <c:pt idx="152">
                  <c:v>252141.93493360819</c:v>
                </c:pt>
                <c:pt idx="153">
                  <c:v>252535.9106190647</c:v>
                </c:pt>
                <c:pt idx="154">
                  <c:v>252929.88630452121</c:v>
                </c:pt>
                <c:pt idx="155">
                  <c:v>253323.86198997771</c:v>
                </c:pt>
                <c:pt idx="156">
                  <c:v>253717.83767543422</c:v>
                </c:pt>
                <c:pt idx="157">
                  <c:v>254111.81336089072</c:v>
                </c:pt>
                <c:pt idx="158">
                  <c:v>254505.78904634723</c:v>
                </c:pt>
                <c:pt idx="159">
                  <c:v>254899.76473180373</c:v>
                </c:pt>
                <c:pt idx="160">
                  <c:v>255293.74041726024</c:v>
                </c:pt>
                <c:pt idx="161">
                  <c:v>255687.71610271675</c:v>
                </c:pt>
                <c:pt idx="162">
                  <c:v>256081.69178817325</c:v>
                </c:pt>
                <c:pt idx="163">
                  <c:v>256475.66747362976</c:v>
                </c:pt>
                <c:pt idx="164">
                  <c:v>256869.64315908626</c:v>
                </c:pt>
                <c:pt idx="165">
                  <c:v>257263.61884454277</c:v>
                </c:pt>
                <c:pt idx="166">
                  <c:v>257657.59452999927</c:v>
                </c:pt>
                <c:pt idx="167">
                  <c:v>258051.57021545578</c:v>
                </c:pt>
                <c:pt idx="168">
                  <c:v>258445.54590091229</c:v>
                </c:pt>
                <c:pt idx="169">
                  <c:v>258839.52158636879</c:v>
                </c:pt>
                <c:pt idx="170">
                  <c:v>259233.4972718253</c:v>
                </c:pt>
                <c:pt idx="171">
                  <c:v>259627.4729572818</c:v>
                </c:pt>
                <c:pt idx="172">
                  <c:v>260021.44864273831</c:v>
                </c:pt>
                <c:pt idx="173">
                  <c:v>260415.42432819481</c:v>
                </c:pt>
                <c:pt idx="174">
                  <c:v>260809.40001365132</c:v>
                </c:pt>
                <c:pt idx="175">
                  <c:v>261203.37569910783</c:v>
                </c:pt>
                <c:pt idx="176">
                  <c:v>261597.35138456433</c:v>
                </c:pt>
                <c:pt idx="177">
                  <c:v>261991.32707002084</c:v>
                </c:pt>
                <c:pt idx="178">
                  <c:v>262385.30275547737</c:v>
                </c:pt>
                <c:pt idx="179">
                  <c:v>262779.27844093385</c:v>
                </c:pt>
                <c:pt idx="180">
                  <c:v>263173.25412639033</c:v>
                </c:pt>
                <c:pt idx="181">
                  <c:v>263567.22981184686</c:v>
                </c:pt>
                <c:pt idx="182">
                  <c:v>263961.2054973034</c:v>
                </c:pt>
                <c:pt idx="183">
                  <c:v>264355.18118275987</c:v>
                </c:pt>
                <c:pt idx="184">
                  <c:v>264749.15686821635</c:v>
                </c:pt>
                <c:pt idx="185">
                  <c:v>265143.13255367288</c:v>
                </c:pt>
                <c:pt idx="186">
                  <c:v>275780.47606100002</c:v>
                </c:pt>
                <c:pt idx="187">
                  <c:v>275516.79342707369</c:v>
                </c:pt>
                <c:pt idx="188">
                  <c:v>275253.11079314735</c:v>
                </c:pt>
                <c:pt idx="189">
                  <c:v>274989.42815922102</c:v>
                </c:pt>
                <c:pt idx="190">
                  <c:v>274725.74552529468</c:v>
                </c:pt>
                <c:pt idx="191">
                  <c:v>274462.0628913684</c:v>
                </c:pt>
                <c:pt idx="192">
                  <c:v>274198.38025744207</c:v>
                </c:pt>
                <c:pt idx="193">
                  <c:v>273934.69762351573</c:v>
                </c:pt>
                <c:pt idx="194">
                  <c:v>273671.01498958946</c:v>
                </c:pt>
                <c:pt idx="195">
                  <c:v>273407.33235566312</c:v>
                </c:pt>
                <c:pt idx="196">
                  <c:v>273143.64972173679</c:v>
                </c:pt>
                <c:pt idx="197">
                  <c:v>272879.96708781045</c:v>
                </c:pt>
                <c:pt idx="198">
                  <c:v>272616.28445388412</c:v>
                </c:pt>
                <c:pt idx="199">
                  <c:v>272352.60181995784</c:v>
                </c:pt>
                <c:pt idx="200">
                  <c:v>272088.9191860315</c:v>
                </c:pt>
                <c:pt idx="201">
                  <c:v>271825.23655210517</c:v>
                </c:pt>
                <c:pt idx="202">
                  <c:v>271561.55391817889</c:v>
                </c:pt>
                <c:pt idx="203">
                  <c:v>271297.87128425256</c:v>
                </c:pt>
                <c:pt idx="204">
                  <c:v>271034.18865032622</c:v>
                </c:pt>
                <c:pt idx="205">
                  <c:v>270770.50601639989</c:v>
                </c:pt>
                <c:pt idx="206">
                  <c:v>270506.82338247355</c:v>
                </c:pt>
                <c:pt idx="207">
                  <c:v>270243.14074854727</c:v>
                </c:pt>
                <c:pt idx="208">
                  <c:v>269979.45811462094</c:v>
                </c:pt>
                <c:pt idx="209">
                  <c:v>269715.7754806946</c:v>
                </c:pt>
                <c:pt idx="210">
                  <c:v>269452.09284676833</c:v>
                </c:pt>
                <c:pt idx="211">
                  <c:v>269188.41021284199</c:v>
                </c:pt>
                <c:pt idx="212">
                  <c:v>268924.72757891566</c:v>
                </c:pt>
                <c:pt idx="213">
                  <c:v>268661.04494498932</c:v>
                </c:pt>
                <c:pt idx="214">
                  <c:v>268397.36231106299</c:v>
                </c:pt>
                <c:pt idx="215">
                  <c:v>268133.67967713671</c:v>
                </c:pt>
                <c:pt idx="216">
                  <c:v>267869.99704321037</c:v>
                </c:pt>
                <c:pt idx="217">
                  <c:v>267606.31440928404</c:v>
                </c:pt>
                <c:pt idx="218">
                  <c:v>267342.63177535776</c:v>
                </c:pt>
                <c:pt idx="219">
                  <c:v>267078.94914143143</c:v>
                </c:pt>
                <c:pt idx="220">
                  <c:v>266815.26650750509</c:v>
                </c:pt>
                <c:pt idx="221">
                  <c:v>266551.58387357875</c:v>
                </c:pt>
                <c:pt idx="222">
                  <c:v>266287.90123965242</c:v>
                </c:pt>
                <c:pt idx="223">
                  <c:v>266024.21860572614</c:v>
                </c:pt>
                <c:pt idx="224">
                  <c:v>265760.53597179981</c:v>
                </c:pt>
                <c:pt idx="225">
                  <c:v>265496.85333787347</c:v>
                </c:pt>
                <c:pt idx="226">
                  <c:v>265233.17070394719</c:v>
                </c:pt>
                <c:pt idx="227">
                  <c:v>264969.48807002086</c:v>
                </c:pt>
                <c:pt idx="228">
                  <c:v>264705.80543609452</c:v>
                </c:pt>
                <c:pt idx="229">
                  <c:v>264442.12280216819</c:v>
                </c:pt>
                <c:pt idx="230">
                  <c:v>264178.44016824185</c:v>
                </c:pt>
                <c:pt idx="231">
                  <c:v>263914.75753431558</c:v>
                </c:pt>
                <c:pt idx="232">
                  <c:v>263651.07490038924</c:v>
                </c:pt>
                <c:pt idx="233">
                  <c:v>263387.39226646291</c:v>
                </c:pt>
                <c:pt idx="234">
                  <c:v>263123.70963253663</c:v>
                </c:pt>
                <c:pt idx="235">
                  <c:v>262860.02699861029</c:v>
                </c:pt>
                <c:pt idx="236">
                  <c:v>262596.34436468396</c:v>
                </c:pt>
                <c:pt idx="237">
                  <c:v>262332.66173075762</c:v>
                </c:pt>
                <c:pt idx="238">
                  <c:v>262068.97909683132</c:v>
                </c:pt>
                <c:pt idx="239">
                  <c:v>261805.29646290501</c:v>
                </c:pt>
                <c:pt idx="240">
                  <c:v>261541.61382897868</c:v>
                </c:pt>
                <c:pt idx="241">
                  <c:v>261277.93119505234</c:v>
                </c:pt>
                <c:pt idx="242">
                  <c:v>261014.24856112603</c:v>
                </c:pt>
                <c:pt idx="243">
                  <c:v>260750.56592719973</c:v>
                </c:pt>
                <c:pt idx="244">
                  <c:v>260486.88329327339</c:v>
                </c:pt>
                <c:pt idx="245">
                  <c:v>260223.20065934706</c:v>
                </c:pt>
                <c:pt idx="246">
                  <c:v>259959.51802542075</c:v>
                </c:pt>
                <c:pt idx="247">
                  <c:v>259695.83539149445</c:v>
                </c:pt>
                <c:pt idx="248">
                  <c:v>259432.15275756811</c:v>
                </c:pt>
                <c:pt idx="249">
                  <c:v>259168.47012364177</c:v>
                </c:pt>
                <c:pt idx="250">
                  <c:v>250730.62583799998</c:v>
                </c:pt>
                <c:pt idx="251">
                  <c:v>250787.32379165909</c:v>
                </c:pt>
                <c:pt idx="252">
                  <c:v>250844.0217453182</c:v>
                </c:pt>
                <c:pt idx="253">
                  <c:v>250900.71969897728</c:v>
                </c:pt>
                <c:pt idx="254">
                  <c:v>250957.41765263636</c:v>
                </c:pt>
                <c:pt idx="255">
                  <c:v>251014.11560629547</c:v>
                </c:pt>
                <c:pt idx="256">
                  <c:v>251070.81355995458</c:v>
                </c:pt>
                <c:pt idx="257">
                  <c:v>251127.51151361366</c:v>
                </c:pt>
                <c:pt idx="258">
                  <c:v>251184.20946727274</c:v>
                </c:pt>
                <c:pt idx="259">
                  <c:v>251240.90742093185</c:v>
                </c:pt>
                <c:pt idx="260">
                  <c:v>251297.60537459096</c:v>
                </c:pt>
                <c:pt idx="261">
                  <c:v>251354.30332825004</c:v>
                </c:pt>
                <c:pt idx="262">
                  <c:v>251411.00128190912</c:v>
                </c:pt>
                <c:pt idx="263">
                  <c:v>251467.69923556823</c:v>
                </c:pt>
                <c:pt idx="264">
                  <c:v>251524.39718922734</c:v>
                </c:pt>
                <c:pt idx="265">
                  <c:v>251581.09514288642</c:v>
                </c:pt>
                <c:pt idx="266">
                  <c:v>251637.7930965455</c:v>
                </c:pt>
                <c:pt idx="267">
                  <c:v>251694.49105020461</c:v>
                </c:pt>
                <c:pt idx="268">
                  <c:v>251751.18900386372</c:v>
                </c:pt>
                <c:pt idx="269">
                  <c:v>251807.8869575228</c:v>
                </c:pt>
                <c:pt idx="270">
                  <c:v>251864.58491118188</c:v>
                </c:pt>
                <c:pt idx="271">
                  <c:v>251921.28286484099</c:v>
                </c:pt>
                <c:pt idx="272">
                  <c:v>251977.9808185001</c:v>
                </c:pt>
                <c:pt idx="273">
                  <c:v>252034.67877215918</c:v>
                </c:pt>
                <c:pt idx="274">
                  <c:v>252091.37672581826</c:v>
                </c:pt>
                <c:pt idx="275">
                  <c:v>252148.07467947737</c:v>
                </c:pt>
                <c:pt idx="276">
                  <c:v>252204.77263313648</c:v>
                </c:pt>
                <c:pt idx="277">
                  <c:v>252261.47058679556</c:v>
                </c:pt>
                <c:pt idx="278">
                  <c:v>252318.16854045464</c:v>
                </c:pt>
                <c:pt idx="279">
                  <c:v>252374.86649411375</c:v>
                </c:pt>
                <c:pt idx="280">
                  <c:v>252431.56444777286</c:v>
                </c:pt>
                <c:pt idx="281">
                  <c:v>252488.26240143194</c:v>
                </c:pt>
                <c:pt idx="282">
                  <c:v>252544.96035509103</c:v>
                </c:pt>
                <c:pt idx="283">
                  <c:v>252601.65830875013</c:v>
                </c:pt>
                <c:pt idx="284">
                  <c:v>252658.35626240924</c:v>
                </c:pt>
                <c:pt idx="285">
                  <c:v>252715.05421606833</c:v>
                </c:pt>
                <c:pt idx="286">
                  <c:v>252771.75216972741</c:v>
                </c:pt>
                <c:pt idx="287">
                  <c:v>252828.45012338652</c:v>
                </c:pt>
                <c:pt idx="288">
                  <c:v>252885.14807704563</c:v>
                </c:pt>
                <c:pt idx="289">
                  <c:v>252941.84603070471</c:v>
                </c:pt>
                <c:pt idx="290">
                  <c:v>252998.54398436379</c:v>
                </c:pt>
                <c:pt idx="291">
                  <c:v>253055.2419380229</c:v>
                </c:pt>
                <c:pt idx="292">
                  <c:v>253111.93989168201</c:v>
                </c:pt>
                <c:pt idx="293">
                  <c:v>253168.63784534109</c:v>
                </c:pt>
                <c:pt idx="294">
                  <c:v>253225.33579900017</c:v>
                </c:pt>
                <c:pt idx="295">
                  <c:v>253282.03375265928</c:v>
                </c:pt>
                <c:pt idx="296">
                  <c:v>253338.73170631839</c:v>
                </c:pt>
                <c:pt idx="297">
                  <c:v>253395.42965997747</c:v>
                </c:pt>
                <c:pt idx="298">
                  <c:v>253452.12761363655</c:v>
                </c:pt>
                <c:pt idx="299">
                  <c:v>253508.82556729566</c:v>
                </c:pt>
                <c:pt idx="300">
                  <c:v>253565.52352095477</c:v>
                </c:pt>
                <c:pt idx="301">
                  <c:v>253622.22147461385</c:v>
                </c:pt>
                <c:pt idx="302">
                  <c:v>253678.91942827293</c:v>
                </c:pt>
                <c:pt idx="303">
                  <c:v>253735.61738193204</c:v>
                </c:pt>
                <c:pt idx="304">
                  <c:v>253792.31533559115</c:v>
                </c:pt>
                <c:pt idx="305">
                  <c:v>253849.01328925023</c:v>
                </c:pt>
                <c:pt idx="306">
                  <c:v>253905.71124290931</c:v>
                </c:pt>
                <c:pt idx="307">
                  <c:v>253962.40919656842</c:v>
                </c:pt>
                <c:pt idx="308">
                  <c:v>254019.10715022753</c:v>
                </c:pt>
                <c:pt idx="309">
                  <c:v>254075.80510388661</c:v>
                </c:pt>
                <c:pt idx="310">
                  <c:v>255720.04576000001</c:v>
                </c:pt>
                <c:pt idx="311">
                  <c:v>255567.37196802197</c:v>
                </c:pt>
                <c:pt idx="312">
                  <c:v>255414.69817604392</c:v>
                </c:pt>
                <c:pt idx="313">
                  <c:v>255262.02438406591</c:v>
                </c:pt>
                <c:pt idx="314">
                  <c:v>255109.3505920879</c:v>
                </c:pt>
                <c:pt idx="315">
                  <c:v>254956.67680010985</c:v>
                </c:pt>
                <c:pt idx="316">
                  <c:v>254804.00300813181</c:v>
                </c:pt>
                <c:pt idx="317">
                  <c:v>254651.3292161538</c:v>
                </c:pt>
                <c:pt idx="318">
                  <c:v>254498.65542417578</c:v>
                </c:pt>
                <c:pt idx="319">
                  <c:v>254345.98163219774</c:v>
                </c:pt>
                <c:pt idx="320">
                  <c:v>254193.3078402197</c:v>
                </c:pt>
                <c:pt idx="321">
                  <c:v>254040.63404824169</c:v>
                </c:pt>
                <c:pt idx="322">
                  <c:v>253887.96025626367</c:v>
                </c:pt>
                <c:pt idx="323">
                  <c:v>253735.28646428563</c:v>
                </c:pt>
                <c:pt idx="324">
                  <c:v>253582.61267230759</c:v>
                </c:pt>
                <c:pt idx="325">
                  <c:v>253429.93888032957</c:v>
                </c:pt>
                <c:pt idx="326">
                  <c:v>253277.26508835156</c:v>
                </c:pt>
                <c:pt idx="327">
                  <c:v>253124.59129637352</c:v>
                </c:pt>
                <c:pt idx="328">
                  <c:v>252971.91750439547</c:v>
                </c:pt>
                <c:pt idx="329">
                  <c:v>252819.24371241746</c:v>
                </c:pt>
                <c:pt idx="330">
                  <c:v>252666.56992043945</c:v>
                </c:pt>
                <c:pt idx="331">
                  <c:v>252513.89612846141</c:v>
                </c:pt>
                <c:pt idx="332">
                  <c:v>252361.22233648336</c:v>
                </c:pt>
                <c:pt idx="333">
                  <c:v>252208.54854450535</c:v>
                </c:pt>
                <c:pt idx="334">
                  <c:v>252055.87475252734</c:v>
                </c:pt>
                <c:pt idx="335">
                  <c:v>251903.20096054929</c:v>
                </c:pt>
                <c:pt idx="336">
                  <c:v>251750.52716857125</c:v>
                </c:pt>
                <c:pt idx="337">
                  <c:v>251597.85337659324</c:v>
                </c:pt>
                <c:pt idx="338">
                  <c:v>251445.17958461522</c:v>
                </c:pt>
                <c:pt idx="339">
                  <c:v>251292.50579263718</c:v>
                </c:pt>
                <c:pt idx="340">
                  <c:v>251139.83200065914</c:v>
                </c:pt>
                <c:pt idx="341">
                  <c:v>250987.15820868112</c:v>
                </c:pt>
                <c:pt idx="342">
                  <c:v>250834.48441670311</c:v>
                </c:pt>
                <c:pt idx="343">
                  <c:v>250681.81062472507</c:v>
                </c:pt>
                <c:pt idx="344">
                  <c:v>250529.13683274703</c:v>
                </c:pt>
                <c:pt idx="345">
                  <c:v>250376.46304076901</c:v>
                </c:pt>
                <c:pt idx="346">
                  <c:v>250223.789248791</c:v>
                </c:pt>
                <c:pt idx="347">
                  <c:v>250071.11545681296</c:v>
                </c:pt>
                <c:pt idx="348">
                  <c:v>249918.44166483491</c:v>
                </c:pt>
                <c:pt idx="349">
                  <c:v>249765.7678728569</c:v>
                </c:pt>
                <c:pt idx="350">
                  <c:v>249613.09408087889</c:v>
                </c:pt>
                <c:pt idx="351">
                  <c:v>249460.42028890084</c:v>
                </c:pt>
                <c:pt idx="352">
                  <c:v>249307.7464969228</c:v>
                </c:pt>
                <c:pt idx="353">
                  <c:v>249155.07270494479</c:v>
                </c:pt>
                <c:pt idx="354">
                  <c:v>249002.39891296678</c:v>
                </c:pt>
                <c:pt idx="355">
                  <c:v>248849.72512098873</c:v>
                </c:pt>
                <c:pt idx="356">
                  <c:v>248697.05132901069</c:v>
                </c:pt>
                <c:pt idx="357">
                  <c:v>248544.37753703268</c:v>
                </c:pt>
                <c:pt idx="358">
                  <c:v>248391.70374505466</c:v>
                </c:pt>
                <c:pt idx="359">
                  <c:v>248239.02995307662</c:v>
                </c:pt>
                <c:pt idx="360">
                  <c:v>248086.35616109858</c:v>
                </c:pt>
                <c:pt idx="361">
                  <c:v>247933.68236912056</c:v>
                </c:pt>
                <c:pt idx="362">
                  <c:v>247781.00857714255</c:v>
                </c:pt>
                <c:pt idx="363">
                  <c:v>247628.33478516451</c:v>
                </c:pt>
                <c:pt idx="364">
                  <c:v>247475.66099318647</c:v>
                </c:pt>
                <c:pt idx="365">
                  <c:v>247322.98720120845</c:v>
                </c:pt>
                <c:pt idx="366">
                  <c:v>247170.31340923044</c:v>
                </c:pt>
                <c:pt idx="367">
                  <c:v>247017.6396172524</c:v>
                </c:pt>
                <c:pt idx="368">
                  <c:v>246864.96582527435</c:v>
                </c:pt>
                <c:pt idx="369">
                  <c:v>246712.29203329634</c:v>
                </c:pt>
                <c:pt idx="370">
                  <c:v>246559.61824131833</c:v>
                </c:pt>
                <c:pt idx="371">
                  <c:v>241826.73069</c:v>
                </c:pt>
                <c:pt idx="372">
                  <c:v>241812.48581488297</c:v>
                </c:pt>
                <c:pt idx="373">
                  <c:v>241798.24093976594</c:v>
                </c:pt>
                <c:pt idx="374">
                  <c:v>241783.99606464891</c:v>
                </c:pt>
                <c:pt idx="375">
                  <c:v>241769.75118953187</c:v>
                </c:pt>
                <c:pt idx="376">
                  <c:v>241755.50631441484</c:v>
                </c:pt>
                <c:pt idx="377">
                  <c:v>241741.26143929781</c:v>
                </c:pt>
                <c:pt idx="378">
                  <c:v>241727.01656418078</c:v>
                </c:pt>
                <c:pt idx="379">
                  <c:v>241712.77168906375</c:v>
                </c:pt>
                <c:pt idx="380">
                  <c:v>241698.52681394672</c:v>
                </c:pt>
                <c:pt idx="381">
                  <c:v>241684.28193882969</c:v>
                </c:pt>
                <c:pt idx="382">
                  <c:v>241670.03706371266</c:v>
                </c:pt>
                <c:pt idx="383">
                  <c:v>241655.79218859563</c:v>
                </c:pt>
                <c:pt idx="384">
                  <c:v>241641.5473134786</c:v>
                </c:pt>
                <c:pt idx="385">
                  <c:v>241627.30243836157</c:v>
                </c:pt>
                <c:pt idx="386">
                  <c:v>241613.05756324454</c:v>
                </c:pt>
                <c:pt idx="387">
                  <c:v>241598.81268812751</c:v>
                </c:pt>
                <c:pt idx="388">
                  <c:v>241584.56781301048</c:v>
                </c:pt>
                <c:pt idx="389">
                  <c:v>241570.32293789345</c:v>
                </c:pt>
                <c:pt idx="390">
                  <c:v>241556.07806277642</c:v>
                </c:pt>
                <c:pt idx="391">
                  <c:v>241541.83318765939</c:v>
                </c:pt>
                <c:pt idx="392">
                  <c:v>241527.58831254236</c:v>
                </c:pt>
                <c:pt idx="393">
                  <c:v>241513.34343742533</c:v>
                </c:pt>
                <c:pt idx="394">
                  <c:v>241499.0985623083</c:v>
                </c:pt>
                <c:pt idx="395">
                  <c:v>241484.85368719127</c:v>
                </c:pt>
                <c:pt idx="396">
                  <c:v>241470.60881207424</c:v>
                </c:pt>
                <c:pt idx="397">
                  <c:v>241456.3639369572</c:v>
                </c:pt>
                <c:pt idx="398">
                  <c:v>241442.11906184017</c:v>
                </c:pt>
                <c:pt idx="399">
                  <c:v>241427.87418672314</c:v>
                </c:pt>
                <c:pt idx="400">
                  <c:v>241413.62931160611</c:v>
                </c:pt>
                <c:pt idx="401">
                  <c:v>241399.38443648908</c:v>
                </c:pt>
                <c:pt idx="402">
                  <c:v>241385.13956137205</c:v>
                </c:pt>
                <c:pt idx="403">
                  <c:v>241370.89468625502</c:v>
                </c:pt>
                <c:pt idx="404">
                  <c:v>241356.64981113799</c:v>
                </c:pt>
                <c:pt idx="405">
                  <c:v>241342.40493602096</c:v>
                </c:pt>
                <c:pt idx="406">
                  <c:v>241328.16006090393</c:v>
                </c:pt>
                <c:pt idx="407">
                  <c:v>241313.9151857869</c:v>
                </c:pt>
                <c:pt idx="408">
                  <c:v>241299.67031066987</c:v>
                </c:pt>
                <c:pt idx="409">
                  <c:v>241285.42543555284</c:v>
                </c:pt>
                <c:pt idx="410">
                  <c:v>241271.18056043581</c:v>
                </c:pt>
                <c:pt idx="411">
                  <c:v>241256.93568531878</c:v>
                </c:pt>
                <c:pt idx="412">
                  <c:v>241242.69081020175</c:v>
                </c:pt>
                <c:pt idx="413">
                  <c:v>241228.44593508472</c:v>
                </c:pt>
                <c:pt idx="414">
                  <c:v>241214.20105996769</c:v>
                </c:pt>
                <c:pt idx="415">
                  <c:v>241199.95618485066</c:v>
                </c:pt>
                <c:pt idx="416">
                  <c:v>241185.71130973363</c:v>
                </c:pt>
                <c:pt idx="417">
                  <c:v>241171.4664346166</c:v>
                </c:pt>
                <c:pt idx="418">
                  <c:v>241157.22155949957</c:v>
                </c:pt>
                <c:pt idx="419">
                  <c:v>241142.97668438253</c:v>
                </c:pt>
                <c:pt idx="420">
                  <c:v>241128.7318092655</c:v>
                </c:pt>
                <c:pt idx="421">
                  <c:v>241114.48693414847</c:v>
                </c:pt>
                <c:pt idx="422">
                  <c:v>241100.24205903144</c:v>
                </c:pt>
                <c:pt idx="423">
                  <c:v>241085.99718391441</c:v>
                </c:pt>
                <c:pt idx="424">
                  <c:v>241071.75230879738</c:v>
                </c:pt>
                <c:pt idx="425">
                  <c:v>241057.50743368035</c:v>
                </c:pt>
                <c:pt idx="426">
                  <c:v>241043.26255856332</c:v>
                </c:pt>
                <c:pt idx="427">
                  <c:v>241029.01768344629</c:v>
                </c:pt>
                <c:pt idx="428">
                  <c:v>241014.77280832926</c:v>
                </c:pt>
                <c:pt idx="429">
                  <c:v>241000.52793321223</c:v>
                </c:pt>
                <c:pt idx="430">
                  <c:v>240986.2830580952</c:v>
                </c:pt>
                <c:pt idx="431">
                  <c:v>240972.03818297817</c:v>
                </c:pt>
                <c:pt idx="432">
                  <c:v>240957.79330786114</c:v>
                </c:pt>
                <c:pt idx="433">
                  <c:v>240943.54843274411</c:v>
                </c:pt>
                <c:pt idx="434">
                  <c:v>240929.30355762708</c:v>
                </c:pt>
                <c:pt idx="435">
                  <c:v>240915.05868251005</c:v>
                </c:pt>
                <c:pt idx="436">
                  <c:v>240900.81380739302</c:v>
                </c:pt>
                <c:pt idx="437">
                  <c:v>240487.71242900001</c:v>
                </c:pt>
                <c:pt idx="438">
                  <c:v>240235.72717964128</c:v>
                </c:pt>
                <c:pt idx="439">
                  <c:v>239983.74193028256</c:v>
                </c:pt>
                <c:pt idx="440">
                  <c:v>239731.75668092386</c:v>
                </c:pt>
                <c:pt idx="441">
                  <c:v>239479.77143156517</c:v>
                </c:pt>
                <c:pt idx="442">
                  <c:v>239227.78618220644</c:v>
                </c:pt>
                <c:pt idx="443">
                  <c:v>238975.80093284772</c:v>
                </c:pt>
                <c:pt idx="444">
                  <c:v>238723.81568348903</c:v>
                </c:pt>
                <c:pt idx="445">
                  <c:v>238471.83043413033</c:v>
                </c:pt>
                <c:pt idx="446">
                  <c:v>238219.84518477161</c:v>
                </c:pt>
                <c:pt idx="447">
                  <c:v>237967.85993541288</c:v>
                </c:pt>
                <c:pt idx="448">
                  <c:v>237715.87468605419</c:v>
                </c:pt>
                <c:pt idx="449">
                  <c:v>237463.88943669549</c:v>
                </c:pt>
                <c:pt idx="450">
                  <c:v>237211.9041873368</c:v>
                </c:pt>
                <c:pt idx="451">
                  <c:v>236959.9189379781</c:v>
                </c:pt>
                <c:pt idx="452">
                  <c:v>236707.93368861941</c:v>
                </c:pt>
                <c:pt idx="453">
                  <c:v>236455.94843926071</c:v>
                </c:pt>
                <c:pt idx="454">
                  <c:v>236203.96318990202</c:v>
                </c:pt>
                <c:pt idx="455">
                  <c:v>235951.97794054332</c:v>
                </c:pt>
                <c:pt idx="456">
                  <c:v>235699.99269118463</c:v>
                </c:pt>
                <c:pt idx="457">
                  <c:v>235448.00744182593</c:v>
                </c:pt>
                <c:pt idx="458">
                  <c:v>235196.02219246724</c:v>
                </c:pt>
                <c:pt idx="459">
                  <c:v>234944.03694310854</c:v>
                </c:pt>
                <c:pt idx="460">
                  <c:v>234692.05169374985</c:v>
                </c:pt>
                <c:pt idx="461">
                  <c:v>234440.06644439115</c:v>
                </c:pt>
                <c:pt idx="462">
                  <c:v>234188.08119503246</c:v>
                </c:pt>
                <c:pt idx="463">
                  <c:v>233936.09594567376</c:v>
                </c:pt>
                <c:pt idx="464">
                  <c:v>233684.11069631507</c:v>
                </c:pt>
                <c:pt idx="465">
                  <c:v>233432.12544695637</c:v>
                </c:pt>
                <c:pt idx="466">
                  <c:v>233180.14019759768</c:v>
                </c:pt>
                <c:pt idx="467">
                  <c:v>232928.15494823898</c:v>
                </c:pt>
                <c:pt idx="468">
                  <c:v>232676.16969888029</c:v>
                </c:pt>
                <c:pt idx="469">
                  <c:v>232424.18444952159</c:v>
                </c:pt>
                <c:pt idx="470">
                  <c:v>232172.1992001629</c:v>
                </c:pt>
                <c:pt idx="471">
                  <c:v>231920.2139508042</c:v>
                </c:pt>
                <c:pt idx="472">
                  <c:v>231668.22870144551</c:v>
                </c:pt>
                <c:pt idx="473">
                  <c:v>231416.24345208681</c:v>
                </c:pt>
                <c:pt idx="474">
                  <c:v>231164.25820272812</c:v>
                </c:pt>
                <c:pt idx="475">
                  <c:v>230912.27295336942</c:v>
                </c:pt>
                <c:pt idx="476">
                  <c:v>230660.28770401073</c:v>
                </c:pt>
                <c:pt idx="477">
                  <c:v>230408.30245465203</c:v>
                </c:pt>
                <c:pt idx="478">
                  <c:v>230156.31720529334</c:v>
                </c:pt>
                <c:pt idx="479">
                  <c:v>229904.33195593464</c:v>
                </c:pt>
                <c:pt idx="480">
                  <c:v>229652.34670657595</c:v>
                </c:pt>
                <c:pt idx="481">
                  <c:v>229400.36145721725</c:v>
                </c:pt>
                <c:pt idx="482">
                  <c:v>229148.37620785856</c:v>
                </c:pt>
                <c:pt idx="483">
                  <c:v>228896.39095849986</c:v>
                </c:pt>
                <c:pt idx="484">
                  <c:v>228644.40570914117</c:v>
                </c:pt>
                <c:pt idx="485">
                  <c:v>228392.42045978247</c:v>
                </c:pt>
                <c:pt idx="486">
                  <c:v>228140.43521042378</c:v>
                </c:pt>
                <c:pt idx="487">
                  <c:v>227888.44996106508</c:v>
                </c:pt>
                <c:pt idx="488">
                  <c:v>227636.46471170639</c:v>
                </c:pt>
                <c:pt idx="489">
                  <c:v>227384.47946234769</c:v>
                </c:pt>
                <c:pt idx="490">
                  <c:v>227132.494212989</c:v>
                </c:pt>
                <c:pt idx="491">
                  <c:v>226880.5089636303</c:v>
                </c:pt>
                <c:pt idx="492">
                  <c:v>226628.52371427161</c:v>
                </c:pt>
                <c:pt idx="493">
                  <c:v>226376.53846491291</c:v>
                </c:pt>
                <c:pt idx="494">
                  <c:v>226124.55321555422</c:v>
                </c:pt>
                <c:pt idx="495">
                  <c:v>225872.56796619552</c:v>
                </c:pt>
                <c:pt idx="496">
                  <c:v>225620.58271683683</c:v>
                </c:pt>
                <c:pt idx="497">
                  <c:v>225368.59746747813</c:v>
                </c:pt>
                <c:pt idx="498">
                  <c:v>225116.61221811944</c:v>
                </c:pt>
                <c:pt idx="499">
                  <c:v>224864.62696876074</c:v>
                </c:pt>
                <c:pt idx="500">
                  <c:v>224612.64171940205</c:v>
                </c:pt>
                <c:pt idx="501">
                  <c:v>217305.06948800001</c:v>
                </c:pt>
                <c:pt idx="502">
                  <c:v>217551.04964480002</c:v>
                </c:pt>
                <c:pt idx="503">
                  <c:v>217797.02980160003</c:v>
                </c:pt>
                <c:pt idx="504">
                  <c:v>218043.00995840004</c:v>
                </c:pt>
                <c:pt idx="505">
                  <c:v>218288.99011520005</c:v>
                </c:pt>
                <c:pt idx="506">
                  <c:v>218534.97027200006</c:v>
                </c:pt>
                <c:pt idx="507">
                  <c:v>218780.95042880008</c:v>
                </c:pt>
                <c:pt idx="508">
                  <c:v>219026.93058560009</c:v>
                </c:pt>
                <c:pt idx="509">
                  <c:v>219272.9107424001</c:v>
                </c:pt>
                <c:pt idx="510">
                  <c:v>219518.89089920011</c:v>
                </c:pt>
                <c:pt idx="511">
                  <c:v>219764.87105600012</c:v>
                </c:pt>
                <c:pt idx="512">
                  <c:v>220010.85121280013</c:v>
                </c:pt>
                <c:pt idx="513">
                  <c:v>220256.83136960014</c:v>
                </c:pt>
                <c:pt idx="514">
                  <c:v>220502.81152640015</c:v>
                </c:pt>
                <c:pt idx="515">
                  <c:v>220748.79168320016</c:v>
                </c:pt>
                <c:pt idx="516">
                  <c:v>220994.77184000018</c:v>
                </c:pt>
                <c:pt idx="517">
                  <c:v>221240.75199680019</c:v>
                </c:pt>
                <c:pt idx="518">
                  <c:v>221486.7321536002</c:v>
                </c:pt>
                <c:pt idx="519">
                  <c:v>221732.71231040021</c:v>
                </c:pt>
                <c:pt idx="520">
                  <c:v>221978.69246720022</c:v>
                </c:pt>
                <c:pt idx="521">
                  <c:v>222224.67262400023</c:v>
                </c:pt>
                <c:pt idx="522">
                  <c:v>222470.65278080024</c:v>
                </c:pt>
                <c:pt idx="523">
                  <c:v>222716.63293760025</c:v>
                </c:pt>
                <c:pt idx="524">
                  <c:v>222962.61309440027</c:v>
                </c:pt>
                <c:pt idx="525">
                  <c:v>223208.59325120028</c:v>
                </c:pt>
                <c:pt idx="526">
                  <c:v>223454.57340800029</c:v>
                </c:pt>
                <c:pt idx="527">
                  <c:v>223700.5535648003</c:v>
                </c:pt>
                <c:pt idx="528">
                  <c:v>223946.53372160031</c:v>
                </c:pt>
                <c:pt idx="529">
                  <c:v>224192.51387840032</c:v>
                </c:pt>
                <c:pt idx="530">
                  <c:v>224438.49403520033</c:v>
                </c:pt>
                <c:pt idx="531">
                  <c:v>224684.47419200034</c:v>
                </c:pt>
                <c:pt idx="532">
                  <c:v>224930.45434880035</c:v>
                </c:pt>
                <c:pt idx="533">
                  <c:v>225176.43450560037</c:v>
                </c:pt>
                <c:pt idx="534">
                  <c:v>225422.41466240038</c:v>
                </c:pt>
                <c:pt idx="535">
                  <c:v>225668.39481920039</c:v>
                </c:pt>
                <c:pt idx="536">
                  <c:v>225914.3749760004</c:v>
                </c:pt>
                <c:pt idx="537">
                  <c:v>226160.35513280041</c:v>
                </c:pt>
                <c:pt idx="538">
                  <c:v>226406.33528960042</c:v>
                </c:pt>
                <c:pt idx="539">
                  <c:v>226652.31544640043</c:v>
                </c:pt>
                <c:pt idx="540">
                  <c:v>226898.29560320044</c:v>
                </c:pt>
                <c:pt idx="541">
                  <c:v>227144.27576000046</c:v>
                </c:pt>
                <c:pt idx="542">
                  <c:v>227390.25591680047</c:v>
                </c:pt>
                <c:pt idx="543">
                  <c:v>227636.23607360048</c:v>
                </c:pt>
                <c:pt idx="544">
                  <c:v>227882.21623040049</c:v>
                </c:pt>
                <c:pt idx="545">
                  <c:v>228128.1963872005</c:v>
                </c:pt>
                <c:pt idx="546">
                  <c:v>228374.17654400051</c:v>
                </c:pt>
                <c:pt idx="547">
                  <c:v>228620.15670080052</c:v>
                </c:pt>
                <c:pt idx="548">
                  <c:v>228866.13685760053</c:v>
                </c:pt>
                <c:pt idx="549">
                  <c:v>229112.11701440054</c:v>
                </c:pt>
                <c:pt idx="550">
                  <c:v>229358.09717120056</c:v>
                </c:pt>
                <c:pt idx="551">
                  <c:v>229604.07732800057</c:v>
                </c:pt>
                <c:pt idx="552">
                  <c:v>229850.05748480058</c:v>
                </c:pt>
                <c:pt idx="553">
                  <c:v>230096.03764160059</c:v>
                </c:pt>
                <c:pt idx="554">
                  <c:v>230342.0177984006</c:v>
                </c:pt>
                <c:pt idx="555">
                  <c:v>230587.99795520061</c:v>
                </c:pt>
                <c:pt idx="556">
                  <c:v>230833.97811200062</c:v>
                </c:pt>
                <c:pt idx="557">
                  <c:v>231079.95826880063</c:v>
                </c:pt>
                <c:pt idx="558">
                  <c:v>231325.93842560065</c:v>
                </c:pt>
                <c:pt idx="559">
                  <c:v>231571.91858240066</c:v>
                </c:pt>
                <c:pt idx="560">
                  <c:v>231817.89873920067</c:v>
                </c:pt>
                <c:pt idx="561">
                  <c:v>232063.87889600068</c:v>
                </c:pt>
                <c:pt idx="562">
                  <c:v>232309.85905280069</c:v>
                </c:pt>
                <c:pt idx="563">
                  <c:v>239443.28360000002</c:v>
                </c:pt>
                <c:pt idx="564">
                  <c:v>239641.19301098902</c:v>
                </c:pt>
                <c:pt idx="565">
                  <c:v>239839.10242197802</c:v>
                </c:pt>
                <c:pt idx="566">
                  <c:v>240037.01183296705</c:v>
                </c:pt>
                <c:pt idx="567">
                  <c:v>240234.92124395608</c:v>
                </c:pt>
                <c:pt idx="568">
                  <c:v>240432.83065494508</c:v>
                </c:pt>
                <c:pt idx="569">
                  <c:v>240630.74006593408</c:v>
                </c:pt>
                <c:pt idx="570">
                  <c:v>240828.64947692311</c:v>
                </c:pt>
                <c:pt idx="571">
                  <c:v>241026.55888791214</c:v>
                </c:pt>
                <c:pt idx="572">
                  <c:v>241224.46829890113</c:v>
                </c:pt>
                <c:pt idx="573">
                  <c:v>241422.37770989013</c:v>
                </c:pt>
                <c:pt idx="574">
                  <c:v>241620.28712087916</c:v>
                </c:pt>
                <c:pt idx="575">
                  <c:v>241818.19653186819</c:v>
                </c:pt>
                <c:pt idx="576">
                  <c:v>242016.10594285719</c:v>
                </c:pt>
                <c:pt idx="577">
                  <c:v>242214.01535384619</c:v>
                </c:pt>
                <c:pt idx="578">
                  <c:v>242411.92476483522</c:v>
                </c:pt>
                <c:pt idx="579">
                  <c:v>242609.83417582425</c:v>
                </c:pt>
                <c:pt idx="580">
                  <c:v>242807.74358681325</c:v>
                </c:pt>
                <c:pt idx="581">
                  <c:v>243005.65299780224</c:v>
                </c:pt>
                <c:pt idx="582">
                  <c:v>243203.56240879127</c:v>
                </c:pt>
                <c:pt idx="583">
                  <c:v>243401.4718197803</c:v>
                </c:pt>
                <c:pt idx="584">
                  <c:v>243599.3812307693</c:v>
                </c:pt>
                <c:pt idx="585">
                  <c:v>243797.2906417583</c:v>
                </c:pt>
                <c:pt idx="586">
                  <c:v>243995.20005274733</c:v>
                </c:pt>
                <c:pt idx="587">
                  <c:v>244193.10946373636</c:v>
                </c:pt>
                <c:pt idx="588">
                  <c:v>244391.01887472536</c:v>
                </c:pt>
                <c:pt idx="589">
                  <c:v>244588.92828571436</c:v>
                </c:pt>
                <c:pt idx="590">
                  <c:v>244786.83769670338</c:v>
                </c:pt>
                <c:pt idx="591">
                  <c:v>244984.74710769241</c:v>
                </c:pt>
                <c:pt idx="592">
                  <c:v>245182.65651868141</c:v>
                </c:pt>
                <c:pt idx="593">
                  <c:v>245380.56592967041</c:v>
                </c:pt>
                <c:pt idx="594">
                  <c:v>245578.47534065944</c:v>
                </c:pt>
                <c:pt idx="595">
                  <c:v>245776.38475164847</c:v>
                </c:pt>
                <c:pt idx="596">
                  <c:v>245974.29416263747</c:v>
                </c:pt>
                <c:pt idx="597">
                  <c:v>246172.20357362647</c:v>
                </c:pt>
                <c:pt idx="598">
                  <c:v>246370.11298461549</c:v>
                </c:pt>
                <c:pt idx="599">
                  <c:v>246568.02239560452</c:v>
                </c:pt>
                <c:pt idx="600">
                  <c:v>246765.93180659352</c:v>
                </c:pt>
                <c:pt idx="601">
                  <c:v>246963.84121758252</c:v>
                </c:pt>
                <c:pt idx="602">
                  <c:v>247161.75062857155</c:v>
                </c:pt>
                <c:pt idx="603">
                  <c:v>247359.66003956058</c:v>
                </c:pt>
                <c:pt idx="604">
                  <c:v>247557.56945054958</c:v>
                </c:pt>
                <c:pt idx="605">
                  <c:v>247755.47886153858</c:v>
                </c:pt>
                <c:pt idx="606">
                  <c:v>247953.38827252761</c:v>
                </c:pt>
                <c:pt idx="607">
                  <c:v>248151.29768351663</c:v>
                </c:pt>
                <c:pt idx="608">
                  <c:v>248349.20709450563</c:v>
                </c:pt>
                <c:pt idx="609">
                  <c:v>248547.11650549463</c:v>
                </c:pt>
                <c:pt idx="610">
                  <c:v>248745.02591648366</c:v>
                </c:pt>
                <c:pt idx="611">
                  <c:v>248942.93532747269</c:v>
                </c:pt>
                <c:pt idx="612">
                  <c:v>249140.84473846169</c:v>
                </c:pt>
                <c:pt idx="613">
                  <c:v>249338.75414945069</c:v>
                </c:pt>
                <c:pt idx="614">
                  <c:v>249536.66356043972</c:v>
                </c:pt>
                <c:pt idx="615">
                  <c:v>249734.57297142874</c:v>
                </c:pt>
                <c:pt idx="616">
                  <c:v>249932.48238241774</c:v>
                </c:pt>
                <c:pt idx="617">
                  <c:v>250130.39179340674</c:v>
                </c:pt>
                <c:pt idx="618">
                  <c:v>250328.30120439577</c:v>
                </c:pt>
                <c:pt idx="619">
                  <c:v>250526.2106153848</c:v>
                </c:pt>
                <c:pt idx="620">
                  <c:v>250724.1200263738</c:v>
                </c:pt>
                <c:pt idx="621">
                  <c:v>250922.0294373628</c:v>
                </c:pt>
                <c:pt idx="622">
                  <c:v>251119.93884835183</c:v>
                </c:pt>
                <c:pt idx="623">
                  <c:v>251317.84825934086</c:v>
                </c:pt>
                <c:pt idx="624">
                  <c:v>257453.04</c:v>
                </c:pt>
                <c:pt idx="625">
                  <c:v>257375.85824175825</c:v>
                </c:pt>
                <c:pt idx="626">
                  <c:v>257298.67648351646</c:v>
                </c:pt>
                <c:pt idx="627">
                  <c:v>257221.49472527468</c:v>
                </c:pt>
                <c:pt idx="628">
                  <c:v>257144.31296703292</c:v>
                </c:pt>
                <c:pt idx="629">
                  <c:v>257067.13120879116</c:v>
                </c:pt>
                <c:pt idx="630">
                  <c:v>256989.94945054938</c:v>
                </c:pt>
                <c:pt idx="631">
                  <c:v>256912.76769230759</c:v>
                </c:pt>
                <c:pt idx="632">
                  <c:v>256835.58593406584</c:v>
                </c:pt>
                <c:pt idx="633">
                  <c:v>256758.40417582408</c:v>
                </c:pt>
                <c:pt idx="634">
                  <c:v>256681.22241758229</c:v>
                </c:pt>
                <c:pt idx="635">
                  <c:v>256604.04065934051</c:v>
                </c:pt>
                <c:pt idx="636">
                  <c:v>256526.85890109875</c:v>
                </c:pt>
                <c:pt idx="637">
                  <c:v>256449.67714285699</c:v>
                </c:pt>
                <c:pt idx="638">
                  <c:v>256372.49538461521</c:v>
                </c:pt>
                <c:pt idx="639">
                  <c:v>256295.31362637342</c:v>
                </c:pt>
                <c:pt idx="640">
                  <c:v>256218.13186813166</c:v>
                </c:pt>
                <c:pt idx="641">
                  <c:v>256140.95010988991</c:v>
                </c:pt>
                <c:pt idx="642">
                  <c:v>256063.76835164812</c:v>
                </c:pt>
                <c:pt idx="643">
                  <c:v>255986.58659340633</c:v>
                </c:pt>
                <c:pt idx="644">
                  <c:v>255909.40483516458</c:v>
                </c:pt>
                <c:pt idx="645">
                  <c:v>255832.22307692282</c:v>
                </c:pt>
                <c:pt idx="646">
                  <c:v>255755.04131868103</c:v>
                </c:pt>
                <c:pt idx="647">
                  <c:v>255677.85956043925</c:v>
                </c:pt>
                <c:pt idx="648">
                  <c:v>255600.67780219749</c:v>
                </c:pt>
                <c:pt idx="649">
                  <c:v>255523.49604395573</c:v>
                </c:pt>
                <c:pt idx="650">
                  <c:v>255446.31428571395</c:v>
                </c:pt>
                <c:pt idx="651">
                  <c:v>255369.13252747216</c:v>
                </c:pt>
                <c:pt idx="652">
                  <c:v>255291.9507692304</c:v>
                </c:pt>
                <c:pt idx="653">
                  <c:v>255214.76901098865</c:v>
                </c:pt>
                <c:pt idx="654">
                  <c:v>255137.58725274686</c:v>
                </c:pt>
                <c:pt idx="655">
                  <c:v>255060.40549450507</c:v>
                </c:pt>
                <c:pt idx="656">
                  <c:v>254983.22373626332</c:v>
                </c:pt>
                <c:pt idx="657">
                  <c:v>254906.04197802156</c:v>
                </c:pt>
                <c:pt idx="658">
                  <c:v>254828.86021977977</c:v>
                </c:pt>
                <c:pt idx="659">
                  <c:v>254751.67846153799</c:v>
                </c:pt>
                <c:pt idx="660">
                  <c:v>254674.49670329623</c:v>
                </c:pt>
                <c:pt idx="661">
                  <c:v>254597.31494505447</c:v>
                </c:pt>
                <c:pt idx="662">
                  <c:v>254520.13318681269</c:v>
                </c:pt>
                <c:pt idx="663">
                  <c:v>254442.9514285709</c:v>
                </c:pt>
                <c:pt idx="664">
                  <c:v>254365.76967032914</c:v>
                </c:pt>
                <c:pt idx="665">
                  <c:v>254288.58791208739</c:v>
                </c:pt>
                <c:pt idx="666">
                  <c:v>254211.4061538456</c:v>
                </c:pt>
                <c:pt idx="667">
                  <c:v>254134.22439560381</c:v>
                </c:pt>
                <c:pt idx="668">
                  <c:v>254057.04263736206</c:v>
                </c:pt>
                <c:pt idx="669">
                  <c:v>253979.8608791203</c:v>
                </c:pt>
                <c:pt idx="670">
                  <c:v>253902.67912087851</c:v>
                </c:pt>
                <c:pt idx="671">
                  <c:v>253825.49736263673</c:v>
                </c:pt>
                <c:pt idx="672">
                  <c:v>253748.31560439497</c:v>
                </c:pt>
                <c:pt idx="673">
                  <c:v>253671.13384615321</c:v>
                </c:pt>
                <c:pt idx="674">
                  <c:v>253593.95208791143</c:v>
                </c:pt>
                <c:pt idx="675">
                  <c:v>253516.77032966964</c:v>
                </c:pt>
                <c:pt idx="676">
                  <c:v>253439.58857142788</c:v>
                </c:pt>
                <c:pt idx="677">
                  <c:v>253362.40681318613</c:v>
                </c:pt>
                <c:pt idx="678">
                  <c:v>253285.22505494434</c:v>
                </c:pt>
                <c:pt idx="679">
                  <c:v>253208.04329670256</c:v>
                </c:pt>
                <c:pt idx="680">
                  <c:v>253130.8615384608</c:v>
                </c:pt>
                <c:pt idx="681">
                  <c:v>253053.67978021904</c:v>
                </c:pt>
                <c:pt idx="682">
                  <c:v>252976.49802197726</c:v>
                </c:pt>
                <c:pt idx="683">
                  <c:v>252899.31626373547</c:v>
                </c:pt>
                <c:pt idx="684">
                  <c:v>252822.13450549371</c:v>
                </c:pt>
                <c:pt idx="685">
                  <c:v>252744.95274725195</c:v>
                </c:pt>
                <c:pt idx="686">
                  <c:v>252667.77098901017</c:v>
                </c:pt>
                <c:pt idx="687">
                  <c:v>252590.58923076838</c:v>
                </c:pt>
                <c:pt idx="688">
                  <c:v>252513.40747252663</c:v>
                </c:pt>
                <c:pt idx="689">
                  <c:v>250429.5</c:v>
                </c:pt>
                <c:pt idx="690">
                  <c:v>250225.42450537634</c:v>
                </c:pt>
                <c:pt idx="691">
                  <c:v>250021.34901075269</c:v>
                </c:pt>
                <c:pt idx="692">
                  <c:v>249817.27351612903</c:v>
                </c:pt>
                <c:pt idx="693">
                  <c:v>249613.19802150538</c:v>
                </c:pt>
                <c:pt idx="694">
                  <c:v>249409.12252688172</c:v>
                </c:pt>
                <c:pt idx="695">
                  <c:v>249205.04703225807</c:v>
                </c:pt>
                <c:pt idx="696">
                  <c:v>249000.97153763441</c:v>
                </c:pt>
                <c:pt idx="697">
                  <c:v>248796.89604301075</c:v>
                </c:pt>
                <c:pt idx="698">
                  <c:v>248592.8205483871</c:v>
                </c:pt>
                <c:pt idx="699">
                  <c:v>248388.74505376344</c:v>
                </c:pt>
                <c:pt idx="700">
                  <c:v>248184.66955913979</c:v>
                </c:pt>
                <c:pt idx="701">
                  <c:v>247980.59406451613</c:v>
                </c:pt>
                <c:pt idx="702">
                  <c:v>247776.51856989248</c:v>
                </c:pt>
                <c:pt idx="703">
                  <c:v>247572.44307526882</c:v>
                </c:pt>
                <c:pt idx="704">
                  <c:v>247368.36758064516</c:v>
                </c:pt>
                <c:pt idx="705">
                  <c:v>247164.29208602151</c:v>
                </c:pt>
                <c:pt idx="706">
                  <c:v>246960.21659139785</c:v>
                </c:pt>
                <c:pt idx="707">
                  <c:v>246756.1410967742</c:v>
                </c:pt>
                <c:pt idx="708">
                  <c:v>246552.06560215054</c:v>
                </c:pt>
                <c:pt idx="709">
                  <c:v>246347.99010752689</c:v>
                </c:pt>
                <c:pt idx="710">
                  <c:v>246143.91461290323</c:v>
                </c:pt>
                <c:pt idx="711">
                  <c:v>245939.83911827957</c:v>
                </c:pt>
                <c:pt idx="712">
                  <c:v>245735.76362365592</c:v>
                </c:pt>
                <c:pt idx="713">
                  <c:v>245531.68812903226</c:v>
                </c:pt>
                <c:pt idx="714">
                  <c:v>245327.61263440861</c:v>
                </c:pt>
                <c:pt idx="715">
                  <c:v>245123.53713978495</c:v>
                </c:pt>
                <c:pt idx="716">
                  <c:v>244919.4616451613</c:v>
                </c:pt>
                <c:pt idx="717">
                  <c:v>244715.38615053764</c:v>
                </c:pt>
                <c:pt idx="718">
                  <c:v>244511.31065591399</c:v>
                </c:pt>
                <c:pt idx="719">
                  <c:v>244307.23516129033</c:v>
                </c:pt>
                <c:pt idx="720">
                  <c:v>244103.15966666667</c:v>
                </c:pt>
                <c:pt idx="721">
                  <c:v>243899.08417204302</c:v>
                </c:pt>
                <c:pt idx="722">
                  <c:v>243695.00867741936</c:v>
                </c:pt>
                <c:pt idx="723">
                  <c:v>243490.93318279571</c:v>
                </c:pt>
                <c:pt idx="724">
                  <c:v>243286.85768817205</c:v>
                </c:pt>
                <c:pt idx="725">
                  <c:v>243082.7821935484</c:v>
                </c:pt>
                <c:pt idx="726">
                  <c:v>242878.70669892474</c:v>
                </c:pt>
                <c:pt idx="727">
                  <c:v>242674.63120430108</c:v>
                </c:pt>
                <c:pt idx="728">
                  <c:v>242470.55570967743</c:v>
                </c:pt>
                <c:pt idx="729">
                  <c:v>242266.48021505377</c:v>
                </c:pt>
                <c:pt idx="730">
                  <c:v>242062.40472043012</c:v>
                </c:pt>
                <c:pt idx="731">
                  <c:v>241858.32922580646</c:v>
                </c:pt>
                <c:pt idx="732">
                  <c:v>241654.25373118281</c:v>
                </c:pt>
                <c:pt idx="733">
                  <c:v>241450.17823655915</c:v>
                </c:pt>
                <c:pt idx="734">
                  <c:v>241246.10274193549</c:v>
                </c:pt>
                <c:pt idx="735">
                  <c:v>241042.02724731184</c:v>
                </c:pt>
                <c:pt idx="736">
                  <c:v>240837.95175268818</c:v>
                </c:pt>
                <c:pt idx="737">
                  <c:v>240633.87625806453</c:v>
                </c:pt>
                <c:pt idx="738">
                  <c:v>240429.80076344087</c:v>
                </c:pt>
                <c:pt idx="739">
                  <c:v>240225.72526881722</c:v>
                </c:pt>
                <c:pt idx="740">
                  <c:v>240021.64977419356</c:v>
                </c:pt>
                <c:pt idx="741">
                  <c:v>239817.5742795699</c:v>
                </c:pt>
                <c:pt idx="742">
                  <c:v>239613.49878494625</c:v>
                </c:pt>
                <c:pt idx="743">
                  <c:v>239409.42329032259</c:v>
                </c:pt>
                <c:pt idx="744">
                  <c:v>239205.34779569894</c:v>
                </c:pt>
                <c:pt idx="745">
                  <c:v>239001.27230107528</c:v>
                </c:pt>
                <c:pt idx="746">
                  <c:v>238797.19680645163</c:v>
                </c:pt>
                <c:pt idx="747">
                  <c:v>238593.12131182797</c:v>
                </c:pt>
                <c:pt idx="748">
                  <c:v>238389.04581720431</c:v>
                </c:pt>
                <c:pt idx="749">
                  <c:v>238184.97032258066</c:v>
                </c:pt>
                <c:pt idx="750">
                  <c:v>237980.894827957</c:v>
                </c:pt>
                <c:pt idx="751">
                  <c:v>237776.81933333335</c:v>
                </c:pt>
                <c:pt idx="752">
                  <c:v>237572.74383870969</c:v>
                </c:pt>
                <c:pt idx="753">
                  <c:v>231450.47899999999</c:v>
                </c:pt>
                <c:pt idx="754">
                  <c:v>231812.01493258431</c:v>
                </c:pt>
                <c:pt idx="755">
                  <c:v>232173.55086516857</c:v>
                </c:pt>
                <c:pt idx="756">
                  <c:v>232535.08679775288</c:v>
                </c:pt>
                <c:pt idx="757">
                  <c:v>232896.62273033714</c:v>
                </c:pt>
                <c:pt idx="758">
                  <c:v>233258.15866292146</c:v>
                </c:pt>
                <c:pt idx="759">
                  <c:v>233619.69459550572</c:v>
                </c:pt>
                <c:pt idx="760">
                  <c:v>233981.23052809003</c:v>
                </c:pt>
                <c:pt idx="761">
                  <c:v>234342.76646067429</c:v>
                </c:pt>
                <c:pt idx="762">
                  <c:v>234704.30239325861</c:v>
                </c:pt>
                <c:pt idx="763">
                  <c:v>235065.83832584287</c:v>
                </c:pt>
                <c:pt idx="764">
                  <c:v>235427.37425842718</c:v>
                </c:pt>
                <c:pt idx="765">
                  <c:v>235788.91019101144</c:v>
                </c:pt>
                <c:pt idx="766">
                  <c:v>236150.44612359576</c:v>
                </c:pt>
                <c:pt idx="767">
                  <c:v>236511.98205618002</c:v>
                </c:pt>
                <c:pt idx="768">
                  <c:v>236873.51798876433</c:v>
                </c:pt>
                <c:pt idx="769">
                  <c:v>237235.05392134859</c:v>
                </c:pt>
                <c:pt idx="770">
                  <c:v>237596.58985393291</c:v>
                </c:pt>
                <c:pt idx="771">
                  <c:v>237958.12578651716</c:v>
                </c:pt>
                <c:pt idx="772">
                  <c:v>238319.66171910148</c:v>
                </c:pt>
                <c:pt idx="773">
                  <c:v>238681.19765168574</c:v>
                </c:pt>
                <c:pt idx="774">
                  <c:v>239042.73358427006</c:v>
                </c:pt>
                <c:pt idx="775">
                  <c:v>239404.26951685431</c:v>
                </c:pt>
                <c:pt idx="776">
                  <c:v>239765.80544943863</c:v>
                </c:pt>
                <c:pt idx="777">
                  <c:v>240127.34138202289</c:v>
                </c:pt>
                <c:pt idx="778">
                  <c:v>240488.87731460721</c:v>
                </c:pt>
                <c:pt idx="779">
                  <c:v>240850.41324719146</c:v>
                </c:pt>
                <c:pt idx="780">
                  <c:v>241211.94917977578</c:v>
                </c:pt>
                <c:pt idx="781">
                  <c:v>241573.48511236004</c:v>
                </c:pt>
                <c:pt idx="782">
                  <c:v>241935.02104494435</c:v>
                </c:pt>
                <c:pt idx="783">
                  <c:v>242296.55697752861</c:v>
                </c:pt>
                <c:pt idx="784">
                  <c:v>242658.09291011293</c:v>
                </c:pt>
                <c:pt idx="785">
                  <c:v>243019.62884269719</c:v>
                </c:pt>
                <c:pt idx="786">
                  <c:v>243381.1647752815</c:v>
                </c:pt>
                <c:pt idx="787">
                  <c:v>243742.70070786576</c:v>
                </c:pt>
                <c:pt idx="788">
                  <c:v>244104.23664045008</c:v>
                </c:pt>
                <c:pt idx="789">
                  <c:v>244465.77257303434</c:v>
                </c:pt>
                <c:pt idx="790">
                  <c:v>244827.30850561865</c:v>
                </c:pt>
                <c:pt idx="791">
                  <c:v>245188.84443820291</c:v>
                </c:pt>
                <c:pt idx="792">
                  <c:v>245550.38037078723</c:v>
                </c:pt>
                <c:pt idx="793">
                  <c:v>245911.91630337149</c:v>
                </c:pt>
                <c:pt idx="794">
                  <c:v>246273.4522359558</c:v>
                </c:pt>
                <c:pt idx="795">
                  <c:v>246634.98816854006</c:v>
                </c:pt>
                <c:pt idx="796">
                  <c:v>246996.52410112438</c:v>
                </c:pt>
                <c:pt idx="797">
                  <c:v>247358.06003370864</c:v>
                </c:pt>
                <c:pt idx="798">
                  <c:v>247719.59596629295</c:v>
                </c:pt>
                <c:pt idx="799">
                  <c:v>248081.13189887721</c:v>
                </c:pt>
                <c:pt idx="800">
                  <c:v>248442.66783146153</c:v>
                </c:pt>
                <c:pt idx="801">
                  <c:v>248804.20376404579</c:v>
                </c:pt>
                <c:pt idx="802">
                  <c:v>249165.7396966301</c:v>
                </c:pt>
                <c:pt idx="803">
                  <c:v>249527.27562921436</c:v>
                </c:pt>
                <c:pt idx="804">
                  <c:v>249888.81156179868</c:v>
                </c:pt>
                <c:pt idx="805">
                  <c:v>250250.34749438294</c:v>
                </c:pt>
                <c:pt idx="806">
                  <c:v>250611.88342696725</c:v>
                </c:pt>
                <c:pt idx="807">
                  <c:v>250973.41935955151</c:v>
                </c:pt>
                <c:pt idx="808">
                  <c:v>251334.95529213583</c:v>
                </c:pt>
                <c:pt idx="809">
                  <c:v>251696.49122472008</c:v>
                </c:pt>
                <c:pt idx="810">
                  <c:v>252058.0271573044</c:v>
                </c:pt>
                <c:pt idx="811">
                  <c:v>252419.56308988866</c:v>
                </c:pt>
                <c:pt idx="812">
                  <c:v>252781.09902247298</c:v>
                </c:pt>
                <c:pt idx="813">
                  <c:v>263627.17700000003</c:v>
                </c:pt>
                <c:pt idx="814">
                  <c:v>263703.91188571427</c:v>
                </c:pt>
                <c:pt idx="815">
                  <c:v>263780.64677142858</c:v>
                </c:pt>
                <c:pt idx="816">
                  <c:v>263857.38165714283</c:v>
                </c:pt>
                <c:pt idx="817">
                  <c:v>263934.11654285714</c:v>
                </c:pt>
                <c:pt idx="818">
                  <c:v>264010.85142857139</c:v>
                </c:pt>
                <c:pt idx="819">
                  <c:v>264087.5863142857</c:v>
                </c:pt>
                <c:pt idx="820">
                  <c:v>264164.32119999995</c:v>
                </c:pt>
                <c:pt idx="821">
                  <c:v>264241.05608571426</c:v>
                </c:pt>
                <c:pt idx="822">
                  <c:v>264317.79097142851</c:v>
                </c:pt>
                <c:pt idx="823">
                  <c:v>264394.52585714281</c:v>
                </c:pt>
                <c:pt idx="824">
                  <c:v>264471.26074285706</c:v>
                </c:pt>
                <c:pt idx="825">
                  <c:v>264547.99562857137</c:v>
                </c:pt>
                <c:pt idx="826">
                  <c:v>264624.73051428562</c:v>
                </c:pt>
                <c:pt idx="827">
                  <c:v>264701.46539999993</c:v>
                </c:pt>
                <c:pt idx="828">
                  <c:v>264778.20028571418</c:v>
                </c:pt>
                <c:pt idx="829">
                  <c:v>264854.93517142849</c:v>
                </c:pt>
                <c:pt idx="830">
                  <c:v>264931.67005714274</c:v>
                </c:pt>
                <c:pt idx="831">
                  <c:v>265008.40494285704</c:v>
                </c:pt>
                <c:pt idx="832">
                  <c:v>265085.13982857129</c:v>
                </c:pt>
                <c:pt idx="833">
                  <c:v>265161.8747142856</c:v>
                </c:pt>
                <c:pt idx="834">
                  <c:v>265238.60959999985</c:v>
                </c:pt>
                <c:pt idx="835">
                  <c:v>265315.34448571416</c:v>
                </c:pt>
                <c:pt idx="836">
                  <c:v>265392.07937142841</c:v>
                </c:pt>
                <c:pt idx="837">
                  <c:v>265468.81425714272</c:v>
                </c:pt>
                <c:pt idx="838">
                  <c:v>265545.54914285697</c:v>
                </c:pt>
                <c:pt idx="839">
                  <c:v>265622.28402857127</c:v>
                </c:pt>
                <c:pt idx="840">
                  <c:v>265699.01891428552</c:v>
                </c:pt>
                <c:pt idx="841">
                  <c:v>265775.75379999983</c:v>
                </c:pt>
                <c:pt idx="842">
                  <c:v>265852.48868571408</c:v>
                </c:pt>
                <c:pt idx="843">
                  <c:v>265929.22357142839</c:v>
                </c:pt>
                <c:pt idx="844">
                  <c:v>266005.95845714264</c:v>
                </c:pt>
                <c:pt idx="845">
                  <c:v>266082.69334285695</c:v>
                </c:pt>
                <c:pt idx="846">
                  <c:v>266159.4282285712</c:v>
                </c:pt>
                <c:pt idx="847">
                  <c:v>266236.1631142855</c:v>
                </c:pt>
                <c:pt idx="848">
                  <c:v>266312.89799999975</c:v>
                </c:pt>
                <c:pt idx="849">
                  <c:v>266389.63288571406</c:v>
                </c:pt>
                <c:pt idx="850">
                  <c:v>266466.36777142831</c:v>
                </c:pt>
                <c:pt idx="851">
                  <c:v>266543.10265714262</c:v>
                </c:pt>
                <c:pt idx="852">
                  <c:v>266619.83754285687</c:v>
                </c:pt>
                <c:pt idx="853">
                  <c:v>266696.57242857118</c:v>
                </c:pt>
                <c:pt idx="854">
                  <c:v>266773.30731428543</c:v>
                </c:pt>
                <c:pt idx="855">
                  <c:v>266850.04219999973</c:v>
                </c:pt>
                <c:pt idx="856">
                  <c:v>266926.77708571398</c:v>
                </c:pt>
                <c:pt idx="857">
                  <c:v>267003.51197142829</c:v>
                </c:pt>
                <c:pt idx="858">
                  <c:v>267080.24685714254</c:v>
                </c:pt>
                <c:pt idx="859">
                  <c:v>267156.98174285685</c:v>
                </c:pt>
                <c:pt idx="860">
                  <c:v>267233.7166285711</c:v>
                </c:pt>
                <c:pt idx="861">
                  <c:v>267310.45151428541</c:v>
                </c:pt>
                <c:pt idx="862">
                  <c:v>267387.18639999966</c:v>
                </c:pt>
                <c:pt idx="863">
                  <c:v>267463.92128571396</c:v>
                </c:pt>
                <c:pt idx="864">
                  <c:v>267540.65617142821</c:v>
                </c:pt>
                <c:pt idx="865">
                  <c:v>267617.39105714252</c:v>
                </c:pt>
                <c:pt idx="866">
                  <c:v>267694.12594285677</c:v>
                </c:pt>
                <c:pt idx="867">
                  <c:v>267770.86082857108</c:v>
                </c:pt>
                <c:pt idx="868">
                  <c:v>267847.59571428533</c:v>
                </c:pt>
                <c:pt idx="869">
                  <c:v>267924.33059999964</c:v>
                </c:pt>
                <c:pt idx="870">
                  <c:v>268001.06548571389</c:v>
                </c:pt>
                <c:pt idx="871">
                  <c:v>268077.80037142819</c:v>
                </c:pt>
                <c:pt idx="872">
                  <c:v>268154.53525714244</c:v>
                </c:pt>
                <c:pt idx="873">
                  <c:v>268231.27014285675</c:v>
                </c:pt>
                <c:pt idx="874">
                  <c:v>268308.005028571</c:v>
                </c:pt>
                <c:pt idx="875">
                  <c:v>270610.05160000001</c:v>
                </c:pt>
                <c:pt idx="876">
                  <c:v>270610.07407191012</c:v>
                </c:pt>
                <c:pt idx="877">
                  <c:v>270610.07407191012</c:v>
                </c:pt>
                <c:pt idx="878">
                  <c:v>270610.07407191012</c:v>
                </c:pt>
                <c:pt idx="879">
                  <c:v>270610.07407191012</c:v>
                </c:pt>
                <c:pt idx="880">
                  <c:v>270610.07407191012</c:v>
                </c:pt>
                <c:pt idx="881">
                  <c:v>270610.07407191012</c:v>
                </c:pt>
                <c:pt idx="882">
                  <c:v>270610.07407191012</c:v>
                </c:pt>
                <c:pt idx="883">
                  <c:v>270610.07407191012</c:v>
                </c:pt>
                <c:pt idx="884">
                  <c:v>270610.07407191012</c:v>
                </c:pt>
                <c:pt idx="885">
                  <c:v>270610.07407191012</c:v>
                </c:pt>
                <c:pt idx="886">
                  <c:v>270610.07407191012</c:v>
                </c:pt>
                <c:pt idx="887">
                  <c:v>270610.07407191012</c:v>
                </c:pt>
                <c:pt idx="888">
                  <c:v>270610.07407191012</c:v>
                </c:pt>
                <c:pt idx="889">
                  <c:v>270610.07407191012</c:v>
                </c:pt>
                <c:pt idx="890">
                  <c:v>270610.07407191012</c:v>
                </c:pt>
                <c:pt idx="891">
                  <c:v>270610.07407191012</c:v>
                </c:pt>
                <c:pt idx="892">
                  <c:v>270610.07407191012</c:v>
                </c:pt>
                <c:pt idx="893">
                  <c:v>270610.07407191012</c:v>
                </c:pt>
                <c:pt idx="894">
                  <c:v>270610.07407191012</c:v>
                </c:pt>
                <c:pt idx="895">
                  <c:v>270610.07407191012</c:v>
                </c:pt>
                <c:pt idx="896">
                  <c:v>270610.07407191012</c:v>
                </c:pt>
                <c:pt idx="897">
                  <c:v>270610.07407191012</c:v>
                </c:pt>
                <c:pt idx="898">
                  <c:v>270610.07407191012</c:v>
                </c:pt>
                <c:pt idx="899">
                  <c:v>270610.07407191012</c:v>
                </c:pt>
                <c:pt idx="900">
                  <c:v>270610.07407191012</c:v>
                </c:pt>
                <c:pt idx="901">
                  <c:v>270610.07407191012</c:v>
                </c:pt>
                <c:pt idx="902">
                  <c:v>270610.07407191012</c:v>
                </c:pt>
                <c:pt idx="903">
                  <c:v>270610.07407191012</c:v>
                </c:pt>
                <c:pt idx="904">
                  <c:v>270610.07407191012</c:v>
                </c:pt>
                <c:pt idx="905">
                  <c:v>270610.07407191012</c:v>
                </c:pt>
                <c:pt idx="906">
                  <c:v>270610.07407191012</c:v>
                </c:pt>
                <c:pt idx="907">
                  <c:v>270610.07407191012</c:v>
                </c:pt>
                <c:pt idx="908">
                  <c:v>270610.07407191012</c:v>
                </c:pt>
                <c:pt idx="909">
                  <c:v>270610.07407191012</c:v>
                </c:pt>
                <c:pt idx="910">
                  <c:v>270610.07407191012</c:v>
                </c:pt>
                <c:pt idx="911">
                  <c:v>270610.07407191012</c:v>
                </c:pt>
                <c:pt idx="912">
                  <c:v>270610.07407191012</c:v>
                </c:pt>
                <c:pt idx="913">
                  <c:v>270610.07407191012</c:v>
                </c:pt>
                <c:pt idx="914">
                  <c:v>270610.07407191012</c:v>
                </c:pt>
                <c:pt idx="915">
                  <c:v>270610.07407191012</c:v>
                </c:pt>
                <c:pt idx="916">
                  <c:v>270610.07407191012</c:v>
                </c:pt>
                <c:pt idx="917">
                  <c:v>270610.07407191012</c:v>
                </c:pt>
                <c:pt idx="918">
                  <c:v>270610.07407191012</c:v>
                </c:pt>
                <c:pt idx="919">
                  <c:v>270610.07407191012</c:v>
                </c:pt>
                <c:pt idx="920">
                  <c:v>270610.07407191012</c:v>
                </c:pt>
                <c:pt idx="921">
                  <c:v>270610.07407191012</c:v>
                </c:pt>
                <c:pt idx="922">
                  <c:v>270610.07407191012</c:v>
                </c:pt>
                <c:pt idx="923">
                  <c:v>270610.07407191012</c:v>
                </c:pt>
                <c:pt idx="924">
                  <c:v>270610.07407191012</c:v>
                </c:pt>
                <c:pt idx="925">
                  <c:v>270610.07407191012</c:v>
                </c:pt>
                <c:pt idx="926">
                  <c:v>270610.07407191012</c:v>
                </c:pt>
                <c:pt idx="927">
                  <c:v>270610.07407191012</c:v>
                </c:pt>
                <c:pt idx="928">
                  <c:v>270610.07407191012</c:v>
                </c:pt>
                <c:pt idx="929">
                  <c:v>270610.07407191012</c:v>
                </c:pt>
                <c:pt idx="930">
                  <c:v>270610.07407191012</c:v>
                </c:pt>
                <c:pt idx="931">
                  <c:v>270610.07407191012</c:v>
                </c:pt>
                <c:pt idx="932">
                  <c:v>270610.07407191012</c:v>
                </c:pt>
                <c:pt idx="933">
                  <c:v>270610.07407191012</c:v>
                </c:pt>
                <c:pt idx="934">
                  <c:v>270610.07407191012</c:v>
                </c:pt>
                <c:pt idx="935">
                  <c:v>270610.07407191012</c:v>
                </c:pt>
                <c:pt idx="936">
                  <c:v>270610.07407191012</c:v>
                </c:pt>
                <c:pt idx="937">
                  <c:v>270610.07407191012</c:v>
                </c:pt>
                <c:pt idx="938">
                  <c:v>270610.07407191012</c:v>
                </c:pt>
                <c:pt idx="939">
                  <c:v>270610.07407191012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F1-4D38-B585-8677E3944B46}"/>
            </c:ext>
          </c:extLst>
        </c:ser>
        <c:ser>
          <c:idx val="1"/>
          <c:order val="1"/>
          <c:tx>
            <c:strRef>
              <c:f>'[Графики для диплома.xlsx]Металлурги'!$C$1</c:f>
              <c:strCache>
                <c:ptCount val="1"/>
                <c:pt idx="0">
                  <c:v>ММК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диплома.xlsx]Металлурги'!$A$2:$A$942</c:f>
              <c:numCache>
                <c:formatCode>m/d/yyyy</c:formatCode>
                <c:ptCount val="941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диплома.xlsx]Металлурги'!$C$2:$C$942</c:f>
              <c:numCache>
                <c:formatCode>General</c:formatCode>
                <c:ptCount val="941"/>
                <c:pt idx="0">
                  <c:v>200136.22763900002</c:v>
                </c:pt>
                <c:pt idx="1">
                  <c:v>200356.87653371188</c:v>
                </c:pt>
                <c:pt idx="2">
                  <c:v>200577.52542842377</c:v>
                </c:pt>
                <c:pt idx="3">
                  <c:v>200798.17432313564</c:v>
                </c:pt>
                <c:pt idx="4">
                  <c:v>201018.82321784753</c:v>
                </c:pt>
                <c:pt idx="5">
                  <c:v>201239.47211255939</c:v>
                </c:pt>
                <c:pt idx="6">
                  <c:v>201460.12100727129</c:v>
                </c:pt>
                <c:pt idx="7">
                  <c:v>201680.76990198315</c:v>
                </c:pt>
                <c:pt idx="8">
                  <c:v>201901.41879669504</c:v>
                </c:pt>
                <c:pt idx="9">
                  <c:v>202122.0676914069</c:v>
                </c:pt>
                <c:pt idx="10">
                  <c:v>202342.7165861188</c:v>
                </c:pt>
                <c:pt idx="11">
                  <c:v>202563.36548083066</c:v>
                </c:pt>
                <c:pt idx="12">
                  <c:v>202784.01437554255</c:v>
                </c:pt>
                <c:pt idx="13">
                  <c:v>203004.66327025442</c:v>
                </c:pt>
                <c:pt idx="14">
                  <c:v>203225.31216496631</c:v>
                </c:pt>
                <c:pt idx="15">
                  <c:v>203445.96105967817</c:v>
                </c:pt>
                <c:pt idx="16">
                  <c:v>203666.60995439006</c:v>
                </c:pt>
                <c:pt idx="17">
                  <c:v>203887.25884910193</c:v>
                </c:pt>
                <c:pt idx="18">
                  <c:v>204107.90774381382</c:v>
                </c:pt>
                <c:pt idx="19">
                  <c:v>204328.55663852568</c:v>
                </c:pt>
                <c:pt idx="20">
                  <c:v>204549.20553323757</c:v>
                </c:pt>
                <c:pt idx="21">
                  <c:v>204769.85442794944</c:v>
                </c:pt>
                <c:pt idx="22">
                  <c:v>204990.50332266133</c:v>
                </c:pt>
                <c:pt idx="23">
                  <c:v>205211.15221737319</c:v>
                </c:pt>
                <c:pt idx="24">
                  <c:v>205431.80111208509</c:v>
                </c:pt>
                <c:pt idx="25">
                  <c:v>205652.45000679695</c:v>
                </c:pt>
                <c:pt idx="26">
                  <c:v>205873.09890150884</c:v>
                </c:pt>
                <c:pt idx="27">
                  <c:v>206093.7477962207</c:v>
                </c:pt>
                <c:pt idx="28">
                  <c:v>206314.3966909326</c:v>
                </c:pt>
                <c:pt idx="29">
                  <c:v>206535.04558564446</c:v>
                </c:pt>
                <c:pt idx="30">
                  <c:v>206755.69448035635</c:v>
                </c:pt>
                <c:pt idx="31">
                  <c:v>206976.34337506822</c:v>
                </c:pt>
                <c:pt idx="32">
                  <c:v>207196.99226978011</c:v>
                </c:pt>
                <c:pt idx="33">
                  <c:v>207417.64116449197</c:v>
                </c:pt>
                <c:pt idx="34">
                  <c:v>207638.29005920386</c:v>
                </c:pt>
                <c:pt idx="35">
                  <c:v>207858.93895391573</c:v>
                </c:pt>
                <c:pt idx="36">
                  <c:v>208079.58784862762</c:v>
                </c:pt>
                <c:pt idx="37">
                  <c:v>208300.23674333948</c:v>
                </c:pt>
                <c:pt idx="38">
                  <c:v>208520.88563805138</c:v>
                </c:pt>
                <c:pt idx="39">
                  <c:v>208741.53453276324</c:v>
                </c:pt>
                <c:pt idx="40">
                  <c:v>208962.18342747513</c:v>
                </c:pt>
                <c:pt idx="41">
                  <c:v>209182.83232218699</c:v>
                </c:pt>
                <c:pt idx="42">
                  <c:v>209403.48121689889</c:v>
                </c:pt>
                <c:pt idx="43">
                  <c:v>209624.13011161075</c:v>
                </c:pt>
                <c:pt idx="44">
                  <c:v>209844.77900632264</c:v>
                </c:pt>
                <c:pt idx="45">
                  <c:v>210065.42790103451</c:v>
                </c:pt>
                <c:pt idx="46">
                  <c:v>210286.0767957464</c:v>
                </c:pt>
                <c:pt idx="47">
                  <c:v>210506.72569045826</c:v>
                </c:pt>
                <c:pt idx="48">
                  <c:v>210727.37458517015</c:v>
                </c:pt>
                <c:pt idx="49">
                  <c:v>210948.02347988202</c:v>
                </c:pt>
                <c:pt idx="50">
                  <c:v>211168.67237459391</c:v>
                </c:pt>
                <c:pt idx="51">
                  <c:v>211389.32126930577</c:v>
                </c:pt>
                <c:pt idx="52">
                  <c:v>211609.97016401766</c:v>
                </c:pt>
                <c:pt idx="53">
                  <c:v>211830.61905872953</c:v>
                </c:pt>
                <c:pt idx="54">
                  <c:v>212051.26795344142</c:v>
                </c:pt>
                <c:pt idx="55">
                  <c:v>212271.91684815328</c:v>
                </c:pt>
                <c:pt idx="56">
                  <c:v>212492.56574286518</c:v>
                </c:pt>
                <c:pt idx="57">
                  <c:v>212713.21463757704</c:v>
                </c:pt>
                <c:pt idx="58">
                  <c:v>212933.86353228893</c:v>
                </c:pt>
                <c:pt idx="59">
                  <c:v>213154.51242700079</c:v>
                </c:pt>
                <c:pt idx="60">
                  <c:v>213375.16132171269</c:v>
                </c:pt>
                <c:pt idx="61">
                  <c:v>213595.81021642455</c:v>
                </c:pt>
                <c:pt idx="62">
                  <c:v>213816.45911113644</c:v>
                </c:pt>
                <c:pt idx="63">
                  <c:v>214037.10800584831</c:v>
                </c:pt>
                <c:pt idx="64">
                  <c:v>214257.7569005602</c:v>
                </c:pt>
                <c:pt idx="65">
                  <c:v>214478.40579527206</c:v>
                </c:pt>
                <c:pt idx="66">
                  <c:v>214699.05468998395</c:v>
                </c:pt>
                <c:pt idx="67">
                  <c:v>214919.70358469582</c:v>
                </c:pt>
                <c:pt idx="68">
                  <c:v>215140.35247940771</c:v>
                </c:pt>
                <c:pt idx="69">
                  <c:v>215361.00137411957</c:v>
                </c:pt>
                <c:pt idx="70">
                  <c:v>215581.65026883146</c:v>
                </c:pt>
                <c:pt idx="71">
                  <c:v>215802.29916354333</c:v>
                </c:pt>
                <c:pt idx="72">
                  <c:v>216022.94805825522</c:v>
                </c:pt>
                <c:pt idx="73">
                  <c:v>216243.59695296708</c:v>
                </c:pt>
                <c:pt idx="74">
                  <c:v>216464.24584767898</c:v>
                </c:pt>
                <c:pt idx="75">
                  <c:v>216684.89474239084</c:v>
                </c:pt>
                <c:pt idx="76">
                  <c:v>216905.54363710273</c:v>
                </c:pt>
                <c:pt idx="77">
                  <c:v>217126.19253181459</c:v>
                </c:pt>
                <c:pt idx="78">
                  <c:v>217346.84142652649</c:v>
                </c:pt>
                <c:pt idx="79">
                  <c:v>217567.49032123835</c:v>
                </c:pt>
                <c:pt idx="80">
                  <c:v>217788.13921595024</c:v>
                </c:pt>
                <c:pt idx="81">
                  <c:v>218008.78811066211</c:v>
                </c:pt>
                <c:pt idx="82">
                  <c:v>218229.437005374</c:v>
                </c:pt>
                <c:pt idx="83">
                  <c:v>218450.08590008586</c:v>
                </c:pt>
                <c:pt idx="84">
                  <c:v>218670.73479479775</c:v>
                </c:pt>
                <c:pt idx="85">
                  <c:v>218891.38368950962</c:v>
                </c:pt>
                <c:pt idx="86">
                  <c:v>219112.03258422151</c:v>
                </c:pt>
                <c:pt idx="87">
                  <c:v>219332.68147893337</c:v>
                </c:pt>
                <c:pt idx="88">
                  <c:v>219553.33037364527</c:v>
                </c:pt>
                <c:pt idx="89">
                  <c:v>219773.97926835713</c:v>
                </c:pt>
                <c:pt idx="90">
                  <c:v>219994.62816306902</c:v>
                </c:pt>
                <c:pt idx="91">
                  <c:v>220215.27705778088</c:v>
                </c:pt>
                <c:pt idx="92">
                  <c:v>220435.92595249278</c:v>
                </c:pt>
                <c:pt idx="93">
                  <c:v>220656.57484720464</c:v>
                </c:pt>
                <c:pt idx="94">
                  <c:v>220877.22374191653</c:v>
                </c:pt>
                <c:pt idx="95">
                  <c:v>221097.8726366284</c:v>
                </c:pt>
                <c:pt idx="96">
                  <c:v>221318.52153134029</c:v>
                </c:pt>
                <c:pt idx="97">
                  <c:v>221539.17042605215</c:v>
                </c:pt>
                <c:pt idx="98">
                  <c:v>221759.81932076404</c:v>
                </c:pt>
                <c:pt idx="99">
                  <c:v>221980.46821547591</c:v>
                </c:pt>
                <c:pt idx="100">
                  <c:v>222201.1171101878</c:v>
                </c:pt>
                <c:pt idx="101">
                  <c:v>222421.76600489966</c:v>
                </c:pt>
                <c:pt idx="102">
                  <c:v>222642.41489961155</c:v>
                </c:pt>
                <c:pt idx="103">
                  <c:v>222863.06379432342</c:v>
                </c:pt>
                <c:pt idx="104">
                  <c:v>223083.71268903531</c:v>
                </c:pt>
                <c:pt idx="105">
                  <c:v>223304.36158374717</c:v>
                </c:pt>
                <c:pt idx="106">
                  <c:v>223525.01047845907</c:v>
                </c:pt>
                <c:pt idx="107">
                  <c:v>223745.65937317093</c:v>
                </c:pt>
                <c:pt idx="108">
                  <c:v>223966.30826788282</c:v>
                </c:pt>
                <c:pt idx="109">
                  <c:v>224186.95716259468</c:v>
                </c:pt>
                <c:pt idx="110">
                  <c:v>224407.60605730658</c:v>
                </c:pt>
                <c:pt idx="111">
                  <c:v>224628.25495201844</c:v>
                </c:pt>
                <c:pt idx="112">
                  <c:v>224848.90384673033</c:v>
                </c:pt>
                <c:pt idx="113">
                  <c:v>225069.5527414422</c:v>
                </c:pt>
                <c:pt idx="114">
                  <c:v>225290.20163615409</c:v>
                </c:pt>
                <c:pt idx="115">
                  <c:v>225510.85053086595</c:v>
                </c:pt>
                <c:pt idx="116">
                  <c:v>225731.49942557784</c:v>
                </c:pt>
                <c:pt idx="117">
                  <c:v>225952.14832028971</c:v>
                </c:pt>
                <c:pt idx="118">
                  <c:v>226172.7972150016</c:v>
                </c:pt>
                <c:pt idx="119">
                  <c:v>226393.44610971346</c:v>
                </c:pt>
                <c:pt idx="120">
                  <c:v>239191.08200300002</c:v>
                </c:pt>
                <c:pt idx="121">
                  <c:v>239137.01616207487</c:v>
                </c:pt>
                <c:pt idx="122">
                  <c:v>239082.95032114972</c:v>
                </c:pt>
                <c:pt idx="123">
                  <c:v>239028.88448022457</c:v>
                </c:pt>
                <c:pt idx="124">
                  <c:v>238974.81863929942</c:v>
                </c:pt>
                <c:pt idx="125">
                  <c:v>238920.75279837428</c:v>
                </c:pt>
                <c:pt idx="126">
                  <c:v>238866.68695744913</c:v>
                </c:pt>
                <c:pt idx="127">
                  <c:v>238812.62111652398</c:v>
                </c:pt>
                <c:pt idx="128">
                  <c:v>238758.55527559883</c:v>
                </c:pt>
                <c:pt idx="129">
                  <c:v>238704.48943467368</c:v>
                </c:pt>
                <c:pt idx="130">
                  <c:v>238650.42359374854</c:v>
                </c:pt>
                <c:pt idx="131">
                  <c:v>238596.35775282339</c:v>
                </c:pt>
                <c:pt idx="132">
                  <c:v>238542.29191189824</c:v>
                </c:pt>
                <c:pt idx="133">
                  <c:v>238488.22607097309</c:v>
                </c:pt>
                <c:pt idx="134">
                  <c:v>238434.16023004794</c:v>
                </c:pt>
                <c:pt idx="135">
                  <c:v>238380.09438912279</c:v>
                </c:pt>
                <c:pt idx="136">
                  <c:v>238326.02854819765</c:v>
                </c:pt>
                <c:pt idx="137">
                  <c:v>238271.9627072725</c:v>
                </c:pt>
                <c:pt idx="138">
                  <c:v>238217.89686634735</c:v>
                </c:pt>
                <c:pt idx="139">
                  <c:v>238163.8310254222</c:v>
                </c:pt>
                <c:pt idx="140">
                  <c:v>238109.76518449705</c:v>
                </c:pt>
                <c:pt idx="141">
                  <c:v>238055.69934357191</c:v>
                </c:pt>
                <c:pt idx="142">
                  <c:v>238001.63350264676</c:v>
                </c:pt>
                <c:pt idx="143">
                  <c:v>237947.56766172161</c:v>
                </c:pt>
                <c:pt idx="144">
                  <c:v>237893.50182079646</c:v>
                </c:pt>
                <c:pt idx="145">
                  <c:v>237839.43597987131</c:v>
                </c:pt>
                <c:pt idx="146">
                  <c:v>237785.37013894616</c:v>
                </c:pt>
                <c:pt idx="147">
                  <c:v>237731.30429802102</c:v>
                </c:pt>
                <c:pt idx="148">
                  <c:v>237677.23845709587</c:v>
                </c:pt>
                <c:pt idx="149">
                  <c:v>237623.17261617072</c:v>
                </c:pt>
                <c:pt idx="150">
                  <c:v>237569.10677524557</c:v>
                </c:pt>
                <c:pt idx="151">
                  <c:v>237515.04093432042</c:v>
                </c:pt>
                <c:pt idx="152">
                  <c:v>237460.97509339527</c:v>
                </c:pt>
                <c:pt idx="153">
                  <c:v>237406.90925247013</c:v>
                </c:pt>
                <c:pt idx="154">
                  <c:v>237352.84341154498</c:v>
                </c:pt>
                <c:pt idx="155">
                  <c:v>237298.77757061983</c:v>
                </c:pt>
                <c:pt idx="156">
                  <c:v>237244.71172969468</c:v>
                </c:pt>
                <c:pt idx="157">
                  <c:v>237190.64588876953</c:v>
                </c:pt>
                <c:pt idx="158">
                  <c:v>237136.58004784439</c:v>
                </c:pt>
                <c:pt idx="159">
                  <c:v>237082.51420691924</c:v>
                </c:pt>
                <c:pt idx="160">
                  <c:v>237028.44836599409</c:v>
                </c:pt>
                <c:pt idx="161">
                  <c:v>236974.38252506894</c:v>
                </c:pt>
                <c:pt idx="162">
                  <c:v>236920.31668414379</c:v>
                </c:pt>
                <c:pt idx="163">
                  <c:v>236866.25084321864</c:v>
                </c:pt>
                <c:pt idx="164">
                  <c:v>236812.1850022935</c:v>
                </c:pt>
                <c:pt idx="165">
                  <c:v>236758.11916136835</c:v>
                </c:pt>
                <c:pt idx="166">
                  <c:v>236704.0533204432</c:v>
                </c:pt>
                <c:pt idx="167">
                  <c:v>236649.98747951805</c:v>
                </c:pt>
                <c:pt idx="168">
                  <c:v>236595.9216385929</c:v>
                </c:pt>
                <c:pt idx="169">
                  <c:v>236541.85579766775</c:v>
                </c:pt>
                <c:pt idx="170">
                  <c:v>236487.78995674261</c:v>
                </c:pt>
                <c:pt idx="171">
                  <c:v>236433.72411581746</c:v>
                </c:pt>
                <c:pt idx="172">
                  <c:v>236379.65827489231</c:v>
                </c:pt>
                <c:pt idx="173">
                  <c:v>236325.59243396716</c:v>
                </c:pt>
                <c:pt idx="174">
                  <c:v>236271.52659304201</c:v>
                </c:pt>
                <c:pt idx="175">
                  <c:v>236217.46075211687</c:v>
                </c:pt>
                <c:pt idx="176">
                  <c:v>236163.39491119172</c:v>
                </c:pt>
                <c:pt idx="177">
                  <c:v>236109.32907026657</c:v>
                </c:pt>
                <c:pt idx="178">
                  <c:v>236055.26322934142</c:v>
                </c:pt>
                <c:pt idx="179">
                  <c:v>236001.19738841627</c:v>
                </c:pt>
                <c:pt idx="180">
                  <c:v>235947.13154749115</c:v>
                </c:pt>
                <c:pt idx="181">
                  <c:v>235893.06570656601</c:v>
                </c:pt>
                <c:pt idx="182">
                  <c:v>235838.99986564086</c:v>
                </c:pt>
                <c:pt idx="183">
                  <c:v>235784.93402471574</c:v>
                </c:pt>
                <c:pt idx="184">
                  <c:v>235730.86818379059</c:v>
                </c:pt>
                <c:pt idx="185">
                  <c:v>235676.80234286544</c:v>
                </c:pt>
                <c:pt idx="186">
                  <c:v>235622.73650194029</c:v>
                </c:pt>
                <c:pt idx="187">
                  <c:v>235568.67066101515</c:v>
                </c:pt>
                <c:pt idx="188">
                  <c:v>235514.60482009003</c:v>
                </c:pt>
                <c:pt idx="189">
                  <c:v>235460.53897916488</c:v>
                </c:pt>
                <c:pt idx="190">
                  <c:v>235406.47313823973</c:v>
                </c:pt>
                <c:pt idx="191">
                  <c:v>235352.40729731461</c:v>
                </c:pt>
                <c:pt idx="192">
                  <c:v>235298.34145638946</c:v>
                </c:pt>
                <c:pt idx="193">
                  <c:v>235244.27561546431</c:v>
                </c:pt>
                <c:pt idx="194">
                  <c:v>235190.20977453917</c:v>
                </c:pt>
                <c:pt idx="195">
                  <c:v>235136.14393361402</c:v>
                </c:pt>
                <c:pt idx="196">
                  <c:v>235082.0780926889</c:v>
                </c:pt>
                <c:pt idx="197">
                  <c:v>235028.01225176375</c:v>
                </c:pt>
                <c:pt idx="198">
                  <c:v>234973.9464108386</c:v>
                </c:pt>
                <c:pt idx="199">
                  <c:v>234919.88056991348</c:v>
                </c:pt>
                <c:pt idx="200">
                  <c:v>234865.81472898833</c:v>
                </c:pt>
                <c:pt idx="201">
                  <c:v>234811.74888806319</c:v>
                </c:pt>
                <c:pt idx="202">
                  <c:v>234757.68304713804</c:v>
                </c:pt>
                <c:pt idx="203">
                  <c:v>234703.61720621289</c:v>
                </c:pt>
                <c:pt idx="204">
                  <c:v>234649.55136528777</c:v>
                </c:pt>
                <c:pt idx="205">
                  <c:v>234595.48552436262</c:v>
                </c:pt>
                <c:pt idx="206">
                  <c:v>234541.41968343747</c:v>
                </c:pt>
                <c:pt idx="207">
                  <c:v>234487.35384251236</c:v>
                </c:pt>
                <c:pt idx="208">
                  <c:v>234433.28800158721</c:v>
                </c:pt>
                <c:pt idx="209">
                  <c:v>234379.22216066206</c:v>
                </c:pt>
                <c:pt idx="210">
                  <c:v>234325.15631973691</c:v>
                </c:pt>
                <c:pt idx="211">
                  <c:v>234271.09047881176</c:v>
                </c:pt>
                <c:pt idx="212">
                  <c:v>234217.02463788664</c:v>
                </c:pt>
                <c:pt idx="213">
                  <c:v>234162.95879696149</c:v>
                </c:pt>
                <c:pt idx="214">
                  <c:v>234108.89295603635</c:v>
                </c:pt>
                <c:pt idx="215">
                  <c:v>234054.82711511123</c:v>
                </c:pt>
                <c:pt idx="216">
                  <c:v>234000.76127418608</c:v>
                </c:pt>
                <c:pt idx="217">
                  <c:v>233946.69543326093</c:v>
                </c:pt>
                <c:pt idx="218">
                  <c:v>233892.62959233578</c:v>
                </c:pt>
                <c:pt idx="219">
                  <c:v>233838.56375141063</c:v>
                </c:pt>
                <c:pt idx="220">
                  <c:v>233784.49791048552</c:v>
                </c:pt>
                <c:pt idx="221">
                  <c:v>233730.43206956037</c:v>
                </c:pt>
                <c:pt idx="222">
                  <c:v>233676.36622863522</c:v>
                </c:pt>
                <c:pt idx="223">
                  <c:v>233622.3003877101</c:v>
                </c:pt>
                <c:pt idx="224">
                  <c:v>233568.23454678495</c:v>
                </c:pt>
                <c:pt idx="225">
                  <c:v>233514.1687058598</c:v>
                </c:pt>
                <c:pt idx="226">
                  <c:v>233460.10286493466</c:v>
                </c:pt>
                <c:pt idx="227">
                  <c:v>233406.03702400951</c:v>
                </c:pt>
                <c:pt idx="228">
                  <c:v>233351.97118308439</c:v>
                </c:pt>
                <c:pt idx="229">
                  <c:v>233297.90534215924</c:v>
                </c:pt>
                <c:pt idx="230">
                  <c:v>233243.83950123409</c:v>
                </c:pt>
                <c:pt idx="231">
                  <c:v>233189.77366030897</c:v>
                </c:pt>
                <c:pt idx="232">
                  <c:v>233135.70781938382</c:v>
                </c:pt>
                <c:pt idx="233">
                  <c:v>233081.64197845868</c:v>
                </c:pt>
                <c:pt idx="234">
                  <c:v>233027.57613753353</c:v>
                </c:pt>
                <c:pt idx="235">
                  <c:v>232973.51029660838</c:v>
                </c:pt>
                <c:pt idx="236">
                  <c:v>232919.44445568326</c:v>
                </c:pt>
                <c:pt idx="237">
                  <c:v>232865.37861475811</c:v>
                </c:pt>
                <c:pt idx="238">
                  <c:v>232811.31277383296</c:v>
                </c:pt>
                <c:pt idx="239">
                  <c:v>232757.24693290784</c:v>
                </c:pt>
                <c:pt idx="240">
                  <c:v>232703.1810919827</c:v>
                </c:pt>
                <c:pt idx="241">
                  <c:v>232649.11525105755</c:v>
                </c:pt>
                <c:pt idx="242">
                  <c:v>232595.0494101324</c:v>
                </c:pt>
                <c:pt idx="243">
                  <c:v>232540.98356920725</c:v>
                </c:pt>
                <c:pt idx="244">
                  <c:v>232486.91772828213</c:v>
                </c:pt>
                <c:pt idx="245">
                  <c:v>232432.85188735698</c:v>
                </c:pt>
                <c:pt idx="246">
                  <c:v>232378.78604643184</c:v>
                </c:pt>
                <c:pt idx="247">
                  <c:v>232324.72020550672</c:v>
                </c:pt>
                <c:pt idx="248">
                  <c:v>232270.65436458157</c:v>
                </c:pt>
                <c:pt idx="249">
                  <c:v>232216.58852365642</c:v>
                </c:pt>
                <c:pt idx="250">
                  <c:v>229080.76975000001</c:v>
                </c:pt>
                <c:pt idx="251">
                  <c:v>229247.01416864805</c:v>
                </c:pt>
                <c:pt idx="252">
                  <c:v>229413.25858729606</c:v>
                </c:pt>
                <c:pt idx="253">
                  <c:v>229579.50300594411</c:v>
                </c:pt>
                <c:pt idx="254">
                  <c:v>229745.74742459215</c:v>
                </c:pt>
                <c:pt idx="255">
                  <c:v>229911.99184324019</c:v>
                </c:pt>
                <c:pt idx="256">
                  <c:v>230078.23626188823</c:v>
                </c:pt>
                <c:pt idx="257">
                  <c:v>230244.48068053625</c:v>
                </c:pt>
                <c:pt idx="258">
                  <c:v>230410.72509918429</c:v>
                </c:pt>
                <c:pt idx="259">
                  <c:v>230576.96951783233</c:v>
                </c:pt>
                <c:pt idx="260">
                  <c:v>230743.21393648034</c:v>
                </c:pt>
                <c:pt idx="261">
                  <c:v>230909.45835512839</c:v>
                </c:pt>
                <c:pt idx="262">
                  <c:v>231075.70277377643</c:v>
                </c:pt>
                <c:pt idx="263">
                  <c:v>231241.94719242447</c:v>
                </c:pt>
                <c:pt idx="264">
                  <c:v>231408.19161107251</c:v>
                </c:pt>
                <c:pt idx="265">
                  <c:v>231574.43602972053</c:v>
                </c:pt>
                <c:pt idx="266">
                  <c:v>231740.68044836857</c:v>
                </c:pt>
                <c:pt idx="267">
                  <c:v>231906.92486701661</c:v>
                </c:pt>
                <c:pt idx="268">
                  <c:v>232073.16928566463</c:v>
                </c:pt>
                <c:pt idx="269">
                  <c:v>232239.41370431267</c:v>
                </c:pt>
                <c:pt idx="270">
                  <c:v>232405.65812296071</c:v>
                </c:pt>
                <c:pt idx="271">
                  <c:v>232571.90254160875</c:v>
                </c:pt>
                <c:pt idx="272">
                  <c:v>232738.1469602568</c:v>
                </c:pt>
                <c:pt idx="273">
                  <c:v>232904.39137890481</c:v>
                </c:pt>
                <c:pt idx="274">
                  <c:v>233070.63579755285</c:v>
                </c:pt>
                <c:pt idx="275">
                  <c:v>233236.88021620089</c:v>
                </c:pt>
                <c:pt idx="276">
                  <c:v>233403.12463484891</c:v>
                </c:pt>
                <c:pt idx="277">
                  <c:v>233569.36905349695</c:v>
                </c:pt>
                <c:pt idx="278">
                  <c:v>233735.61347214499</c:v>
                </c:pt>
                <c:pt idx="279">
                  <c:v>233901.85789079304</c:v>
                </c:pt>
                <c:pt idx="280">
                  <c:v>234068.10230944108</c:v>
                </c:pt>
                <c:pt idx="281">
                  <c:v>234234.34672808909</c:v>
                </c:pt>
                <c:pt idx="282">
                  <c:v>234400.59114673713</c:v>
                </c:pt>
                <c:pt idx="283">
                  <c:v>234566.83556538518</c:v>
                </c:pt>
                <c:pt idx="284">
                  <c:v>234733.07998403319</c:v>
                </c:pt>
                <c:pt idx="285">
                  <c:v>234899.32440268123</c:v>
                </c:pt>
                <c:pt idx="286">
                  <c:v>235065.56882132927</c:v>
                </c:pt>
                <c:pt idx="287">
                  <c:v>235231.81323997732</c:v>
                </c:pt>
                <c:pt idx="288">
                  <c:v>235398.05765862536</c:v>
                </c:pt>
                <c:pt idx="289">
                  <c:v>235564.30207727337</c:v>
                </c:pt>
                <c:pt idx="290">
                  <c:v>235730.54649592142</c:v>
                </c:pt>
                <c:pt idx="291">
                  <c:v>235896.79091456946</c:v>
                </c:pt>
                <c:pt idx="292">
                  <c:v>236063.03533321747</c:v>
                </c:pt>
                <c:pt idx="293">
                  <c:v>236229.27975186551</c:v>
                </c:pt>
                <c:pt idx="294">
                  <c:v>236395.52417051356</c:v>
                </c:pt>
                <c:pt idx="295">
                  <c:v>236561.7685891616</c:v>
                </c:pt>
                <c:pt idx="296">
                  <c:v>236728.01300780964</c:v>
                </c:pt>
                <c:pt idx="297">
                  <c:v>236894.25742645765</c:v>
                </c:pt>
                <c:pt idx="298">
                  <c:v>237060.5018451057</c:v>
                </c:pt>
                <c:pt idx="299">
                  <c:v>237226.74626375374</c:v>
                </c:pt>
                <c:pt idx="300">
                  <c:v>237392.99068240175</c:v>
                </c:pt>
                <c:pt idx="301">
                  <c:v>237559.2351010498</c:v>
                </c:pt>
                <c:pt idx="302">
                  <c:v>237725.47951969784</c:v>
                </c:pt>
                <c:pt idx="303">
                  <c:v>237891.72393834588</c:v>
                </c:pt>
                <c:pt idx="304">
                  <c:v>238057.96835699392</c:v>
                </c:pt>
                <c:pt idx="305">
                  <c:v>238224.21277564194</c:v>
                </c:pt>
                <c:pt idx="306">
                  <c:v>238390.45719428998</c:v>
                </c:pt>
                <c:pt idx="307">
                  <c:v>238556.70161293802</c:v>
                </c:pt>
                <c:pt idx="308">
                  <c:v>238722.94603158603</c:v>
                </c:pt>
                <c:pt idx="309">
                  <c:v>238889.19045023408</c:v>
                </c:pt>
                <c:pt idx="310">
                  <c:v>239055.43486888212</c:v>
                </c:pt>
                <c:pt idx="311">
                  <c:v>239221.67928753016</c:v>
                </c:pt>
                <c:pt idx="312">
                  <c:v>239387.9237061782</c:v>
                </c:pt>
                <c:pt idx="313">
                  <c:v>239554.16812482622</c:v>
                </c:pt>
                <c:pt idx="314">
                  <c:v>239720.41254347426</c:v>
                </c:pt>
                <c:pt idx="315">
                  <c:v>239886.6569621223</c:v>
                </c:pt>
                <c:pt idx="316">
                  <c:v>240052.90138077032</c:v>
                </c:pt>
                <c:pt idx="317">
                  <c:v>240219.14579941836</c:v>
                </c:pt>
                <c:pt idx="318">
                  <c:v>240385.3902180664</c:v>
                </c:pt>
                <c:pt idx="319">
                  <c:v>240551.63463671444</c:v>
                </c:pt>
                <c:pt idx="320">
                  <c:v>240717.87905536249</c:v>
                </c:pt>
                <c:pt idx="321">
                  <c:v>240884.12347401053</c:v>
                </c:pt>
                <c:pt idx="322">
                  <c:v>241050.36789265857</c:v>
                </c:pt>
                <c:pt idx="323">
                  <c:v>241216.61231130661</c:v>
                </c:pt>
                <c:pt idx="324">
                  <c:v>241382.85672995466</c:v>
                </c:pt>
                <c:pt idx="325">
                  <c:v>241549.1011486027</c:v>
                </c:pt>
                <c:pt idx="326">
                  <c:v>241715.34556725074</c:v>
                </c:pt>
                <c:pt idx="327">
                  <c:v>241881.58998589878</c:v>
                </c:pt>
                <c:pt idx="328">
                  <c:v>242047.83440454683</c:v>
                </c:pt>
                <c:pt idx="329">
                  <c:v>242214.07882319487</c:v>
                </c:pt>
                <c:pt idx="330">
                  <c:v>242380.32324184291</c:v>
                </c:pt>
                <c:pt idx="331">
                  <c:v>242546.56766049095</c:v>
                </c:pt>
                <c:pt idx="332">
                  <c:v>242712.812079139</c:v>
                </c:pt>
                <c:pt idx="333">
                  <c:v>242879.05649778704</c:v>
                </c:pt>
                <c:pt idx="334">
                  <c:v>243045.30091643508</c:v>
                </c:pt>
                <c:pt idx="335">
                  <c:v>243211.54533508312</c:v>
                </c:pt>
                <c:pt idx="336">
                  <c:v>243377.78975373117</c:v>
                </c:pt>
                <c:pt idx="337">
                  <c:v>243544.03417237921</c:v>
                </c:pt>
                <c:pt idx="338">
                  <c:v>243710.27859102725</c:v>
                </c:pt>
                <c:pt idx="339">
                  <c:v>243876.52300967529</c:v>
                </c:pt>
                <c:pt idx="340">
                  <c:v>244042.76742832334</c:v>
                </c:pt>
                <c:pt idx="341">
                  <c:v>244209.01184697138</c:v>
                </c:pt>
                <c:pt idx="342">
                  <c:v>244375.25626561942</c:v>
                </c:pt>
                <c:pt idx="343">
                  <c:v>244541.50068426746</c:v>
                </c:pt>
                <c:pt idx="344">
                  <c:v>244707.74510291551</c:v>
                </c:pt>
                <c:pt idx="345">
                  <c:v>244873.98952156355</c:v>
                </c:pt>
                <c:pt idx="346">
                  <c:v>245040.23394021159</c:v>
                </c:pt>
                <c:pt idx="347">
                  <c:v>245206.47835885963</c:v>
                </c:pt>
                <c:pt idx="348">
                  <c:v>245372.72277750768</c:v>
                </c:pt>
                <c:pt idx="349">
                  <c:v>245538.96719615572</c:v>
                </c:pt>
                <c:pt idx="350">
                  <c:v>245705.21161480376</c:v>
                </c:pt>
                <c:pt idx="351">
                  <c:v>245871.4560334518</c:v>
                </c:pt>
                <c:pt idx="352">
                  <c:v>246037.70045209985</c:v>
                </c:pt>
                <c:pt idx="353">
                  <c:v>246203.94487074789</c:v>
                </c:pt>
                <c:pt idx="354">
                  <c:v>246370.18928939593</c:v>
                </c:pt>
                <c:pt idx="355">
                  <c:v>246536.43370804397</c:v>
                </c:pt>
                <c:pt idx="356">
                  <c:v>246702.67812669202</c:v>
                </c:pt>
                <c:pt idx="357">
                  <c:v>246868.92254534006</c:v>
                </c:pt>
                <c:pt idx="358">
                  <c:v>247035.1669639881</c:v>
                </c:pt>
                <c:pt idx="359">
                  <c:v>247201.41138263614</c:v>
                </c:pt>
                <c:pt idx="360">
                  <c:v>247367.65580128419</c:v>
                </c:pt>
                <c:pt idx="361">
                  <c:v>247533.90021993223</c:v>
                </c:pt>
                <c:pt idx="362">
                  <c:v>247700.14463858027</c:v>
                </c:pt>
                <c:pt idx="363">
                  <c:v>247866.38905722831</c:v>
                </c:pt>
                <c:pt idx="364">
                  <c:v>248032.63347587636</c:v>
                </c:pt>
                <c:pt idx="365">
                  <c:v>248198.8778945244</c:v>
                </c:pt>
                <c:pt idx="366">
                  <c:v>248365.12231317244</c:v>
                </c:pt>
                <c:pt idx="367">
                  <c:v>248531.36673182048</c:v>
                </c:pt>
                <c:pt idx="368">
                  <c:v>248697.61115046853</c:v>
                </c:pt>
                <c:pt idx="369">
                  <c:v>248863.85556911657</c:v>
                </c:pt>
                <c:pt idx="370">
                  <c:v>249030.09998776461</c:v>
                </c:pt>
                <c:pt idx="371">
                  <c:v>258838.52068799999</c:v>
                </c:pt>
                <c:pt idx="372">
                  <c:v>258849.06262180104</c:v>
                </c:pt>
                <c:pt idx="373">
                  <c:v>258859.60455560213</c:v>
                </c:pt>
                <c:pt idx="374">
                  <c:v>258870.14648940321</c:v>
                </c:pt>
                <c:pt idx="375">
                  <c:v>258880.68842320426</c:v>
                </c:pt>
                <c:pt idx="376">
                  <c:v>258891.23035700532</c:v>
                </c:pt>
                <c:pt idx="377">
                  <c:v>258901.7722908064</c:v>
                </c:pt>
                <c:pt idx="378">
                  <c:v>258912.31422460749</c:v>
                </c:pt>
                <c:pt idx="379">
                  <c:v>258922.85615840854</c:v>
                </c:pt>
                <c:pt idx="380">
                  <c:v>258933.39809220959</c:v>
                </c:pt>
                <c:pt idx="381">
                  <c:v>258943.94002601068</c:v>
                </c:pt>
                <c:pt idx="382">
                  <c:v>258954.48195981176</c:v>
                </c:pt>
                <c:pt idx="383">
                  <c:v>258965.02389361282</c:v>
                </c:pt>
                <c:pt idx="384">
                  <c:v>258975.56582741387</c:v>
                </c:pt>
                <c:pt idx="385">
                  <c:v>258986.10776121495</c:v>
                </c:pt>
                <c:pt idx="386">
                  <c:v>258996.64969501604</c:v>
                </c:pt>
                <c:pt idx="387">
                  <c:v>259007.19162881709</c:v>
                </c:pt>
                <c:pt idx="388">
                  <c:v>259017.73356261814</c:v>
                </c:pt>
                <c:pt idx="389">
                  <c:v>259028.27549641923</c:v>
                </c:pt>
                <c:pt idx="390">
                  <c:v>259038.81743022031</c:v>
                </c:pt>
                <c:pt idx="391">
                  <c:v>259049.35936402137</c:v>
                </c:pt>
                <c:pt idx="392">
                  <c:v>259059.90129782242</c:v>
                </c:pt>
                <c:pt idx="393">
                  <c:v>259070.4432316235</c:v>
                </c:pt>
                <c:pt idx="394">
                  <c:v>259080.98516542459</c:v>
                </c:pt>
                <c:pt idx="395">
                  <c:v>259091.52709922564</c:v>
                </c:pt>
                <c:pt idx="396">
                  <c:v>259102.0690330267</c:v>
                </c:pt>
                <c:pt idx="397">
                  <c:v>259112.61096682778</c:v>
                </c:pt>
                <c:pt idx="398">
                  <c:v>259123.15290062886</c:v>
                </c:pt>
                <c:pt idx="399">
                  <c:v>259133.69483442992</c:v>
                </c:pt>
                <c:pt idx="400">
                  <c:v>259144.23676823097</c:v>
                </c:pt>
                <c:pt idx="401">
                  <c:v>259154.77870203205</c:v>
                </c:pt>
                <c:pt idx="402">
                  <c:v>259165.32063583314</c:v>
                </c:pt>
                <c:pt idx="403">
                  <c:v>259175.86256963419</c:v>
                </c:pt>
                <c:pt idx="404">
                  <c:v>259186.40450343525</c:v>
                </c:pt>
                <c:pt idx="405">
                  <c:v>259196.94643723633</c:v>
                </c:pt>
                <c:pt idx="406">
                  <c:v>259207.48837103741</c:v>
                </c:pt>
                <c:pt idx="407">
                  <c:v>259218.03030483847</c:v>
                </c:pt>
                <c:pt idx="408">
                  <c:v>259228.57223863952</c:v>
                </c:pt>
                <c:pt idx="409">
                  <c:v>259239.1141724406</c:v>
                </c:pt>
                <c:pt idx="410">
                  <c:v>259249.65610624169</c:v>
                </c:pt>
                <c:pt idx="411">
                  <c:v>259260.19804004274</c:v>
                </c:pt>
                <c:pt idx="412">
                  <c:v>259270.7399738438</c:v>
                </c:pt>
                <c:pt idx="413">
                  <c:v>259281.28190764488</c:v>
                </c:pt>
                <c:pt idx="414">
                  <c:v>259291.82384144596</c:v>
                </c:pt>
                <c:pt idx="415">
                  <c:v>259302.36577524702</c:v>
                </c:pt>
                <c:pt idx="416">
                  <c:v>259312.90770904807</c:v>
                </c:pt>
                <c:pt idx="417">
                  <c:v>259323.44964284915</c:v>
                </c:pt>
                <c:pt idx="418">
                  <c:v>259333.99157665024</c:v>
                </c:pt>
                <c:pt idx="419">
                  <c:v>259344.53351045129</c:v>
                </c:pt>
                <c:pt idx="420">
                  <c:v>259355.07544425235</c:v>
                </c:pt>
                <c:pt idx="421">
                  <c:v>259365.61737805343</c:v>
                </c:pt>
                <c:pt idx="422">
                  <c:v>259376.15931185451</c:v>
                </c:pt>
                <c:pt idx="423">
                  <c:v>259386.70124565557</c:v>
                </c:pt>
                <c:pt idx="424">
                  <c:v>259397.24317945662</c:v>
                </c:pt>
                <c:pt idx="425">
                  <c:v>259407.78511325771</c:v>
                </c:pt>
                <c:pt idx="426">
                  <c:v>259418.32704705879</c:v>
                </c:pt>
                <c:pt idx="427">
                  <c:v>259428.86898085984</c:v>
                </c:pt>
                <c:pt idx="428">
                  <c:v>259439.4109146609</c:v>
                </c:pt>
                <c:pt idx="429">
                  <c:v>259449.95284846198</c:v>
                </c:pt>
                <c:pt idx="430">
                  <c:v>259460.49478226306</c:v>
                </c:pt>
                <c:pt idx="431">
                  <c:v>259471.03671606412</c:v>
                </c:pt>
                <c:pt idx="432">
                  <c:v>259481.57864986517</c:v>
                </c:pt>
                <c:pt idx="433">
                  <c:v>259492.12058366626</c:v>
                </c:pt>
                <c:pt idx="434">
                  <c:v>259502.66251746734</c:v>
                </c:pt>
                <c:pt idx="435">
                  <c:v>259513.20445126839</c:v>
                </c:pt>
                <c:pt idx="436">
                  <c:v>259523.74638506945</c:v>
                </c:pt>
                <c:pt idx="437">
                  <c:v>259534.28831887053</c:v>
                </c:pt>
                <c:pt idx="438">
                  <c:v>259544.83025267161</c:v>
                </c:pt>
                <c:pt idx="439">
                  <c:v>259555.37218647267</c:v>
                </c:pt>
                <c:pt idx="440">
                  <c:v>259565.91412027372</c:v>
                </c:pt>
                <c:pt idx="441">
                  <c:v>259576.45605407481</c:v>
                </c:pt>
                <c:pt idx="442">
                  <c:v>259586.99798787589</c:v>
                </c:pt>
                <c:pt idx="443">
                  <c:v>259597.53992167694</c:v>
                </c:pt>
                <c:pt idx="444">
                  <c:v>259608.081855478</c:v>
                </c:pt>
                <c:pt idx="445">
                  <c:v>259618.62378927908</c:v>
                </c:pt>
                <c:pt idx="446">
                  <c:v>259629.16572308016</c:v>
                </c:pt>
                <c:pt idx="447">
                  <c:v>259639.70765688122</c:v>
                </c:pt>
                <c:pt idx="448">
                  <c:v>259650.24959068227</c:v>
                </c:pt>
                <c:pt idx="449">
                  <c:v>259660.79152448336</c:v>
                </c:pt>
                <c:pt idx="450">
                  <c:v>259671.33345828444</c:v>
                </c:pt>
                <c:pt idx="451">
                  <c:v>259681.87539208549</c:v>
                </c:pt>
                <c:pt idx="452">
                  <c:v>259692.41732588655</c:v>
                </c:pt>
                <c:pt idx="453">
                  <c:v>259702.95925968763</c:v>
                </c:pt>
                <c:pt idx="454">
                  <c:v>259713.50119348872</c:v>
                </c:pt>
                <c:pt idx="455">
                  <c:v>259724.04312728977</c:v>
                </c:pt>
                <c:pt idx="456">
                  <c:v>259734.58506109082</c:v>
                </c:pt>
                <c:pt idx="457">
                  <c:v>259745.12699489191</c:v>
                </c:pt>
                <c:pt idx="458">
                  <c:v>259755.66892869299</c:v>
                </c:pt>
                <c:pt idx="459">
                  <c:v>259766.21086249404</c:v>
                </c:pt>
                <c:pt idx="460">
                  <c:v>259776.7527962951</c:v>
                </c:pt>
                <c:pt idx="461">
                  <c:v>259787.29473009618</c:v>
                </c:pt>
                <c:pt idx="462">
                  <c:v>259797.83666389727</c:v>
                </c:pt>
                <c:pt idx="463">
                  <c:v>259808.37859769832</c:v>
                </c:pt>
                <c:pt idx="464">
                  <c:v>259818.92053149937</c:v>
                </c:pt>
                <c:pt idx="465">
                  <c:v>259829.46246530046</c:v>
                </c:pt>
                <c:pt idx="466">
                  <c:v>259840.00439910154</c:v>
                </c:pt>
                <c:pt idx="467">
                  <c:v>259850.5463329026</c:v>
                </c:pt>
                <c:pt idx="468">
                  <c:v>259861.08826670365</c:v>
                </c:pt>
                <c:pt idx="469">
                  <c:v>259871.63020050473</c:v>
                </c:pt>
                <c:pt idx="470">
                  <c:v>259882.17213430582</c:v>
                </c:pt>
                <c:pt idx="471">
                  <c:v>259892.71406810687</c:v>
                </c:pt>
                <c:pt idx="472">
                  <c:v>259903.25600190792</c:v>
                </c:pt>
                <c:pt idx="473">
                  <c:v>259913.79793570901</c:v>
                </c:pt>
                <c:pt idx="474">
                  <c:v>259924.33986951009</c:v>
                </c:pt>
                <c:pt idx="475">
                  <c:v>259934.88180331115</c:v>
                </c:pt>
                <c:pt idx="476">
                  <c:v>259945.4237371122</c:v>
                </c:pt>
                <c:pt idx="477">
                  <c:v>259955.96567091328</c:v>
                </c:pt>
                <c:pt idx="478">
                  <c:v>259966.50760471437</c:v>
                </c:pt>
                <c:pt idx="479">
                  <c:v>259977.04953851542</c:v>
                </c:pt>
                <c:pt idx="480">
                  <c:v>259987.59147231648</c:v>
                </c:pt>
                <c:pt idx="481">
                  <c:v>259998.13340611756</c:v>
                </c:pt>
                <c:pt idx="482">
                  <c:v>260008.67533991864</c:v>
                </c:pt>
                <c:pt idx="483">
                  <c:v>260019.2172737197</c:v>
                </c:pt>
                <c:pt idx="484">
                  <c:v>260029.75920752075</c:v>
                </c:pt>
                <c:pt idx="485">
                  <c:v>260040.30114132183</c:v>
                </c:pt>
                <c:pt idx="486">
                  <c:v>260050.84307512292</c:v>
                </c:pt>
                <c:pt idx="487">
                  <c:v>260061.38500892397</c:v>
                </c:pt>
                <c:pt idx="488">
                  <c:v>260071.92694272503</c:v>
                </c:pt>
                <c:pt idx="489">
                  <c:v>260082.46887652611</c:v>
                </c:pt>
                <c:pt idx="490">
                  <c:v>260093.01081032719</c:v>
                </c:pt>
                <c:pt idx="491">
                  <c:v>260103.55274412825</c:v>
                </c:pt>
                <c:pt idx="492">
                  <c:v>260114.0946779293</c:v>
                </c:pt>
                <c:pt idx="493">
                  <c:v>260124.63661173038</c:v>
                </c:pt>
                <c:pt idx="494">
                  <c:v>260135.17854553147</c:v>
                </c:pt>
                <c:pt idx="495">
                  <c:v>260145.72047933252</c:v>
                </c:pt>
                <c:pt idx="496">
                  <c:v>260156.26241313358</c:v>
                </c:pt>
                <c:pt idx="497">
                  <c:v>260166.80434693466</c:v>
                </c:pt>
                <c:pt idx="498">
                  <c:v>260177.34628073574</c:v>
                </c:pt>
                <c:pt idx="499">
                  <c:v>260187.8882145368</c:v>
                </c:pt>
                <c:pt idx="500">
                  <c:v>260198.43014833785</c:v>
                </c:pt>
                <c:pt idx="501">
                  <c:v>260799.32037500001</c:v>
                </c:pt>
                <c:pt idx="502">
                  <c:v>260833.67668162985</c:v>
                </c:pt>
                <c:pt idx="503">
                  <c:v>260868.03298825969</c:v>
                </c:pt>
                <c:pt idx="504">
                  <c:v>260902.38929488949</c:v>
                </c:pt>
                <c:pt idx="505">
                  <c:v>260936.74560151933</c:v>
                </c:pt>
                <c:pt idx="506">
                  <c:v>260971.10190814917</c:v>
                </c:pt>
                <c:pt idx="507">
                  <c:v>261005.45821477898</c:v>
                </c:pt>
                <c:pt idx="508">
                  <c:v>261039.81452140881</c:v>
                </c:pt>
                <c:pt idx="509">
                  <c:v>261074.17082803865</c:v>
                </c:pt>
                <c:pt idx="510">
                  <c:v>261108.52713466849</c:v>
                </c:pt>
                <c:pt idx="511">
                  <c:v>261142.88344129833</c:v>
                </c:pt>
                <c:pt idx="512">
                  <c:v>261177.23974792814</c:v>
                </c:pt>
                <c:pt idx="513">
                  <c:v>261211.59605455797</c:v>
                </c:pt>
                <c:pt idx="514">
                  <c:v>261245.95236118781</c:v>
                </c:pt>
                <c:pt idx="515">
                  <c:v>261280.30866781762</c:v>
                </c:pt>
                <c:pt idx="516">
                  <c:v>261314.66497444746</c:v>
                </c:pt>
                <c:pt idx="517">
                  <c:v>261349.02128107729</c:v>
                </c:pt>
                <c:pt idx="518">
                  <c:v>261383.37758770713</c:v>
                </c:pt>
                <c:pt idx="519">
                  <c:v>261417.73389433697</c:v>
                </c:pt>
                <c:pt idx="520">
                  <c:v>261452.09020096678</c:v>
                </c:pt>
                <c:pt idx="521">
                  <c:v>261486.44650759661</c:v>
                </c:pt>
                <c:pt idx="522">
                  <c:v>261520.80281422645</c:v>
                </c:pt>
                <c:pt idx="523">
                  <c:v>261555.15912085626</c:v>
                </c:pt>
                <c:pt idx="524">
                  <c:v>261589.5154274861</c:v>
                </c:pt>
                <c:pt idx="525">
                  <c:v>261623.87173411594</c:v>
                </c:pt>
                <c:pt idx="526">
                  <c:v>261658.22804074577</c:v>
                </c:pt>
                <c:pt idx="527">
                  <c:v>261692.58434737561</c:v>
                </c:pt>
                <c:pt idx="528">
                  <c:v>261726.94065400542</c:v>
                </c:pt>
                <c:pt idx="529">
                  <c:v>261761.29696063526</c:v>
                </c:pt>
                <c:pt idx="530">
                  <c:v>261795.65326726509</c:v>
                </c:pt>
                <c:pt idx="531">
                  <c:v>261830.0095738949</c:v>
                </c:pt>
                <c:pt idx="532">
                  <c:v>261864.36588052474</c:v>
                </c:pt>
                <c:pt idx="533">
                  <c:v>261898.72218715458</c:v>
                </c:pt>
                <c:pt idx="534">
                  <c:v>261933.07849378441</c:v>
                </c:pt>
                <c:pt idx="535">
                  <c:v>261967.43480041425</c:v>
                </c:pt>
                <c:pt idx="536">
                  <c:v>262001.79110704406</c:v>
                </c:pt>
                <c:pt idx="537">
                  <c:v>262036.1474136739</c:v>
                </c:pt>
                <c:pt idx="538">
                  <c:v>262070.50372030374</c:v>
                </c:pt>
                <c:pt idx="539">
                  <c:v>262104.86002693354</c:v>
                </c:pt>
                <c:pt idx="540">
                  <c:v>262139.21633356338</c:v>
                </c:pt>
                <c:pt idx="541">
                  <c:v>262173.57264019322</c:v>
                </c:pt>
                <c:pt idx="542">
                  <c:v>262207.92894682306</c:v>
                </c:pt>
                <c:pt idx="543">
                  <c:v>262242.28525345289</c:v>
                </c:pt>
                <c:pt idx="544">
                  <c:v>262276.64156008273</c:v>
                </c:pt>
                <c:pt idx="545">
                  <c:v>262310.99786671251</c:v>
                </c:pt>
                <c:pt idx="546">
                  <c:v>262345.35417334235</c:v>
                </c:pt>
                <c:pt idx="547">
                  <c:v>262379.71047997219</c:v>
                </c:pt>
                <c:pt idx="548">
                  <c:v>262414.06678660202</c:v>
                </c:pt>
                <c:pt idx="549">
                  <c:v>262448.42309323186</c:v>
                </c:pt>
                <c:pt idx="550">
                  <c:v>262482.7793998617</c:v>
                </c:pt>
                <c:pt idx="551">
                  <c:v>262517.13570649154</c:v>
                </c:pt>
                <c:pt idx="552">
                  <c:v>262551.49201312137</c:v>
                </c:pt>
                <c:pt idx="553">
                  <c:v>262585.84831975121</c:v>
                </c:pt>
                <c:pt idx="554">
                  <c:v>262620.20462638105</c:v>
                </c:pt>
                <c:pt idx="555">
                  <c:v>262654.56093301089</c:v>
                </c:pt>
                <c:pt idx="556">
                  <c:v>262688.91723964072</c:v>
                </c:pt>
                <c:pt idx="557">
                  <c:v>262723.27354627056</c:v>
                </c:pt>
                <c:pt idx="558">
                  <c:v>262757.6298529004</c:v>
                </c:pt>
                <c:pt idx="559">
                  <c:v>262791.98615953024</c:v>
                </c:pt>
                <c:pt idx="560">
                  <c:v>262826.34246616007</c:v>
                </c:pt>
                <c:pt idx="561">
                  <c:v>262860.69877278991</c:v>
                </c:pt>
                <c:pt idx="562">
                  <c:v>262895.05507941975</c:v>
                </c:pt>
                <c:pt idx="563">
                  <c:v>260799.32037500001</c:v>
                </c:pt>
                <c:pt idx="564">
                  <c:v>260867.6554464286</c:v>
                </c:pt>
                <c:pt idx="565">
                  <c:v>260935.99051785719</c:v>
                </c:pt>
                <c:pt idx="566">
                  <c:v>261004.32558928576</c:v>
                </c:pt>
                <c:pt idx="567">
                  <c:v>261072.66066071435</c:v>
                </c:pt>
                <c:pt idx="568">
                  <c:v>261140.99573214294</c:v>
                </c:pt>
                <c:pt idx="569">
                  <c:v>261209.3308035715</c:v>
                </c:pt>
                <c:pt idx="570">
                  <c:v>261277.66587500009</c:v>
                </c:pt>
                <c:pt idx="571">
                  <c:v>261346.00094642868</c:v>
                </c:pt>
                <c:pt idx="572">
                  <c:v>261414.33601785728</c:v>
                </c:pt>
                <c:pt idx="573">
                  <c:v>261482.67108928587</c:v>
                </c:pt>
                <c:pt idx="574">
                  <c:v>261551.00616071443</c:v>
                </c:pt>
                <c:pt idx="575">
                  <c:v>261619.34123214302</c:v>
                </c:pt>
                <c:pt idx="576">
                  <c:v>261687.67630357161</c:v>
                </c:pt>
                <c:pt idx="577">
                  <c:v>261756.01137500018</c:v>
                </c:pt>
                <c:pt idx="578">
                  <c:v>261824.34644642877</c:v>
                </c:pt>
                <c:pt idx="579">
                  <c:v>261892.68151785736</c:v>
                </c:pt>
                <c:pt idx="580">
                  <c:v>261961.01658928595</c:v>
                </c:pt>
                <c:pt idx="581">
                  <c:v>262029.35166071454</c:v>
                </c:pt>
                <c:pt idx="582">
                  <c:v>262097.68673214311</c:v>
                </c:pt>
                <c:pt idx="583">
                  <c:v>262166.02180357173</c:v>
                </c:pt>
                <c:pt idx="584">
                  <c:v>262234.35687500029</c:v>
                </c:pt>
                <c:pt idx="585">
                  <c:v>262302.69194642885</c:v>
                </c:pt>
                <c:pt idx="586">
                  <c:v>262371.02701785741</c:v>
                </c:pt>
                <c:pt idx="587">
                  <c:v>262439.36208928603</c:v>
                </c:pt>
                <c:pt idx="588">
                  <c:v>262507.6971607146</c:v>
                </c:pt>
                <c:pt idx="589">
                  <c:v>262576.03223214316</c:v>
                </c:pt>
                <c:pt idx="590">
                  <c:v>262644.36730357178</c:v>
                </c:pt>
                <c:pt idx="591">
                  <c:v>262712.70237500034</c:v>
                </c:pt>
                <c:pt idx="592">
                  <c:v>262781.03744642891</c:v>
                </c:pt>
                <c:pt idx="593">
                  <c:v>262849.37251785747</c:v>
                </c:pt>
                <c:pt idx="594">
                  <c:v>262917.70758928603</c:v>
                </c:pt>
                <c:pt idx="595">
                  <c:v>262986.04266071465</c:v>
                </c:pt>
                <c:pt idx="596">
                  <c:v>263054.37773214321</c:v>
                </c:pt>
                <c:pt idx="597">
                  <c:v>263122.71280357178</c:v>
                </c:pt>
                <c:pt idx="598">
                  <c:v>263191.0478750004</c:v>
                </c:pt>
                <c:pt idx="599">
                  <c:v>263259.38294642896</c:v>
                </c:pt>
                <c:pt idx="600">
                  <c:v>263327.71801785752</c:v>
                </c:pt>
                <c:pt idx="601">
                  <c:v>263396.05308928608</c:v>
                </c:pt>
                <c:pt idx="602">
                  <c:v>263464.38816071465</c:v>
                </c:pt>
                <c:pt idx="603">
                  <c:v>263532.72323214327</c:v>
                </c:pt>
                <c:pt idx="604">
                  <c:v>263601.05830357183</c:v>
                </c:pt>
                <c:pt idx="605">
                  <c:v>263669.39337500039</c:v>
                </c:pt>
                <c:pt idx="606">
                  <c:v>263737.72844642901</c:v>
                </c:pt>
                <c:pt idx="607">
                  <c:v>263806.06351785758</c:v>
                </c:pt>
                <c:pt idx="608">
                  <c:v>263874.39858928614</c:v>
                </c:pt>
                <c:pt idx="609">
                  <c:v>263942.7336607147</c:v>
                </c:pt>
                <c:pt idx="610">
                  <c:v>264011.06873214326</c:v>
                </c:pt>
                <c:pt idx="611">
                  <c:v>264079.40380357188</c:v>
                </c:pt>
                <c:pt idx="612">
                  <c:v>264147.73887500045</c:v>
                </c:pt>
                <c:pt idx="613">
                  <c:v>264216.07394642901</c:v>
                </c:pt>
                <c:pt idx="614">
                  <c:v>264284.40901785763</c:v>
                </c:pt>
                <c:pt idx="615">
                  <c:v>264352.74408928619</c:v>
                </c:pt>
                <c:pt idx="616">
                  <c:v>264421.07916071475</c:v>
                </c:pt>
                <c:pt idx="617">
                  <c:v>264489.41423214332</c:v>
                </c:pt>
                <c:pt idx="618">
                  <c:v>264557.74930357188</c:v>
                </c:pt>
                <c:pt idx="619">
                  <c:v>264626.0843750005</c:v>
                </c:pt>
                <c:pt idx="620">
                  <c:v>264694.41944642906</c:v>
                </c:pt>
                <c:pt idx="621">
                  <c:v>264762.75451785763</c:v>
                </c:pt>
                <c:pt idx="622">
                  <c:v>264831.08958928625</c:v>
                </c:pt>
                <c:pt idx="623">
                  <c:v>264899.42466071481</c:v>
                </c:pt>
                <c:pt idx="624">
                  <c:v>267017.81187500001</c:v>
                </c:pt>
                <c:pt idx="625">
                  <c:v>267025.2009639946</c:v>
                </c:pt>
                <c:pt idx="626">
                  <c:v>267032.5900529892</c:v>
                </c:pt>
                <c:pt idx="627">
                  <c:v>267039.97914198373</c:v>
                </c:pt>
                <c:pt idx="628">
                  <c:v>267047.36823097832</c:v>
                </c:pt>
                <c:pt idx="629">
                  <c:v>267054.75731997291</c:v>
                </c:pt>
                <c:pt idx="630">
                  <c:v>267062.14640896744</c:v>
                </c:pt>
                <c:pt idx="631">
                  <c:v>267069.53549796203</c:v>
                </c:pt>
                <c:pt idx="632">
                  <c:v>267076.92458695662</c:v>
                </c:pt>
                <c:pt idx="633">
                  <c:v>267084.31367595121</c:v>
                </c:pt>
                <c:pt idx="634">
                  <c:v>267091.7027649458</c:v>
                </c:pt>
                <c:pt idx="635">
                  <c:v>267099.09185394034</c:v>
                </c:pt>
                <c:pt idx="636">
                  <c:v>267106.48094293493</c:v>
                </c:pt>
                <c:pt idx="637">
                  <c:v>267113.87003192952</c:v>
                </c:pt>
                <c:pt idx="638">
                  <c:v>267121.25912092405</c:v>
                </c:pt>
                <c:pt idx="639">
                  <c:v>267128.64820991864</c:v>
                </c:pt>
                <c:pt idx="640">
                  <c:v>267136.03729891323</c:v>
                </c:pt>
                <c:pt idx="641">
                  <c:v>267143.42638790782</c:v>
                </c:pt>
                <c:pt idx="642">
                  <c:v>267150.81547690241</c:v>
                </c:pt>
                <c:pt idx="643">
                  <c:v>267158.20456589694</c:v>
                </c:pt>
                <c:pt idx="644">
                  <c:v>267165.59365489153</c:v>
                </c:pt>
                <c:pt idx="645">
                  <c:v>267172.98274388612</c:v>
                </c:pt>
                <c:pt idx="646">
                  <c:v>267180.37183288066</c:v>
                </c:pt>
                <c:pt idx="647">
                  <c:v>267187.76092187525</c:v>
                </c:pt>
                <c:pt idx="648">
                  <c:v>267195.15001086984</c:v>
                </c:pt>
                <c:pt idx="649">
                  <c:v>267202.53909986443</c:v>
                </c:pt>
                <c:pt idx="650">
                  <c:v>267209.92818885902</c:v>
                </c:pt>
                <c:pt idx="651">
                  <c:v>267217.31727785355</c:v>
                </c:pt>
                <c:pt idx="652">
                  <c:v>267224.70636684814</c:v>
                </c:pt>
                <c:pt idx="653">
                  <c:v>267232.09545584273</c:v>
                </c:pt>
                <c:pt idx="654">
                  <c:v>267239.48454483727</c:v>
                </c:pt>
                <c:pt idx="655">
                  <c:v>267246.87363383186</c:v>
                </c:pt>
                <c:pt idx="656">
                  <c:v>267254.26272282645</c:v>
                </c:pt>
                <c:pt idx="657">
                  <c:v>267261.65181182104</c:v>
                </c:pt>
                <c:pt idx="658">
                  <c:v>267269.04090081563</c:v>
                </c:pt>
                <c:pt idx="659">
                  <c:v>267276.42998981016</c:v>
                </c:pt>
                <c:pt idx="660">
                  <c:v>267283.81907880475</c:v>
                </c:pt>
                <c:pt idx="661">
                  <c:v>267291.20816779934</c:v>
                </c:pt>
                <c:pt idx="662">
                  <c:v>267298.59725679387</c:v>
                </c:pt>
                <c:pt idx="663">
                  <c:v>267305.98634578846</c:v>
                </c:pt>
                <c:pt idx="664">
                  <c:v>267313.37543478305</c:v>
                </c:pt>
                <c:pt idx="665">
                  <c:v>267320.76452377765</c:v>
                </c:pt>
                <c:pt idx="666">
                  <c:v>267328.15361277224</c:v>
                </c:pt>
                <c:pt idx="667">
                  <c:v>267335.54270176677</c:v>
                </c:pt>
                <c:pt idx="668">
                  <c:v>267342.93179076136</c:v>
                </c:pt>
                <c:pt idx="669">
                  <c:v>267350.32087975595</c:v>
                </c:pt>
                <c:pt idx="670">
                  <c:v>267357.70996875048</c:v>
                </c:pt>
                <c:pt idx="671">
                  <c:v>267365.09905774507</c:v>
                </c:pt>
                <c:pt idx="672">
                  <c:v>267372.48814673966</c:v>
                </c:pt>
                <c:pt idx="673">
                  <c:v>267379.87723573425</c:v>
                </c:pt>
                <c:pt idx="674">
                  <c:v>267387.26632472884</c:v>
                </c:pt>
                <c:pt idx="675">
                  <c:v>267394.65541372338</c:v>
                </c:pt>
                <c:pt idx="676">
                  <c:v>267402.04450271797</c:v>
                </c:pt>
                <c:pt idx="677">
                  <c:v>267409.43359171256</c:v>
                </c:pt>
                <c:pt idx="678">
                  <c:v>267416.82268070709</c:v>
                </c:pt>
                <c:pt idx="679">
                  <c:v>267424.21176970168</c:v>
                </c:pt>
                <c:pt idx="680">
                  <c:v>267431.60085869627</c:v>
                </c:pt>
                <c:pt idx="681">
                  <c:v>267438.98994769086</c:v>
                </c:pt>
                <c:pt idx="682">
                  <c:v>267446.37903668545</c:v>
                </c:pt>
                <c:pt idx="683">
                  <c:v>267453.76812567998</c:v>
                </c:pt>
                <c:pt idx="684">
                  <c:v>267461.15721467457</c:v>
                </c:pt>
                <c:pt idx="685">
                  <c:v>267468.54630366917</c:v>
                </c:pt>
                <c:pt idx="686">
                  <c:v>267475.9353926637</c:v>
                </c:pt>
                <c:pt idx="687">
                  <c:v>267483.32448165829</c:v>
                </c:pt>
                <c:pt idx="688">
                  <c:v>267490.71357065288</c:v>
                </c:pt>
                <c:pt idx="689">
                  <c:v>267498.10265964747</c:v>
                </c:pt>
                <c:pt idx="690">
                  <c:v>267505.49174864206</c:v>
                </c:pt>
                <c:pt idx="691">
                  <c:v>267512.88083763659</c:v>
                </c:pt>
                <c:pt idx="692">
                  <c:v>267520.26992663118</c:v>
                </c:pt>
                <c:pt idx="693">
                  <c:v>267527.65901562577</c:v>
                </c:pt>
                <c:pt idx="694">
                  <c:v>267535.04810462031</c:v>
                </c:pt>
                <c:pt idx="695">
                  <c:v>267542.4371936149</c:v>
                </c:pt>
                <c:pt idx="696">
                  <c:v>267549.82628260949</c:v>
                </c:pt>
                <c:pt idx="697">
                  <c:v>267557.21537160408</c:v>
                </c:pt>
                <c:pt idx="698">
                  <c:v>267564.60446059867</c:v>
                </c:pt>
                <c:pt idx="699">
                  <c:v>267571.9935495932</c:v>
                </c:pt>
                <c:pt idx="700">
                  <c:v>267579.38263858779</c:v>
                </c:pt>
                <c:pt idx="701">
                  <c:v>267586.77172758238</c:v>
                </c:pt>
                <c:pt idx="702">
                  <c:v>267594.16081657691</c:v>
                </c:pt>
                <c:pt idx="703">
                  <c:v>267601.5499055715</c:v>
                </c:pt>
                <c:pt idx="704">
                  <c:v>267608.9389945661</c:v>
                </c:pt>
                <c:pt idx="705">
                  <c:v>267616.32808356069</c:v>
                </c:pt>
                <c:pt idx="706">
                  <c:v>267623.71717255528</c:v>
                </c:pt>
                <c:pt idx="707">
                  <c:v>267631.10626154981</c:v>
                </c:pt>
                <c:pt idx="708">
                  <c:v>267638.4953505444</c:v>
                </c:pt>
                <c:pt idx="709">
                  <c:v>267645.88443953899</c:v>
                </c:pt>
                <c:pt idx="710">
                  <c:v>267653.27352853352</c:v>
                </c:pt>
                <c:pt idx="711">
                  <c:v>267660.66261752811</c:v>
                </c:pt>
                <c:pt idx="712">
                  <c:v>267668.0517065227</c:v>
                </c:pt>
                <c:pt idx="713">
                  <c:v>267675.44079551729</c:v>
                </c:pt>
                <c:pt idx="714">
                  <c:v>267682.82988451188</c:v>
                </c:pt>
                <c:pt idx="715">
                  <c:v>267690.21897350642</c:v>
                </c:pt>
                <c:pt idx="716">
                  <c:v>267697.60806250101</c:v>
                </c:pt>
                <c:pt idx="717">
                  <c:v>267704.9971514956</c:v>
                </c:pt>
                <c:pt idx="718">
                  <c:v>267712.38624049013</c:v>
                </c:pt>
                <c:pt idx="719">
                  <c:v>267719.77532948472</c:v>
                </c:pt>
                <c:pt idx="720">
                  <c:v>267727.16441847931</c:v>
                </c:pt>
                <c:pt idx="721">
                  <c:v>267734.5535074739</c:v>
                </c:pt>
                <c:pt idx="722">
                  <c:v>267741.94259646849</c:v>
                </c:pt>
                <c:pt idx="723">
                  <c:v>267749.33168546302</c:v>
                </c:pt>
                <c:pt idx="724">
                  <c:v>267756.72077445762</c:v>
                </c:pt>
                <c:pt idx="725">
                  <c:v>267764.10986345221</c:v>
                </c:pt>
                <c:pt idx="726">
                  <c:v>267771.49895244674</c:v>
                </c:pt>
                <c:pt idx="727">
                  <c:v>267778.88804144133</c:v>
                </c:pt>
                <c:pt idx="728">
                  <c:v>267786.27713043592</c:v>
                </c:pt>
                <c:pt idx="729">
                  <c:v>267793.66621943051</c:v>
                </c:pt>
                <c:pt idx="730">
                  <c:v>267801.0553084251</c:v>
                </c:pt>
                <c:pt idx="731">
                  <c:v>267808.44439741963</c:v>
                </c:pt>
                <c:pt idx="732">
                  <c:v>267815.83348641422</c:v>
                </c:pt>
                <c:pt idx="733">
                  <c:v>267823.22257540881</c:v>
                </c:pt>
                <c:pt idx="734">
                  <c:v>267830.61166440335</c:v>
                </c:pt>
                <c:pt idx="735">
                  <c:v>267838.00075339794</c:v>
                </c:pt>
                <c:pt idx="736">
                  <c:v>267845.38984239253</c:v>
                </c:pt>
                <c:pt idx="737">
                  <c:v>267852.77893138712</c:v>
                </c:pt>
                <c:pt idx="738">
                  <c:v>267860.16802038171</c:v>
                </c:pt>
                <c:pt idx="739">
                  <c:v>267867.55710937624</c:v>
                </c:pt>
                <c:pt idx="740">
                  <c:v>267874.94619837083</c:v>
                </c:pt>
                <c:pt idx="741">
                  <c:v>267882.33528736542</c:v>
                </c:pt>
                <c:pt idx="742">
                  <c:v>267889.72437635995</c:v>
                </c:pt>
                <c:pt idx="743">
                  <c:v>267897.11346535455</c:v>
                </c:pt>
                <c:pt idx="744">
                  <c:v>267904.50255434914</c:v>
                </c:pt>
                <c:pt idx="745">
                  <c:v>267911.89164334373</c:v>
                </c:pt>
                <c:pt idx="746">
                  <c:v>267919.28073233832</c:v>
                </c:pt>
                <c:pt idx="747">
                  <c:v>267926.66982133285</c:v>
                </c:pt>
                <c:pt idx="748">
                  <c:v>267934.05891032744</c:v>
                </c:pt>
                <c:pt idx="749">
                  <c:v>267941.44799932203</c:v>
                </c:pt>
                <c:pt idx="750">
                  <c:v>267948.83708831656</c:v>
                </c:pt>
                <c:pt idx="751">
                  <c:v>267956.22617731115</c:v>
                </c:pt>
                <c:pt idx="752">
                  <c:v>267963.61526630574</c:v>
                </c:pt>
                <c:pt idx="753">
                  <c:v>268377.40425000002</c:v>
                </c:pt>
                <c:pt idx="754">
                  <c:v>268377.41168494424</c:v>
                </c:pt>
                <c:pt idx="755">
                  <c:v>268377.41911988845</c:v>
                </c:pt>
                <c:pt idx="756">
                  <c:v>268377.42655483267</c:v>
                </c:pt>
                <c:pt idx="757">
                  <c:v>268377.43398977688</c:v>
                </c:pt>
                <c:pt idx="758">
                  <c:v>268377.44142472115</c:v>
                </c:pt>
                <c:pt idx="759">
                  <c:v>268377.44885966537</c:v>
                </c:pt>
                <c:pt idx="760">
                  <c:v>268377.45629460958</c:v>
                </c:pt>
                <c:pt idx="761">
                  <c:v>268377.46372955386</c:v>
                </c:pt>
                <c:pt idx="762">
                  <c:v>268377.47116449807</c:v>
                </c:pt>
                <c:pt idx="763">
                  <c:v>268377.47859944229</c:v>
                </c:pt>
                <c:pt idx="764">
                  <c:v>268377.4860343865</c:v>
                </c:pt>
                <c:pt idx="765">
                  <c:v>268377.49346933072</c:v>
                </c:pt>
                <c:pt idx="766">
                  <c:v>268377.50090427499</c:v>
                </c:pt>
                <c:pt idx="767">
                  <c:v>268377.5083392192</c:v>
                </c:pt>
                <c:pt idx="768">
                  <c:v>268377.51577416342</c:v>
                </c:pt>
                <c:pt idx="769">
                  <c:v>268377.52320910769</c:v>
                </c:pt>
                <c:pt idx="770">
                  <c:v>268377.53064405191</c:v>
                </c:pt>
                <c:pt idx="771">
                  <c:v>268377.53807899612</c:v>
                </c:pt>
                <c:pt idx="772">
                  <c:v>268377.54551394033</c:v>
                </c:pt>
                <c:pt idx="773">
                  <c:v>268377.55294888455</c:v>
                </c:pt>
                <c:pt idx="774">
                  <c:v>268377.56038382882</c:v>
                </c:pt>
                <c:pt idx="775">
                  <c:v>268377.56781877304</c:v>
                </c:pt>
                <c:pt idx="776">
                  <c:v>268377.57525371725</c:v>
                </c:pt>
                <c:pt idx="777">
                  <c:v>268377.58268866153</c:v>
                </c:pt>
                <c:pt idx="778">
                  <c:v>268377.59012360574</c:v>
                </c:pt>
                <c:pt idx="779">
                  <c:v>268377.59755854995</c:v>
                </c:pt>
                <c:pt idx="780">
                  <c:v>268377.60499349417</c:v>
                </c:pt>
                <c:pt idx="781">
                  <c:v>268377.61242843838</c:v>
                </c:pt>
                <c:pt idx="782">
                  <c:v>268377.61986338266</c:v>
                </c:pt>
                <c:pt idx="783">
                  <c:v>268377.62729832687</c:v>
                </c:pt>
                <c:pt idx="784">
                  <c:v>268377.63473327109</c:v>
                </c:pt>
                <c:pt idx="785">
                  <c:v>268377.64216821536</c:v>
                </c:pt>
                <c:pt idx="786">
                  <c:v>268377.64960315957</c:v>
                </c:pt>
                <c:pt idx="787">
                  <c:v>268377.65703810379</c:v>
                </c:pt>
                <c:pt idx="788">
                  <c:v>268377.664473048</c:v>
                </c:pt>
                <c:pt idx="789">
                  <c:v>268377.67190799222</c:v>
                </c:pt>
                <c:pt idx="790">
                  <c:v>268377.67934293649</c:v>
                </c:pt>
                <c:pt idx="791">
                  <c:v>268377.68677788071</c:v>
                </c:pt>
                <c:pt idx="792">
                  <c:v>268377.69421282492</c:v>
                </c:pt>
                <c:pt idx="793">
                  <c:v>268377.70164776919</c:v>
                </c:pt>
                <c:pt idx="794">
                  <c:v>268377.70908271341</c:v>
                </c:pt>
                <c:pt idx="795">
                  <c:v>268377.71651765762</c:v>
                </c:pt>
                <c:pt idx="796">
                  <c:v>268377.72395260184</c:v>
                </c:pt>
                <c:pt idx="797">
                  <c:v>268377.73138754605</c:v>
                </c:pt>
                <c:pt idx="798">
                  <c:v>268377.73882249033</c:v>
                </c:pt>
                <c:pt idx="799">
                  <c:v>268377.74625743454</c:v>
                </c:pt>
                <c:pt idx="800">
                  <c:v>268377.75369237876</c:v>
                </c:pt>
                <c:pt idx="801">
                  <c:v>268377.76112732303</c:v>
                </c:pt>
                <c:pt idx="802">
                  <c:v>268377.76856226724</c:v>
                </c:pt>
                <c:pt idx="803">
                  <c:v>268377.77599721146</c:v>
                </c:pt>
                <c:pt idx="804">
                  <c:v>268377.78343215567</c:v>
                </c:pt>
                <c:pt idx="805">
                  <c:v>268377.79086709989</c:v>
                </c:pt>
                <c:pt idx="806">
                  <c:v>268377.79830204416</c:v>
                </c:pt>
                <c:pt idx="807">
                  <c:v>268377.80573698838</c:v>
                </c:pt>
                <c:pt idx="808">
                  <c:v>268377.81317193259</c:v>
                </c:pt>
                <c:pt idx="809">
                  <c:v>268377.82060687686</c:v>
                </c:pt>
                <c:pt idx="810">
                  <c:v>268377.82804182108</c:v>
                </c:pt>
                <c:pt idx="811">
                  <c:v>268377.83547676529</c:v>
                </c:pt>
                <c:pt idx="812">
                  <c:v>268377.84291170951</c:v>
                </c:pt>
                <c:pt idx="813">
                  <c:v>268377.85034665372</c:v>
                </c:pt>
                <c:pt idx="814">
                  <c:v>268377.857781598</c:v>
                </c:pt>
                <c:pt idx="815">
                  <c:v>268377.86521654221</c:v>
                </c:pt>
                <c:pt idx="816">
                  <c:v>268377.87265148642</c:v>
                </c:pt>
                <c:pt idx="817">
                  <c:v>268377.8800864307</c:v>
                </c:pt>
                <c:pt idx="818">
                  <c:v>268377.88752137491</c:v>
                </c:pt>
                <c:pt idx="819">
                  <c:v>268377.89495631913</c:v>
                </c:pt>
                <c:pt idx="820">
                  <c:v>268377.90239126334</c:v>
                </c:pt>
                <c:pt idx="821">
                  <c:v>268377.90982620756</c:v>
                </c:pt>
                <c:pt idx="822">
                  <c:v>268377.91726115183</c:v>
                </c:pt>
                <c:pt idx="823">
                  <c:v>268377.92469609604</c:v>
                </c:pt>
                <c:pt idx="824">
                  <c:v>268377.93213104026</c:v>
                </c:pt>
                <c:pt idx="825">
                  <c:v>268377.93956598453</c:v>
                </c:pt>
                <c:pt idx="826">
                  <c:v>268377.94700092875</c:v>
                </c:pt>
                <c:pt idx="827">
                  <c:v>268377.95443587296</c:v>
                </c:pt>
                <c:pt idx="828">
                  <c:v>268377.96187081718</c:v>
                </c:pt>
                <c:pt idx="829">
                  <c:v>268377.96930576139</c:v>
                </c:pt>
                <c:pt idx="830">
                  <c:v>268377.97674070566</c:v>
                </c:pt>
                <c:pt idx="831">
                  <c:v>268377.98417564988</c:v>
                </c:pt>
                <c:pt idx="832">
                  <c:v>268377.99161059409</c:v>
                </c:pt>
                <c:pt idx="833">
                  <c:v>268377.99904553837</c:v>
                </c:pt>
                <c:pt idx="834">
                  <c:v>268378.00648048258</c:v>
                </c:pt>
                <c:pt idx="835">
                  <c:v>268378.0139154268</c:v>
                </c:pt>
                <c:pt idx="836">
                  <c:v>268378.02135037101</c:v>
                </c:pt>
                <c:pt idx="837">
                  <c:v>268378.02878531523</c:v>
                </c:pt>
                <c:pt idx="838">
                  <c:v>268378.0362202595</c:v>
                </c:pt>
                <c:pt idx="839">
                  <c:v>268378.04365520371</c:v>
                </c:pt>
                <c:pt idx="840">
                  <c:v>268378.05109014793</c:v>
                </c:pt>
                <c:pt idx="841">
                  <c:v>268378.0585250922</c:v>
                </c:pt>
                <c:pt idx="842">
                  <c:v>268378.06596003642</c:v>
                </c:pt>
                <c:pt idx="843">
                  <c:v>268378.07339498063</c:v>
                </c:pt>
                <c:pt idx="844">
                  <c:v>268378.08082992485</c:v>
                </c:pt>
                <c:pt idx="845">
                  <c:v>268378.08826486906</c:v>
                </c:pt>
                <c:pt idx="846">
                  <c:v>268378.09569981333</c:v>
                </c:pt>
                <c:pt idx="847">
                  <c:v>268378.10313475755</c:v>
                </c:pt>
                <c:pt idx="848">
                  <c:v>268378.11056970176</c:v>
                </c:pt>
                <c:pt idx="849">
                  <c:v>268378.11800464604</c:v>
                </c:pt>
                <c:pt idx="850">
                  <c:v>268378.12543959025</c:v>
                </c:pt>
                <c:pt idx="851">
                  <c:v>268378.13287453447</c:v>
                </c:pt>
                <c:pt idx="852">
                  <c:v>268378.14030947868</c:v>
                </c:pt>
                <c:pt idx="853">
                  <c:v>268378.14774442289</c:v>
                </c:pt>
                <c:pt idx="854">
                  <c:v>268378.15517936717</c:v>
                </c:pt>
                <c:pt idx="855">
                  <c:v>268378.16261431138</c:v>
                </c:pt>
                <c:pt idx="856">
                  <c:v>268378.1700492556</c:v>
                </c:pt>
                <c:pt idx="857">
                  <c:v>268378.17748419987</c:v>
                </c:pt>
                <c:pt idx="858">
                  <c:v>268378.18491914409</c:v>
                </c:pt>
                <c:pt idx="859">
                  <c:v>268378.1923540883</c:v>
                </c:pt>
                <c:pt idx="860">
                  <c:v>268378.19978903251</c:v>
                </c:pt>
                <c:pt idx="861">
                  <c:v>268378.20722397673</c:v>
                </c:pt>
                <c:pt idx="862">
                  <c:v>268378.214658921</c:v>
                </c:pt>
                <c:pt idx="863">
                  <c:v>268378.22209386522</c:v>
                </c:pt>
                <c:pt idx="864">
                  <c:v>268378.22952880943</c:v>
                </c:pt>
                <c:pt idx="865">
                  <c:v>268378.2369637537</c:v>
                </c:pt>
                <c:pt idx="866">
                  <c:v>268378.24439869792</c:v>
                </c:pt>
                <c:pt idx="867">
                  <c:v>268378.25183364213</c:v>
                </c:pt>
                <c:pt idx="868">
                  <c:v>268378.25926858635</c:v>
                </c:pt>
                <c:pt idx="869">
                  <c:v>268378.26670353056</c:v>
                </c:pt>
                <c:pt idx="870">
                  <c:v>268378.27413847484</c:v>
                </c:pt>
                <c:pt idx="871">
                  <c:v>268378.28157341905</c:v>
                </c:pt>
                <c:pt idx="872">
                  <c:v>268378.28900836327</c:v>
                </c:pt>
                <c:pt idx="873">
                  <c:v>268378.29644330754</c:v>
                </c:pt>
                <c:pt idx="874">
                  <c:v>268378.30387825175</c:v>
                </c:pt>
                <c:pt idx="875">
                  <c:v>268378.31131319597</c:v>
                </c:pt>
                <c:pt idx="876">
                  <c:v>268378.31874814018</c:v>
                </c:pt>
                <c:pt idx="877">
                  <c:v>268378.3261830844</c:v>
                </c:pt>
                <c:pt idx="878">
                  <c:v>268378.33361802867</c:v>
                </c:pt>
                <c:pt idx="879">
                  <c:v>268378.34105297289</c:v>
                </c:pt>
                <c:pt idx="880">
                  <c:v>268378.3484879171</c:v>
                </c:pt>
                <c:pt idx="881">
                  <c:v>268378.35592286137</c:v>
                </c:pt>
                <c:pt idx="882">
                  <c:v>268378.36335780559</c:v>
                </c:pt>
                <c:pt idx="883">
                  <c:v>268378.3707927498</c:v>
                </c:pt>
                <c:pt idx="884">
                  <c:v>268378.37822769402</c:v>
                </c:pt>
                <c:pt idx="885">
                  <c:v>268378.38566263823</c:v>
                </c:pt>
                <c:pt idx="886">
                  <c:v>268378.39309758251</c:v>
                </c:pt>
                <c:pt idx="887">
                  <c:v>268378.40053252672</c:v>
                </c:pt>
                <c:pt idx="888">
                  <c:v>268378.40796747094</c:v>
                </c:pt>
                <c:pt idx="889">
                  <c:v>268378.41540241521</c:v>
                </c:pt>
                <c:pt idx="890">
                  <c:v>268378.42283735942</c:v>
                </c:pt>
                <c:pt idx="891">
                  <c:v>268378.43027230364</c:v>
                </c:pt>
                <c:pt idx="892">
                  <c:v>268378.43770724785</c:v>
                </c:pt>
                <c:pt idx="893">
                  <c:v>268378.44514219207</c:v>
                </c:pt>
                <c:pt idx="894">
                  <c:v>268378.45257713634</c:v>
                </c:pt>
                <c:pt idx="895">
                  <c:v>268378.46001208056</c:v>
                </c:pt>
                <c:pt idx="896">
                  <c:v>268378.46744702477</c:v>
                </c:pt>
                <c:pt idx="897">
                  <c:v>268378.47488196904</c:v>
                </c:pt>
                <c:pt idx="898">
                  <c:v>268378.48231691326</c:v>
                </c:pt>
                <c:pt idx="899">
                  <c:v>268378.48975185747</c:v>
                </c:pt>
                <c:pt idx="900">
                  <c:v>268378.49718680169</c:v>
                </c:pt>
                <c:pt idx="901">
                  <c:v>268378.5046217459</c:v>
                </c:pt>
                <c:pt idx="902">
                  <c:v>268378.51205669018</c:v>
                </c:pt>
                <c:pt idx="903">
                  <c:v>268378.51949163439</c:v>
                </c:pt>
                <c:pt idx="904">
                  <c:v>268378.5269265786</c:v>
                </c:pt>
                <c:pt idx="905">
                  <c:v>268378.53436152288</c:v>
                </c:pt>
                <c:pt idx="906">
                  <c:v>268378.54179646709</c:v>
                </c:pt>
                <c:pt idx="907">
                  <c:v>268378.54923141131</c:v>
                </c:pt>
                <c:pt idx="908">
                  <c:v>268378.55666635552</c:v>
                </c:pt>
                <c:pt idx="909">
                  <c:v>268378.56410129974</c:v>
                </c:pt>
                <c:pt idx="910">
                  <c:v>268378.57153624401</c:v>
                </c:pt>
                <c:pt idx="911">
                  <c:v>268378.57897118822</c:v>
                </c:pt>
                <c:pt idx="912">
                  <c:v>268378.58640613244</c:v>
                </c:pt>
                <c:pt idx="913">
                  <c:v>268378.59384107671</c:v>
                </c:pt>
                <c:pt idx="914">
                  <c:v>268378.60127602093</c:v>
                </c:pt>
                <c:pt idx="915">
                  <c:v>268378.60871096514</c:v>
                </c:pt>
                <c:pt idx="916">
                  <c:v>268378.61614590936</c:v>
                </c:pt>
                <c:pt idx="917">
                  <c:v>268378.62358085357</c:v>
                </c:pt>
                <c:pt idx="918">
                  <c:v>268378.63101579784</c:v>
                </c:pt>
                <c:pt idx="919">
                  <c:v>268378.63845074206</c:v>
                </c:pt>
                <c:pt idx="920">
                  <c:v>268378.64588568627</c:v>
                </c:pt>
                <c:pt idx="921">
                  <c:v>268378.65332063055</c:v>
                </c:pt>
                <c:pt idx="922">
                  <c:v>268378.66075557476</c:v>
                </c:pt>
                <c:pt idx="923">
                  <c:v>268378.66819051898</c:v>
                </c:pt>
                <c:pt idx="924">
                  <c:v>268378.67562546319</c:v>
                </c:pt>
                <c:pt idx="925">
                  <c:v>268378.68306040741</c:v>
                </c:pt>
                <c:pt idx="926">
                  <c:v>268378.69049535168</c:v>
                </c:pt>
                <c:pt idx="927">
                  <c:v>268378.69793029589</c:v>
                </c:pt>
                <c:pt idx="928">
                  <c:v>268378.70536524011</c:v>
                </c:pt>
                <c:pt idx="929">
                  <c:v>268378.71280018438</c:v>
                </c:pt>
                <c:pt idx="930">
                  <c:v>268378.7202351286</c:v>
                </c:pt>
                <c:pt idx="931">
                  <c:v>268378.72767007281</c:v>
                </c:pt>
                <c:pt idx="932">
                  <c:v>268378.73510501703</c:v>
                </c:pt>
                <c:pt idx="933">
                  <c:v>268378.74253996124</c:v>
                </c:pt>
                <c:pt idx="934">
                  <c:v>268378.74997490551</c:v>
                </c:pt>
                <c:pt idx="935">
                  <c:v>268378.75740984973</c:v>
                </c:pt>
                <c:pt idx="936">
                  <c:v>268378.76484479394</c:v>
                </c:pt>
                <c:pt idx="937">
                  <c:v>268378.77227973822</c:v>
                </c:pt>
                <c:pt idx="938">
                  <c:v>268378.77971468243</c:v>
                </c:pt>
                <c:pt idx="939">
                  <c:v>268378.78714962665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F1-4D38-B585-8677E3944B46}"/>
            </c:ext>
          </c:extLst>
        </c:ser>
        <c:ser>
          <c:idx val="2"/>
          <c:order val="2"/>
          <c:tx>
            <c:strRef>
              <c:f>'[Графики для диплома.xlsx]Металлурги'!$D$1</c:f>
              <c:strCache>
                <c:ptCount val="1"/>
                <c:pt idx="0">
                  <c:v>ГМК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диплома.xlsx]Металлурги'!$A$2:$A$942</c:f>
              <c:numCache>
                <c:formatCode>m/d/yyyy</c:formatCode>
                <c:ptCount val="941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диплома.xlsx]Металлурги'!$D$2:$D$942</c:f>
              <c:numCache>
                <c:formatCode>General</c:formatCode>
                <c:ptCount val="941"/>
                <c:pt idx="0">
                  <c:v>485779.35</c:v>
                </c:pt>
                <c:pt idx="1">
                  <c:v>487612.21666666667</c:v>
                </c:pt>
                <c:pt idx="2">
                  <c:v>489445.08333333337</c:v>
                </c:pt>
                <c:pt idx="3">
                  <c:v>491277.95000000007</c:v>
                </c:pt>
                <c:pt idx="4">
                  <c:v>493110.81666666677</c:v>
                </c:pt>
                <c:pt idx="5">
                  <c:v>494943.68333333347</c:v>
                </c:pt>
                <c:pt idx="6">
                  <c:v>496776.55000000016</c:v>
                </c:pt>
                <c:pt idx="7">
                  <c:v>498609.41666666686</c:v>
                </c:pt>
                <c:pt idx="8">
                  <c:v>500442.28333333356</c:v>
                </c:pt>
                <c:pt idx="9">
                  <c:v>502275.15000000026</c:v>
                </c:pt>
                <c:pt idx="10">
                  <c:v>504108.01666666695</c:v>
                </c:pt>
                <c:pt idx="11">
                  <c:v>505940.88333333365</c:v>
                </c:pt>
                <c:pt idx="12">
                  <c:v>507773.75000000035</c:v>
                </c:pt>
                <c:pt idx="13">
                  <c:v>509606.61666666705</c:v>
                </c:pt>
                <c:pt idx="14">
                  <c:v>511439.48333333374</c:v>
                </c:pt>
                <c:pt idx="15">
                  <c:v>513272.35000000044</c:v>
                </c:pt>
                <c:pt idx="16">
                  <c:v>515105.21666666714</c:v>
                </c:pt>
                <c:pt idx="17">
                  <c:v>516938.08333333384</c:v>
                </c:pt>
                <c:pt idx="18">
                  <c:v>518770.95000000054</c:v>
                </c:pt>
                <c:pt idx="19">
                  <c:v>520603.81666666723</c:v>
                </c:pt>
                <c:pt idx="20">
                  <c:v>522436.68333333393</c:v>
                </c:pt>
                <c:pt idx="21">
                  <c:v>524269.55000000063</c:v>
                </c:pt>
                <c:pt idx="22">
                  <c:v>526102.41666666733</c:v>
                </c:pt>
                <c:pt idx="23">
                  <c:v>527935.28333333402</c:v>
                </c:pt>
                <c:pt idx="24">
                  <c:v>529768.15000000072</c:v>
                </c:pt>
                <c:pt idx="25">
                  <c:v>531601.01666666742</c:v>
                </c:pt>
                <c:pt idx="26">
                  <c:v>533433.88333333412</c:v>
                </c:pt>
                <c:pt idx="27">
                  <c:v>535266.75000000081</c:v>
                </c:pt>
                <c:pt idx="28">
                  <c:v>537099.61666666751</c:v>
                </c:pt>
                <c:pt idx="29">
                  <c:v>538932.48333333421</c:v>
                </c:pt>
                <c:pt idx="30">
                  <c:v>540765.35000000091</c:v>
                </c:pt>
                <c:pt idx="31">
                  <c:v>542598.21666666761</c:v>
                </c:pt>
                <c:pt idx="32">
                  <c:v>544431.0833333343</c:v>
                </c:pt>
                <c:pt idx="33">
                  <c:v>546263.950000001</c:v>
                </c:pt>
                <c:pt idx="34">
                  <c:v>548096.8166666677</c:v>
                </c:pt>
                <c:pt idx="35">
                  <c:v>549929.6833333344</c:v>
                </c:pt>
                <c:pt idx="36">
                  <c:v>551762.55000000109</c:v>
                </c:pt>
                <c:pt idx="37">
                  <c:v>553595.41666666779</c:v>
                </c:pt>
                <c:pt idx="38">
                  <c:v>555428.28333333449</c:v>
                </c:pt>
                <c:pt idx="39">
                  <c:v>557261.15000000119</c:v>
                </c:pt>
                <c:pt idx="40">
                  <c:v>559094.01666666789</c:v>
                </c:pt>
                <c:pt idx="41">
                  <c:v>560926.88333333458</c:v>
                </c:pt>
                <c:pt idx="42">
                  <c:v>562759.75000000128</c:v>
                </c:pt>
                <c:pt idx="43">
                  <c:v>564592.61666666798</c:v>
                </c:pt>
                <c:pt idx="44">
                  <c:v>566425.48333333468</c:v>
                </c:pt>
                <c:pt idx="45">
                  <c:v>568258.35000000137</c:v>
                </c:pt>
                <c:pt idx="46">
                  <c:v>570091.21666666807</c:v>
                </c:pt>
                <c:pt idx="47">
                  <c:v>571924.08333333477</c:v>
                </c:pt>
                <c:pt idx="48">
                  <c:v>573756.95000000147</c:v>
                </c:pt>
                <c:pt idx="49">
                  <c:v>575589.81666666816</c:v>
                </c:pt>
                <c:pt idx="50">
                  <c:v>577422.68333333486</c:v>
                </c:pt>
                <c:pt idx="51">
                  <c:v>579255.55000000156</c:v>
                </c:pt>
                <c:pt idx="52">
                  <c:v>581088.41666666826</c:v>
                </c:pt>
                <c:pt idx="53">
                  <c:v>582921.28333333496</c:v>
                </c:pt>
                <c:pt idx="54">
                  <c:v>584754.15000000165</c:v>
                </c:pt>
                <c:pt idx="55">
                  <c:v>586587.01666666835</c:v>
                </c:pt>
                <c:pt idx="56">
                  <c:v>588419.88333333505</c:v>
                </c:pt>
                <c:pt idx="57">
                  <c:v>590252.75000000175</c:v>
                </c:pt>
                <c:pt idx="58">
                  <c:v>592085.61666666844</c:v>
                </c:pt>
                <c:pt idx="59">
                  <c:v>593918.48333333514</c:v>
                </c:pt>
                <c:pt idx="60">
                  <c:v>595751.35000000184</c:v>
                </c:pt>
                <c:pt idx="61">
                  <c:v>597584.21666666854</c:v>
                </c:pt>
                <c:pt idx="62">
                  <c:v>599417.08333333523</c:v>
                </c:pt>
                <c:pt idx="63">
                  <c:v>601249.95000000193</c:v>
                </c:pt>
                <c:pt idx="64">
                  <c:v>603082.81666666863</c:v>
                </c:pt>
                <c:pt idx="65">
                  <c:v>604915.68333333533</c:v>
                </c:pt>
                <c:pt idx="66">
                  <c:v>606748.55000000203</c:v>
                </c:pt>
                <c:pt idx="67">
                  <c:v>608581.41666666872</c:v>
                </c:pt>
                <c:pt idx="68">
                  <c:v>610414.28333333542</c:v>
                </c:pt>
                <c:pt idx="69">
                  <c:v>612247.15000000212</c:v>
                </c:pt>
                <c:pt idx="70">
                  <c:v>614080.01666666882</c:v>
                </c:pt>
                <c:pt idx="71">
                  <c:v>615912.88333333551</c:v>
                </c:pt>
                <c:pt idx="72">
                  <c:v>617745.75000000221</c:v>
                </c:pt>
                <c:pt idx="73">
                  <c:v>619578.61666666891</c:v>
                </c:pt>
                <c:pt idx="74">
                  <c:v>621411.48333333561</c:v>
                </c:pt>
                <c:pt idx="75">
                  <c:v>623244.35000000231</c:v>
                </c:pt>
                <c:pt idx="76">
                  <c:v>625077.216666669</c:v>
                </c:pt>
                <c:pt idx="77">
                  <c:v>626910.0833333357</c:v>
                </c:pt>
                <c:pt idx="78">
                  <c:v>628742.9500000024</c:v>
                </c:pt>
                <c:pt idx="79">
                  <c:v>630575.8166666691</c:v>
                </c:pt>
                <c:pt idx="80">
                  <c:v>632408.68333333579</c:v>
                </c:pt>
                <c:pt idx="81">
                  <c:v>634241.55000000249</c:v>
                </c:pt>
                <c:pt idx="82">
                  <c:v>636074.41666666919</c:v>
                </c:pt>
                <c:pt idx="83">
                  <c:v>637907.28333333589</c:v>
                </c:pt>
                <c:pt idx="84">
                  <c:v>639740.15000000258</c:v>
                </c:pt>
                <c:pt idx="85">
                  <c:v>641573.01666666928</c:v>
                </c:pt>
                <c:pt idx="86">
                  <c:v>643405.88333333598</c:v>
                </c:pt>
                <c:pt idx="87">
                  <c:v>645238.75000000268</c:v>
                </c:pt>
                <c:pt idx="88">
                  <c:v>647071.61666666938</c:v>
                </c:pt>
                <c:pt idx="89">
                  <c:v>648904.48333333607</c:v>
                </c:pt>
                <c:pt idx="90">
                  <c:v>650737.35000000277</c:v>
                </c:pt>
                <c:pt idx="91">
                  <c:v>652570.21666666947</c:v>
                </c:pt>
                <c:pt idx="92">
                  <c:v>654403.08333333617</c:v>
                </c:pt>
                <c:pt idx="93">
                  <c:v>656235.95000000286</c:v>
                </c:pt>
                <c:pt idx="94">
                  <c:v>658068.81666666956</c:v>
                </c:pt>
                <c:pt idx="95">
                  <c:v>659901.68333333626</c:v>
                </c:pt>
                <c:pt idx="96">
                  <c:v>661734.55000000296</c:v>
                </c:pt>
                <c:pt idx="97">
                  <c:v>663567.41666666965</c:v>
                </c:pt>
                <c:pt idx="98">
                  <c:v>665400.28333333635</c:v>
                </c:pt>
                <c:pt idx="99">
                  <c:v>667233.15000000305</c:v>
                </c:pt>
                <c:pt idx="100">
                  <c:v>669066.01666666975</c:v>
                </c:pt>
                <c:pt idx="101">
                  <c:v>670898.88333333645</c:v>
                </c:pt>
                <c:pt idx="102">
                  <c:v>672731.75000000314</c:v>
                </c:pt>
                <c:pt idx="103">
                  <c:v>674564.61666666984</c:v>
                </c:pt>
                <c:pt idx="104">
                  <c:v>676397.48333333654</c:v>
                </c:pt>
                <c:pt idx="105">
                  <c:v>678230.35000000324</c:v>
                </c:pt>
                <c:pt idx="106">
                  <c:v>680063.21666666993</c:v>
                </c:pt>
                <c:pt idx="107">
                  <c:v>681896.08333333663</c:v>
                </c:pt>
                <c:pt idx="108">
                  <c:v>683728.95000000333</c:v>
                </c:pt>
                <c:pt idx="109">
                  <c:v>685561.81666667003</c:v>
                </c:pt>
                <c:pt idx="110">
                  <c:v>687394.68333333672</c:v>
                </c:pt>
                <c:pt idx="111">
                  <c:v>689227.55000000342</c:v>
                </c:pt>
                <c:pt idx="112">
                  <c:v>691060.41666667012</c:v>
                </c:pt>
                <c:pt idx="113">
                  <c:v>692893.28333333682</c:v>
                </c:pt>
                <c:pt idx="114">
                  <c:v>694726.15000000352</c:v>
                </c:pt>
                <c:pt idx="115">
                  <c:v>696559.01666667021</c:v>
                </c:pt>
                <c:pt idx="116">
                  <c:v>698391.88333333691</c:v>
                </c:pt>
                <c:pt idx="117">
                  <c:v>700224.75000000361</c:v>
                </c:pt>
                <c:pt idx="118">
                  <c:v>702057.61666667031</c:v>
                </c:pt>
                <c:pt idx="119">
                  <c:v>703890.483333337</c:v>
                </c:pt>
                <c:pt idx="120">
                  <c:v>810196.75</c:v>
                </c:pt>
                <c:pt idx="121">
                  <c:v>809762.94815828872</c:v>
                </c:pt>
                <c:pt idx="122">
                  <c:v>809329.14631657745</c:v>
                </c:pt>
                <c:pt idx="123">
                  <c:v>808895.34447486629</c:v>
                </c:pt>
                <c:pt idx="124">
                  <c:v>808461.54263315513</c:v>
                </c:pt>
                <c:pt idx="125">
                  <c:v>808027.74079144385</c:v>
                </c:pt>
                <c:pt idx="126">
                  <c:v>807593.93894973258</c:v>
                </c:pt>
                <c:pt idx="127">
                  <c:v>807160.13710802142</c:v>
                </c:pt>
                <c:pt idx="128">
                  <c:v>806726.33526631026</c:v>
                </c:pt>
                <c:pt idx="129">
                  <c:v>806292.53342459898</c:v>
                </c:pt>
                <c:pt idx="130">
                  <c:v>805858.7315828877</c:v>
                </c:pt>
                <c:pt idx="131">
                  <c:v>805424.92974117654</c:v>
                </c:pt>
                <c:pt idx="132">
                  <c:v>804991.12789946538</c:v>
                </c:pt>
                <c:pt idx="133">
                  <c:v>804557.32605775411</c:v>
                </c:pt>
                <c:pt idx="134">
                  <c:v>804123.52421604283</c:v>
                </c:pt>
                <c:pt idx="135">
                  <c:v>803689.72237433167</c:v>
                </c:pt>
                <c:pt idx="136">
                  <c:v>803255.92053262051</c:v>
                </c:pt>
                <c:pt idx="137">
                  <c:v>802822.11869090924</c:v>
                </c:pt>
                <c:pt idx="138">
                  <c:v>802388.31684919796</c:v>
                </c:pt>
                <c:pt idx="139">
                  <c:v>801954.5150074868</c:v>
                </c:pt>
                <c:pt idx="140">
                  <c:v>801520.71316577564</c:v>
                </c:pt>
                <c:pt idx="141">
                  <c:v>801086.91132406436</c:v>
                </c:pt>
                <c:pt idx="142">
                  <c:v>800653.10948235309</c:v>
                </c:pt>
                <c:pt idx="143">
                  <c:v>800219.30764064193</c:v>
                </c:pt>
                <c:pt idx="144">
                  <c:v>799785.50579893077</c:v>
                </c:pt>
                <c:pt idx="145">
                  <c:v>799351.70395721949</c:v>
                </c:pt>
                <c:pt idx="146">
                  <c:v>798917.90211550822</c:v>
                </c:pt>
                <c:pt idx="147">
                  <c:v>798484.10027379706</c:v>
                </c:pt>
                <c:pt idx="148">
                  <c:v>798050.2984320859</c:v>
                </c:pt>
                <c:pt idx="149">
                  <c:v>797616.49659037462</c:v>
                </c:pt>
                <c:pt idx="150">
                  <c:v>797182.69474866334</c:v>
                </c:pt>
                <c:pt idx="151">
                  <c:v>796748.89290695218</c:v>
                </c:pt>
                <c:pt idx="152">
                  <c:v>796315.09106524102</c:v>
                </c:pt>
                <c:pt idx="153">
                  <c:v>795881.28922352975</c:v>
                </c:pt>
                <c:pt idx="154">
                  <c:v>795447.48738181847</c:v>
                </c:pt>
                <c:pt idx="155">
                  <c:v>795013.68554010731</c:v>
                </c:pt>
                <c:pt idx="156">
                  <c:v>794579.88369839615</c:v>
                </c:pt>
                <c:pt idx="157">
                  <c:v>794146.08185668488</c:v>
                </c:pt>
                <c:pt idx="158">
                  <c:v>793712.2800149736</c:v>
                </c:pt>
                <c:pt idx="159">
                  <c:v>793278.47817326244</c:v>
                </c:pt>
                <c:pt idx="160">
                  <c:v>792844.67633155128</c:v>
                </c:pt>
                <c:pt idx="161">
                  <c:v>792410.87448984</c:v>
                </c:pt>
                <c:pt idx="162">
                  <c:v>791977.07264812873</c:v>
                </c:pt>
                <c:pt idx="163">
                  <c:v>791543.27080641757</c:v>
                </c:pt>
                <c:pt idx="164">
                  <c:v>791109.46896470641</c:v>
                </c:pt>
                <c:pt idx="165">
                  <c:v>790675.66712299513</c:v>
                </c:pt>
                <c:pt idx="166">
                  <c:v>790241.86528128386</c:v>
                </c:pt>
                <c:pt idx="167">
                  <c:v>789808.0634395727</c:v>
                </c:pt>
                <c:pt idx="168">
                  <c:v>789374.26159786154</c:v>
                </c:pt>
                <c:pt idx="169">
                  <c:v>788940.45975615026</c:v>
                </c:pt>
                <c:pt idx="170">
                  <c:v>788506.65791443898</c:v>
                </c:pt>
                <c:pt idx="171">
                  <c:v>788072.85607272782</c:v>
                </c:pt>
                <c:pt idx="172">
                  <c:v>787639.05423101666</c:v>
                </c:pt>
                <c:pt idx="173">
                  <c:v>787205.25238930539</c:v>
                </c:pt>
                <c:pt idx="174">
                  <c:v>786771.45054759411</c:v>
                </c:pt>
                <c:pt idx="175">
                  <c:v>786337.64870588295</c:v>
                </c:pt>
                <c:pt idx="176">
                  <c:v>785903.84686417179</c:v>
                </c:pt>
                <c:pt idx="177">
                  <c:v>785470.04502246052</c:v>
                </c:pt>
                <c:pt idx="178">
                  <c:v>785036.24318074924</c:v>
                </c:pt>
                <c:pt idx="179">
                  <c:v>784602.44133903808</c:v>
                </c:pt>
                <c:pt idx="180">
                  <c:v>784168.63949732692</c:v>
                </c:pt>
                <c:pt idx="181">
                  <c:v>783734.83765561564</c:v>
                </c:pt>
                <c:pt idx="182">
                  <c:v>783301.03581390437</c:v>
                </c:pt>
                <c:pt idx="183">
                  <c:v>782867.23397219321</c:v>
                </c:pt>
                <c:pt idx="184">
                  <c:v>782433.43213048205</c:v>
                </c:pt>
                <c:pt idx="185">
                  <c:v>781999.63028877077</c:v>
                </c:pt>
                <c:pt idx="186">
                  <c:v>781565.8284470595</c:v>
                </c:pt>
                <c:pt idx="187">
                  <c:v>781132.02660534834</c:v>
                </c:pt>
                <c:pt idx="188">
                  <c:v>780698.22476363718</c:v>
                </c:pt>
                <c:pt idx="189">
                  <c:v>780264.4229219259</c:v>
                </c:pt>
                <c:pt idx="190">
                  <c:v>779830.62108021462</c:v>
                </c:pt>
                <c:pt idx="191">
                  <c:v>779396.81923850346</c:v>
                </c:pt>
                <c:pt idx="192">
                  <c:v>778963.0173967923</c:v>
                </c:pt>
                <c:pt idx="193">
                  <c:v>778529.21555508103</c:v>
                </c:pt>
                <c:pt idx="194">
                  <c:v>778095.41371336975</c:v>
                </c:pt>
                <c:pt idx="195">
                  <c:v>777661.61187165859</c:v>
                </c:pt>
                <c:pt idx="196">
                  <c:v>777227.81002994743</c:v>
                </c:pt>
                <c:pt idx="197">
                  <c:v>776794.00818823616</c:v>
                </c:pt>
                <c:pt idx="198">
                  <c:v>776360.20634652488</c:v>
                </c:pt>
                <c:pt idx="199">
                  <c:v>775926.40450481372</c:v>
                </c:pt>
                <c:pt idx="200">
                  <c:v>775492.60266310256</c:v>
                </c:pt>
                <c:pt idx="201">
                  <c:v>775058.80082139128</c:v>
                </c:pt>
                <c:pt idx="202">
                  <c:v>774624.99897968001</c:v>
                </c:pt>
                <c:pt idx="203">
                  <c:v>774191.19713796885</c:v>
                </c:pt>
                <c:pt idx="204">
                  <c:v>773757.39529625769</c:v>
                </c:pt>
                <c:pt idx="205">
                  <c:v>773323.59345454641</c:v>
                </c:pt>
                <c:pt idx="206">
                  <c:v>772889.79161283514</c:v>
                </c:pt>
                <c:pt idx="207">
                  <c:v>772455.98977112398</c:v>
                </c:pt>
                <c:pt idx="208">
                  <c:v>772022.18792941282</c:v>
                </c:pt>
                <c:pt idx="209">
                  <c:v>771588.38608770154</c:v>
                </c:pt>
                <c:pt idx="210">
                  <c:v>771154.58424599026</c:v>
                </c:pt>
                <c:pt idx="211">
                  <c:v>770720.7824042791</c:v>
                </c:pt>
                <c:pt idx="212">
                  <c:v>770286.98056256794</c:v>
                </c:pt>
                <c:pt idx="213">
                  <c:v>769853.17872085667</c:v>
                </c:pt>
                <c:pt idx="214">
                  <c:v>769419.37687914539</c:v>
                </c:pt>
                <c:pt idx="215">
                  <c:v>768985.57503743423</c:v>
                </c:pt>
                <c:pt idx="216">
                  <c:v>768551.77319572307</c:v>
                </c:pt>
                <c:pt idx="217">
                  <c:v>768117.9713540118</c:v>
                </c:pt>
                <c:pt idx="218">
                  <c:v>767684.16951230052</c:v>
                </c:pt>
                <c:pt idx="219">
                  <c:v>767250.36767058936</c:v>
                </c:pt>
                <c:pt idx="220">
                  <c:v>766816.5658288782</c:v>
                </c:pt>
                <c:pt idx="221">
                  <c:v>766382.76398716692</c:v>
                </c:pt>
                <c:pt idx="222">
                  <c:v>765948.96214545565</c:v>
                </c:pt>
                <c:pt idx="223">
                  <c:v>765515.16030374449</c:v>
                </c:pt>
                <c:pt idx="224">
                  <c:v>765081.35846203333</c:v>
                </c:pt>
                <c:pt idx="225">
                  <c:v>764647.55662032205</c:v>
                </c:pt>
                <c:pt idx="226">
                  <c:v>764213.75477861078</c:v>
                </c:pt>
                <c:pt idx="227">
                  <c:v>763779.95293689962</c:v>
                </c:pt>
                <c:pt idx="228">
                  <c:v>763346.15109518846</c:v>
                </c:pt>
                <c:pt idx="229">
                  <c:v>762912.34925347718</c:v>
                </c:pt>
                <c:pt idx="230">
                  <c:v>762478.5474117659</c:v>
                </c:pt>
                <c:pt idx="231">
                  <c:v>762044.74557005474</c:v>
                </c:pt>
                <c:pt idx="232">
                  <c:v>761610.94372834358</c:v>
                </c:pt>
                <c:pt idx="233">
                  <c:v>761177.14188663231</c:v>
                </c:pt>
                <c:pt idx="234">
                  <c:v>760743.34004492103</c:v>
                </c:pt>
                <c:pt idx="235">
                  <c:v>760309.53820320987</c:v>
                </c:pt>
                <c:pt idx="236">
                  <c:v>759875.73636149871</c:v>
                </c:pt>
                <c:pt idx="237">
                  <c:v>759441.93451978744</c:v>
                </c:pt>
                <c:pt idx="238">
                  <c:v>759008.13267807616</c:v>
                </c:pt>
                <c:pt idx="239">
                  <c:v>758574.330836365</c:v>
                </c:pt>
                <c:pt idx="240">
                  <c:v>758140.52899465384</c:v>
                </c:pt>
                <c:pt idx="241">
                  <c:v>757706.72715294256</c:v>
                </c:pt>
                <c:pt idx="242">
                  <c:v>757272.92531123129</c:v>
                </c:pt>
                <c:pt idx="243">
                  <c:v>756839.12346952013</c:v>
                </c:pt>
                <c:pt idx="244">
                  <c:v>756405.32162780897</c:v>
                </c:pt>
                <c:pt idx="245">
                  <c:v>755971.51978609769</c:v>
                </c:pt>
                <c:pt idx="246">
                  <c:v>755537.71794438642</c:v>
                </c:pt>
                <c:pt idx="247">
                  <c:v>755103.91610267526</c:v>
                </c:pt>
                <c:pt idx="248">
                  <c:v>754670.1142609641</c:v>
                </c:pt>
                <c:pt idx="249">
                  <c:v>754236.31241925282</c:v>
                </c:pt>
                <c:pt idx="250">
                  <c:v>729075.80559999996</c:v>
                </c:pt>
                <c:pt idx="251">
                  <c:v>729321.50079106144</c:v>
                </c:pt>
                <c:pt idx="252">
                  <c:v>729567.19598212291</c:v>
                </c:pt>
                <c:pt idx="253">
                  <c:v>729812.89117318438</c:v>
                </c:pt>
                <c:pt idx="254">
                  <c:v>730058.58636424574</c:v>
                </c:pt>
                <c:pt idx="255">
                  <c:v>730304.28155530721</c:v>
                </c:pt>
                <c:pt idx="256">
                  <c:v>730549.97674636869</c:v>
                </c:pt>
                <c:pt idx="257">
                  <c:v>730795.67193743004</c:v>
                </c:pt>
                <c:pt idx="258">
                  <c:v>731041.36712849152</c:v>
                </c:pt>
                <c:pt idx="259">
                  <c:v>731287.06231955299</c:v>
                </c:pt>
                <c:pt idx="260">
                  <c:v>731532.75751061446</c:v>
                </c:pt>
                <c:pt idx="261">
                  <c:v>731778.45270167594</c:v>
                </c:pt>
                <c:pt idx="262">
                  <c:v>732024.1478927373</c:v>
                </c:pt>
                <c:pt idx="263">
                  <c:v>732269.84308379877</c:v>
                </c:pt>
                <c:pt idx="264">
                  <c:v>732515.53827486024</c:v>
                </c:pt>
                <c:pt idx="265">
                  <c:v>732761.2334659216</c:v>
                </c:pt>
                <c:pt idx="266">
                  <c:v>733006.92865698307</c:v>
                </c:pt>
                <c:pt idx="267">
                  <c:v>733252.62384804455</c:v>
                </c:pt>
                <c:pt idx="268">
                  <c:v>733498.31903910602</c:v>
                </c:pt>
                <c:pt idx="269">
                  <c:v>733744.01423016749</c:v>
                </c:pt>
                <c:pt idx="270">
                  <c:v>733989.70942122885</c:v>
                </c:pt>
                <c:pt idx="271">
                  <c:v>734235.40461229032</c:v>
                </c:pt>
                <c:pt idx="272">
                  <c:v>734481.0998033518</c:v>
                </c:pt>
                <c:pt idx="273">
                  <c:v>734726.79499441315</c:v>
                </c:pt>
                <c:pt idx="274">
                  <c:v>734972.49018547463</c:v>
                </c:pt>
                <c:pt idx="275">
                  <c:v>735218.1853765361</c:v>
                </c:pt>
                <c:pt idx="276">
                  <c:v>735463.88056759757</c:v>
                </c:pt>
                <c:pt idx="277">
                  <c:v>735709.57575865905</c:v>
                </c:pt>
                <c:pt idx="278">
                  <c:v>735955.27094972041</c:v>
                </c:pt>
                <c:pt idx="279">
                  <c:v>736200.96614078188</c:v>
                </c:pt>
                <c:pt idx="280">
                  <c:v>736446.66133184335</c:v>
                </c:pt>
                <c:pt idx="281">
                  <c:v>736692.35652290471</c:v>
                </c:pt>
                <c:pt idx="282">
                  <c:v>736938.05171396618</c:v>
                </c:pt>
                <c:pt idx="283">
                  <c:v>737183.74690502766</c:v>
                </c:pt>
                <c:pt idx="284">
                  <c:v>737429.44209608913</c:v>
                </c:pt>
                <c:pt idx="285">
                  <c:v>737675.1372871506</c:v>
                </c:pt>
                <c:pt idx="286">
                  <c:v>737920.83247821196</c:v>
                </c:pt>
                <c:pt idx="287">
                  <c:v>738166.52766927343</c:v>
                </c:pt>
                <c:pt idx="288">
                  <c:v>738412.22286033491</c:v>
                </c:pt>
                <c:pt idx="289">
                  <c:v>738657.91805139626</c:v>
                </c:pt>
                <c:pt idx="290">
                  <c:v>738903.61324245774</c:v>
                </c:pt>
                <c:pt idx="291">
                  <c:v>739149.30843351921</c:v>
                </c:pt>
                <c:pt idx="292">
                  <c:v>739395.00362458068</c:v>
                </c:pt>
                <c:pt idx="293">
                  <c:v>739640.69881564216</c:v>
                </c:pt>
                <c:pt idx="294">
                  <c:v>739886.39400670351</c:v>
                </c:pt>
                <c:pt idx="295">
                  <c:v>740132.08919776499</c:v>
                </c:pt>
                <c:pt idx="296">
                  <c:v>740377.78438882646</c:v>
                </c:pt>
                <c:pt idx="297">
                  <c:v>740623.47957988782</c:v>
                </c:pt>
                <c:pt idx="298">
                  <c:v>740869.17477094929</c:v>
                </c:pt>
                <c:pt idx="299">
                  <c:v>741114.86996201077</c:v>
                </c:pt>
                <c:pt idx="300">
                  <c:v>741360.56515307224</c:v>
                </c:pt>
                <c:pt idx="301">
                  <c:v>741606.26034413371</c:v>
                </c:pt>
                <c:pt idx="302">
                  <c:v>741851.95553519507</c:v>
                </c:pt>
                <c:pt idx="303">
                  <c:v>742097.65072625654</c:v>
                </c:pt>
                <c:pt idx="304">
                  <c:v>742343.34591731802</c:v>
                </c:pt>
                <c:pt idx="305">
                  <c:v>742589.04110837937</c:v>
                </c:pt>
                <c:pt idx="306">
                  <c:v>742834.73629944085</c:v>
                </c:pt>
                <c:pt idx="307">
                  <c:v>743080.43149050232</c:v>
                </c:pt>
                <c:pt idx="308">
                  <c:v>743326.12668156379</c:v>
                </c:pt>
                <c:pt idx="309">
                  <c:v>743571.82187262527</c:v>
                </c:pt>
                <c:pt idx="310">
                  <c:v>743817.51706368662</c:v>
                </c:pt>
                <c:pt idx="311">
                  <c:v>744063.2122547481</c:v>
                </c:pt>
                <c:pt idx="312">
                  <c:v>744308.90744580957</c:v>
                </c:pt>
                <c:pt idx="313">
                  <c:v>744554.60263687093</c:v>
                </c:pt>
                <c:pt idx="314">
                  <c:v>744800.2978279324</c:v>
                </c:pt>
                <c:pt idx="315">
                  <c:v>745045.99301899388</c:v>
                </c:pt>
                <c:pt idx="316">
                  <c:v>745291.68821005535</c:v>
                </c:pt>
                <c:pt idx="317">
                  <c:v>745537.38340111682</c:v>
                </c:pt>
                <c:pt idx="318">
                  <c:v>745783.07859217818</c:v>
                </c:pt>
                <c:pt idx="319">
                  <c:v>746028.77378323965</c:v>
                </c:pt>
                <c:pt idx="320">
                  <c:v>746274.46897430113</c:v>
                </c:pt>
                <c:pt idx="321">
                  <c:v>746520.16416536248</c:v>
                </c:pt>
                <c:pt idx="322">
                  <c:v>746765.85935642396</c:v>
                </c:pt>
                <c:pt idx="323">
                  <c:v>747011.55454748543</c:v>
                </c:pt>
                <c:pt idx="324">
                  <c:v>747257.2497385469</c:v>
                </c:pt>
                <c:pt idx="325">
                  <c:v>747502.94492960838</c:v>
                </c:pt>
                <c:pt idx="326">
                  <c:v>747748.64012066973</c:v>
                </c:pt>
                <c:pt idx="327">
                  <c:v>747994.33531173121</c:v>
                </c:pt>
                <c:pt idx="328">
                  <c:v>748240.03050279268</c:v>
                </c:pt>
                <c:pt idx="329">
                  <c:v>748485.72569385404</c:v>
                </c:pt>
                <c:pt idx="330">
                  <c:v>748731.42088491551</c:v>
                </c:pt>
                <c:pt idx="331">
                  <c:v>748977.11607597698</c:v>
                </c:pt>
                <c:pt idx="332">
                  <c:v>749222.81126703846</c:v>
                </c:pt>
                <c:pt idx="333">
                  <c:v>749468.50645809993</c:v>
                </c:pt>
                <c:pt idx="334">
                  <c:v>749714.20164916129</c:v>
                </c:pt>
                <c:pt idx="335">
                  <c:v>749959.89684022276</c:v>
                </c:pt>
                <c:pt idx="336">
                  <c:v>750205.59203128424</c:v>
                </c:pt>
                <c:pt idx="337">
                  <c:v>750451.28722234559</c:v>
                </c:pt>
                <c:pt idx="338">
                  <c:v>750696.98241340707</c:v>
                </c:pt>
                <c:pt idx="339">
                  <c:v>750942.67760446854</c:v>
                </c:pt>
                <c:pt idx="340">
                  <c:v>751188.37279553001</c:v>
                </c:pt>
                <c:pt idx="341">
                  <c:v>751434.06798659149</c:v>
                </c:pt>
                <c:pt idx="342">
                  <c:v>751679.76317765284</c:v>
                </c:pt>
                <c:pt idx="343">
                  <c:v>751925.45836871432</c:v>
                </c:pt>
                <c:pt idx="344">
                  <c:v>752171.15355977579</c:v>
                </c:pt>
                <c:pt idx="345">
                  <c:v>752416.84875083715</c:v>
                </c:pt>
                <c:pt idx="346">
                  <c:v>752662.54394189862</c:v>
                </c:pt>
                <c:pt idx="347">
                  <c:v>752908.23913296009</c:v>
                </c:pt>
                <c:pt idx="348">
                  <c:v>753153.93432402157</c:v>
                </c:pt>
                <c:pt idx="349">
                  <c:v>753399.62951508304</c:v>
                </c:pt>
                <c:pt idx="350">
                  <c:v>753645.3247061444</c:v>
                </c:pt>
                <c:pt idx="351">
                  <c:v>753891.01989720587</c:v>
                </c:pt>
                <c:pt idx="352">
                  <c:v>754136.71508826734</c:v>
                </c:pt>
                <c:pt idx="353">
                  <c:v>754382.4102793287</c:v>
                </c:pt>
                <c:pt idx="354">
                  <c:v>754628.10547039018</c:v>
                </c:pt>
                <c:pt idx="355">
                  <c:v>754873.80066145165</c:v>
                </c:pt>
                <c:pt idx="356">
                  <c:v>755119.49585251312</c:v>
                </c:pt>
                <c:pt idx="357">
                  <c:v>755365.1910435746</c:v>
                </c:pt>
                <c:pt idx="358">
                  <c:v>755610.88623463595</c:v>
                </c:pt>
                <c:pt idx="359">
                  <c:v>755856.58142569743</c:v>
                </c:pt>
                <c:pt idx="360">
                  <c:v>756102.2766167589</c:v>
                </c:pt>
                <c:pt idx="361">
                  <c:v>756347.97180782026</c:v>
                </c:pt>
                <c:pt idx="362">
                  <c:v>756593.66699888173</c:v>
                </c:pt>
                <c:pt idx="363">
                  <c:v>756839.3621899432</c:v>
                </c:pt>
                <c:pt idx="364">
                  <c:v>757085.05738100468</c:v>
                </c:pt>
                <c:pt idx="365">
                  <c:v>757330.75257206615</c:v>
                </c:pt>
                <c:pt idx="366">
                  <c:v>757576.44776312751</c:v>
                </c:pt>
                <c:pt idx="367">
                  <c:v>757822.14295418898</c:v>
                </c:pt>
                <c:pt idx="368">
                  <c:v>758067.83814525045</c:v>
                </c:pt>
                <c:pt idx="369">
                  <c:v>758313.53333631181</c:v>
                </c:pt>
                <c:pt idx="370">
                  <c:v>758559.22852737329</c:v>
                </c:pt>
                <c:pt idx="371">
                  <c:v>773055.24479999999</c:v>
                </c:pt>
                <c:pt idx="372">
                  <c:v>773104.0769591399</c:v>
                </c:pt>
                <c:pt idx="373">
                  <c:v>773152.90911827958</c:v>
                </c:pt>
                <c:pt idx="374">
                  <c:v>773201.7412774195</c:v>
                </c:pt>
                <c:pt idx="375">
                  <c:v>773250.57343655918</c:v>
                </c:pt>
                <c:pt idx="376">
                  <c:v>773299.40559569909</c:v>
                </c:pt>
                <c:pt idx="377">
                  <c:v>773348.23775483877</c:v>
                </c:pt>
                <c:pt idx="378">
                  <c:v>773397.06991397869</c:v>
                </c:pt>
                <c:pt idx="379">
                  <c:v>773445.90207311837</c:v>
                </c:pt>
                <c:pt idx="380">
                  <c:v>773494.73423225828</c:v>
                </c:pt>
                <c:pt idx="381">
                  <c:v>773543.56639139797</c:v>
                </c:pt>
                <c:pt idx="382">
                  <c:v>773592.39855053788</c:v>
                </c:pt>
                <c:pt idx="383">
                  <c:v>773641.23070967756</c:v>
                </c:pt>
                <c:pt idx="384">
                  <c:v>773690.06286881748</c:v>
                </c:pt>
                <c:pt idx="385">
                  <c:v>773738.89502795716</c:v>
                </c:pt>
                <c:pt idx="386">
                  <c:v>773787.72718709707</c:v>
                </c:pt>
                <c:pt idx="387">
                  <c:v>773836.55934623675</c:v>
                </c:pt>
                <c:pt idx="388">
                  <c:v>773885.39150537667</c:v>
                </c:pt>
                <c:pt idx="389">
                  <c:v>773934.22366451635</c:v>
                </c:pt>
                <c:pt idx="390">
                  <c:v>773983.05582365626</c:v>
                </c:pt>
                <c:pt idx="391">
                  <c:v>774031.88798279595</c:v>
                </c:pt>
                <c:pt idx="392">
                  <c:v>774080.72014193586</c:v>
                </c:pt>
                <c:pt idx="393">
                  <c:v>774129.55230107554</c:v>
                </c:pt>
                <c:pt idx="394">
                  <c:v>774178.38446021546</c:v>
                </c:pt>
                <c:pt idx="395">
                  <c:v>774227.21661935514</c:v>
                </c:pt>
                <c:pt idx="396">
                  <c:v>774276.04877849505</c:v>
                </c:pt>
                <c:pt idx="397">
                  <c:v>774324.88093763473</c:v>
                </c:pt>
                <c:pt idx="398">
                  <c:v>774373.71309677465</c:v>
                </c:pt>
                <c:pt idx="399">
                  <c:v>774422.54525591433</c:v>
                </c:pt>
                <c:pt idx="400">
                  <c:v>774471.37741505424</c:v>
                </c:pt>
                <c:pt idx="401">
                  <c:v>774520.20957419393</c:v>
                </c:pt>
                <c:pt idx="402">
                  <c:v>774569.04173333384</c:v>
                </c:pt>
                <c:pt idx="403">
                  <c:v>774617.87389247352</c:v>
                </c:pt>
                <c:pt idx="404">
                  <c:v>774666.70605161344</c:v>
                </c:pt>
                <c:pt idx="405">
                  <c:v>774715.53821075312</c:v>
                </c:pt>
                <c:pt idx="406">
                  <c:v>774764.37036989303</c:v>
                </c:pt>
                <c:pt idx="407">
                  <c:v>774813.20252903271</c:v>
                </c:pt>
                <c:pt idx="408">
                  <c:v>774862.03468817263</c:v>
                </c:pt>
                <c:pt idx="409">
                  <c:v>774910.86684731231</c:v>
                </c:pt>
                <c:pt idx="410">
                  <c:v>774959.69900645223</c:v>
                </c:pt>
                <c:pt idx="411">
                  <c:v>775008.53116559191</c:v>
                </c:pt>
                <c:pt idx="412">
                  <c:v>775057.36332473182</c:v>
                </c:pt>
                <c:pt idx="413">
                  <c:v>775106.1954838715</c:v>
                </c:pt>
                <c:pt idx="414">
                  <c:v>775155.02764301142</c:v>
                </c:pt>
                <c:pt idx="415">
                  <c:v>775203.8598021511</c:v>
                </c:pt>
                <c:pt idx="416">
                  <c:v>775252.69196129101</c:v>
                </c:pt>
                <c:pt idx="417">
                  <c:v>775301.52412043069</c:v>
                </c:pt>
                <c:pt idx="418">
                  <c:v>775350.35627957061</c:v>
                </c:pt>
                <c:pt idx="419">
                  <c:v>775399.18843871029</c:v>
                </c:pt>
                <c:pt idx="420">
                  <c:v>775448.02059785021</c:v>
                </c:pt>
                <c:pt idx="421">
                  <c:v>775496.85275698989</c:v>
                </c:pt>
                <c:pt idx="422">
                  <c:v>775545.6849161298</c:v>
                </c:pt>
                <c:pt idx="423">
                  <c:v>775594.51707526948</c:v>
                </c:pt>
                <c:pt idx="424">
                  <c:v>775643.3492344094</c:v>
                </c:pt>
                <c:pt idx="425">
                  <c:v>775692.18139354908</c:v>
                </c:pt>
                <c:pt idx="426">
                  <c:v>775741.01355268899</c:v>
                </c:pt>
                <c:pt idx="427">
                  <c:v>775789.84571182868</c:v>
                </c:pt>
                <c:pt idx="428">
                  <c:v>775838.67787096859</c:v>
                </c:pt>
                <c:pt idx="429">
                  <c:v>775887.51003010827</c:v>
                </c:pt>
                <c:pt idx="430">
                  <c:v>775936.34218924819</c:v>
                </c:pt>
                <c:pt idx="431">
                  <c:v>775985.17434838787</c:v>
                </c:pt>
                <c:pt idx="432">
                  <c:v>776034.00650752778</c:v>
                </c:pt>
                <c:pt idx="433">
                  <c:v>776082.83866666746</c:v>
                </c:pt>
                <c:pt idx="434">
                  <c:v>776131.67082580738</c:v>
                </c:pt>
                <c:pt idx="435">
                  <c:v>776180.50298494706</c:v>
                </c:pt>
                <c:pt idx="436">
                  <c:v>776229.33514408697</c:v>
                </c:pt>
                <c:pt idx="437">
                  <c:v>776278.16730322666</c:v>
                </c:pt>
                <c:pt idx="438">
                  <c:v>776326.99946236657</c:v>
                </c:pt>
                <c:pt idx="439">
                  <c:v>776375.83162150625</c:v>
                </c:pt>
                <c:pt idx="440">
                  <c:v>776424.66378064617</c:v>
                </c:pt>
                <c:pt idx="441">
                  <c:v>776473.49593978585</c:v>
                </c:pt>
                <c:pt idx="442">
                  <c:v>776522.32809892576</c:v>
                </c:pt>
                <c:pt idx="443">
                  <c:v>776571.16025806544</c:v>
                </c:pt>
                <c:pt idx="444">
                  <c:v>776619.99241720536</c:v>
                </c:pt>
                <c:pt idx="445">
                  <c:v>776668.82457634504</c:v>
                </c:pt>
                <c:pt idx="446">
                  <c:v>776717.65673548495</c:v>
                </c:pt>
                <c:pt idx="447">
                  <c:v>776766.48889462464</c:v>
                </c:pt>
                <c:pt idx="448">
                  <c:v>776815.32105376455</c:v>
                </c:pt>
                <c:pt idx="449">
                  <c:v>776864.15321290423</c:v>
                </c:pt>
                <c:pt idx="450">
                  <c:v>776912.98537204415</c:v>
                </c:pt>
                <c:pt idx="451">
                  <c:v>776961.81753118383</c:v>
                </c:pt>
                <c:pt idx="452">
                  <c:v>777010.64969032374</c:v>
                </c:pt>
                <c:pt idx="453">
                  <c:v>777059.48184946342</c:v>
                </c:pt>
                <c:pt idx="454">
                  <c:v>777108.31400860334</c:v>
                </c:pt>
                <c:pt idx="455">
                  <c:v>777157.14616774302</c:v>
                </c:pt>
                <c:pt idx="456">
                  <c:v>777205.97832688293</c:v>
                </c:pt>
                <c:pt idx="457">
                  <c:v>777254.81048602262</c:v>
                </c:pt>
                <c:pt idx="458">
                  <c:v>777303.64264516253</c:v>
                </c:pt>
                <c:pt idx="459">
                  <c:v>777352.47480430221</c:v>
                </c:pt>
                <c:pt idx="460">
                  <c:v>777401.30696344213</c:v>
                </c:pt>
                <c:pt idx="461">
                  <c:v>777450.13912258181</c:v>
                </c:pt>
                <c:pt idx="462">
                  <c:v>777498.97128172172</c:v>
                </c:pt>
                <c:pt idx="463">
                  <c:v>777547.8034408614</c:v>
                </c:pt>
                <c:pt idx="464">
                  <c:v>777596.63560000132</c:v>
                </c:pt>
                <c:pt idx="465">
                  <c:v>777645.467759141</c:v>
                </c:pt>
                <c:pt idx="466">
                  <c:v>777694.29991828091</c:v>
                </c:pt>
                <c:pt idx="467">
                  <c:v>777743.1320774206</c:v>
                </c:pt>
                <c:pt idx="468">
                  <c:v>777791.96423656051</c:v>
                </c:pt>
                <c:pt idx="469">
                  <c:v>777840.79639570019</c:v>
                </c:pt>
                <c:pt idx="470">
                  <c:v>777889.62855484011</c:v>
                </c:pt>
                <c:pt idx="471">
                  <c:v>777938.46071397979</c:v>
                </c:pt>
                <c:pt idx="472">
                  <c:v>777987.2928731197</c:v>
                </c:pt>
                <c:pt idx="473">
                  <c:v>778036.12503225938</c:v>
                </c:pt>
                <c:pt idx="474">
                  <c:v>778084.9571913993</c:v>
                </c:pt>
                <c:pt idx="475">
                  <c:v>778133.78935053898</c:v>
                </c:pt>
                <c:pt idx="476">
                  <c:v>778182.62150967889</c:v>
                </c:pt>
                <c:pt idx="477">
                  <c:v>778231.45366881858</c:v>
                </c:pt>
                <c:pt idx="478">
                  <c:v>778280.28582795849</c:v>
                </c:pt>
                <c:pt idx="479">
                  <c:v>778329.11798709817</c:v>
                </c:pt>
                <c:pt idx="480">
                  <c:v>778377.95014623809</c:v>
                </c:pt>
                <c:pt idx="481">
                  <c:v>778426.78230537777</c:v>
                </c:pt>
                <c:pt idx="482">
                  <c:v>778475.61446451768</c:v>
                </c:pt>
                <c:pt idx="483">
                  <c:v>778524.44662365736</c:v>
                </c:pt>
                <c:pt idx="484">
                  <c:v>778573.27878279728</c:v>
                </c:pt>
                <c:pt idx="485">
                  <c:v>778622.11094193696</c:v>
                </c:pt>
                <c:pt idx="486">
                  <c:v>778670.94310107687</c:v>
                </c:pt>
                <c:pt idx="487">
                  <c:v>778719.77526021656</c:v>
                </c:pt>
                <c:pt idx="488">
                  <c:v>778768.60741935647</c:v>
                </c:pt>
                <c:pt idx="489">
                  <c:v>778817.43957849615</c:v>
                </c:pt>
                <c:pt idx="490">
                  <c:v>778866.27173763607</c:v>
                </c:pt>
                <c:pt idx="491">
                  <c:v>778915.10389677575</c:v>
                </c:pt>
                <c:pt idx="492">
                  <c:v>778963.93605591566</c:v>
                </c:pt>
                <c:pt idx="493">
                  <c:v>779012.76821505534</c:v>
                </c:pt>
                <c:pt idx="494">
                  <c:v>779061.60037419526</c:v>
                </c:pt>
                <c:pt idx="495">
                  <c:v>779110.43253333494</c:v>
                </c:pt>
                <c:pt idx="496">
                  <c:v>779159.26469247486</c:v>
                </c:pt>
                <c:pt idx="497">
                  <c:v>779208.09685161454</c:v>
                </c:pt>
                <c:pt idx="498">
                  <c:v>779256.92901075445</c:v>
                </c:pt>
                <c:pt idx="499">
                  <c:v>779305.76116989413</c:v>
                </c:pt>
                <c:pt idx="500">
                  <c:v>779354.59332903405</c:v>
                </c:pt>
                <c:pt idx="501">
                  <c:v>782138.02640000009</c:v>
                </c:pt>
                <c:pt idx="502">
                  <c:v>781626.30188950279</c:v>
                </c:pt>
                <c:pt idx="503">
                  <c:v>781114.5773790055</c:v>
                </c:pt>
                <c:pt idx="504">
                  <c:v>780602.85286850831</c:v>
                </c:pt>
                <c:pt idx="505">
                  <c:v>780091.12835801113</c:v>
                </c:pt>
                <c:pt idx="506">
                  <c:v>779579.40384751384</c:v>
                </c:pt>
                <c:pt idx="507">
                  <c:v>779067.67933701654</c:v>
                </c:pt>
                <c:pt idx="508">
                  <c:v>778555.95482651936</c:v>
                </c:pt>
                <c:pt idx="509">
                  <c:v>778044.23031602218</c:v>
                </c:pt>
                <c:pt idx="510">
                  <c:v>777532.50580552488</c:v>
                </c:pt>
                <c:pt idx="511">
                  <c:v>777020.78129502758</c:v>
                </c:pt>
                <c:pt idx="512">
                  <c:v>776509.0567845304</c:v>
                </c:pt>
                <c:pt idx="513">
                  <c:v>775997.33227403322</c:v>
                </c:pt>
                <c:pt idx="514">
                  <c:v>775485.60776353593</c:v>
                </c:pt>
                <c:pt idx="515">
                  <c:v>774973.88325303863</c:v>
                </c:pt>
                <c:pt idx="516">
                  <c:v>774462.15874254145</c:v>
                </c:pt>
                <c:pt idx="517">
                  <c:v>773950.43423204427</c:v>
                </c:pt>
                <c:pt idx="518">
                  <c:v>773438.70972154697</c:v>
                </c:pt>
                <c:pt idx="519">
                  <c:v>772926.98521104967</c:v>
                </c:pt>
                <c:pt idx="520">
                  <c:v>772415.26070055249</c:v>
                </c:pt>
                <c:pt idx="521">
                  <c:v>771903.53619005531</c:v>
                </c:pt>
                <c:pt idx="522">
                  <c:v>771391.81167955801</c:v>
                </c:pt>
                <c:pt idx="523">
                  <c:v>770880.08716906072</c:v>
                </c:pt>
                <c:pt idx="524">
                  <c:v>770368.36265856354</c:v>
                </c:pt>
                <c:pt idx="525">
                  <c:v>769856.63814806635</c:v>
                </c:pt>
                <c:pt idx="526">
                  <c:v>769344.91363756906</c:v>
                </c:pt>
                <c:pt idx="527">
                  <c:v>768833.18912707176</c:v>
                </c:pt>
                <c:pt idx="528">
                  <c:v>768321.46461657458</c:v>
                </c:pt>
                <c:pt idx="529">
                  <c:v>767809.7401060774</c:v>
                </c:pt>
                <c:pt idx="530">
                  <c:v>767298.0155955801</c:v>
                </c:pt>
                <c:pt idx="531">
                  <c:v>766786.2910850828</c:v>
                </c:pt>
                <c:pt idx="532">
                  <c:v>766274.56657458562</c:v>
                </c:pt>
                <c:pt idx="533">
                  <c:v>765762.84206408844</c:v>
                </c:pt>
                <c:pt idx="534">
                  <c:v>765251.11755359115</c:v>
                </c:pt>
                <c:pt idx="535">
                  <c:v>764739.39304309385</c:v>
                </c:pt>
                <c:pt idx="536">
                  <c:v>764227.66853259667</c:v>
                </c:pt>
                <c:pt idx="537">
                  <c:v>763715.94402209949</c:v>
                </c:pt>
                <c:pt idx="538">
                  <c:v>763204.21951160219</c:v>
                </c:pt>
                <c:pt idx="539">
                  <c:v>762692.49500110489</c:v>
                </c:pt>
                <c:pt idx="540">
                  <c:v>762180.77049060771</c:v>
                </c:pt>
                <c:pt idx="541">
                  <c:v>761669.04598011053</c:v>
                </c:pt>
                <c:pt idx="542">
                  <c:v>761157.32146961323</c:v>
                </c:pt>
                <c:pt idx="543">
                  <c:v>760645.59695911594</c:v>
                </c:pt>
                <c:pt idx="544">
                  <c:v>760133.87244861876</c:v>
                </c:pt>
                <c:pt idx="545">
                  <c:v>759622.14793812158</c:v>
                </c:pt>
                <c:pt idx="546">
                  <c:v>759110.42342762428</c:v>
                </c:pt>
                <c:pt idx="547">
                  <c:v>758598.69891712698</c:v>
                </c:pt>
                <c:pt idx="548">
                  <c:v>758086.9744066298</c:v>
                </c:pt>
                <c:pt idx="549">
                  <c:v>757575.24989613262</c:v>
                </c:pt>
                <c:pt idx="550">
                  <c:v>757063.52538563532</c:v>
                </c:pt>
                <c:pt idx="551">
                  <c:v>756551.80087513803</c:v>
                </c:pt>
                <c:pt idx="552">
                  <c:v>756040.07636464084</c:v>
                </c:pt>
                <c:pt idx="553">
                  <c:v>755528.35185414366</c:v>
                </c:pt>
                <c:pt idx="554">
                  <c:v>755016.62734364637</c:v>
                </c:pt>
                <c:pt idx="555">
                  <c:v>754504.90283314907</c:v>
                </c:pt>
                <c:pt idx="556">
                  <c:v>753993.17832265189</c:v>
                </c:pt>
                <c:pt idx="557">
                  <c:v>753481.45381215471</c:v>
                </c:pt>
                <c:pt idx="558">
                  <c:v>752969.72930165741</c:v>
                </c:pt>
                <c:pt idx="559">
                  <c:v>752458.00479116011</c:v>
                </c:pt>
                <c:pt idx="560">
                  <c:v>751946.28028066293</c:v>
                </c:pt>
                <c:pt idx="561">
                  <c:v>751434.55577016575</c:v>
                </c:pt>
                <c:pt idx="562">
                  <c:v>750922.83125966846</c:v>
                </c:pt>
                <c:pt idx="563">
                  <c:v>750411.10674917116</c:v>
                </c:pt>
                <c:pt idx="564">
                  <c:v>749899.38223867398</c:v>
                </c:pt>
                <c:pt idx="565">
                  <c:v>749387.6577281768</c:v>
                </c:pt>
                <c:pt idx="566">
                  <c:v>748875.9332176795</c:v>
                </c:pt>
                <c:pt idx="567">
                  <c:v>748364.2087071822</c:v>
                </c:pt>
                <c:pt idx="568">
                  <c:v>747852.48419668502</c:v>
                </c:pt>
                <c:pt idx="569">
                  <c:v>747340.75968618784</c:v>
                </c:pt>
                <c:pt idx="570">
                  <c:v>746829.03517569054</c:v>
                </c:pt>
                <c:pt idx="571">
                  <c:v>746317.31066519325</c:v>
                </c:pt>
                <c:pt idx="572">
                  <c:v>745805.58615469607</c:v>
                </c:pt>
                <c:pt idx="573">
                  <c:v>745293.86164419889</c:v>
                </c:pt>
                <c:pt idx="574">
                  <c:v>744782.13713370159</c:v>
                </c:pt>
                <c:pt idx="575">
                  <c:v>744270.41262320429</c:v>
                </c:pt>
                <c:pt idx="576">
                  <c:v>743758.68811270711</c:v>
                </c:pt>
                <c:pt idx="577">
                  <c:v>743246.96360220993</c:v>
                </c:pt>
                <c:pt idx="578">
                  <c:v>742735.23909171263</c:v>
                </c:pt>
                <c:pt idx="579">
                  <c:v>742223.51458121534</c:v>
                </c:pt>
                <c:pt idx="580">
                  <c:v>741711.79007071815</c:v>
                </c:pt>
                <c:pt idx="581">
                  <c:v>741200.06556022097</c:v>
                </c:pt>
                <c:pt idx="582">
                  <c:v>740688.34104972368</c:v>
                </c:pt>
                <c:pt idx="583">
                  <c:v>740176.61653922638</c:v>
                </c:pt>
                <c:pt idx="584">
                  <c:v>739664.8920287292</c:v>
                </c:pt>
                <c:pt idx="585">
                  <c:v>739153.16751823202</c:v>
                </c:pt>
                <c:pt idx="586">
                  <c:v>738641.44300773472</c:v>
                </c:pt>
                <c:pt idx="587">
                  <c:v>738129.71849723742</c:v>
                </c:pt>
                <c:pt idx="588">
                  <c:v>737617.99398674024</c:v>
                </c:pt>
                <c:pt idx="589">
                  <c:v>737106.26947624306</c:v>
                </c:pt>
                <c:pt idx="590">
                  <c:v>736594.54496574576</c:v>
                </c:pt>
                <c:pt idx="591">
                  <c:v>736082.82045524847</c:v>
                </c:pt>
                <c:pt idx="592">
                  <c:v>735571.09594475129</c:v>
                </c:pt>
                <c:pt idx="593">
                  <c:v>735059.37143425411</c:v>
                </c:pt>
                <c:pt idx="594">
                  <c:v>734547.64692375681</c:v>
                </c:pt>
                <c:pt idx="595">
                  <c:v>734035.92241325951</c:v>
                </c:pt>
                <c:pt idx="596">
                  <c:v>733524.19790276233</c:v>
                </c:pt>
                <c:pt idx="597">
                  <c:v>733012.47339226515</c:v>
                </c:pt>
                <c:pt idx="598">
                  <c:v>732500.74888176785</c:v>
                </c:pt>
                <c:pt idx="599">
                  <c:v>731989.02437127056</c:v>
                </c:pt>
                <c:pt idx="600">
                  <c:v>731477.29986077338</c:v>
                </c:pt>
                <c:pt idx="601">
                  <c:v>730965.57535027619</c:v>
                </c:pt>
                <c:pt idx="602">
                  <c:v>730453.8508397789</c:v>
                </c:pt>
                <c:pt idx="603">
                  <c:v>729942.1263292816</c:v>
                </c:pt>
                <c:pt idx="604">
                  <c:v>729430.40181878442</c:v>
                </c:pt>
                <c:pt idx="605">
                  <c:v>728918.67730828724</c:v>
                </c:pt>
                <c:pt idx="606">
                  <c:v>728406.95279778994</c:v>
                </c:pt>
                <c:pt idx="607">
                  <c:v>727895.22828729264</c:v>
                </c:pt>
                <c:pt idx="608">
                  <c:v>727383.50377679546</c:v>
                </c:pt>
                <c:pt idx="609">
                  <c:v>726871.77926629828</c:v>
                </c:pt>
                <c:pt idx="610">
                  <c:v>726360.05475580099</c:v>
                </c:pt>
                <c:pt idx="611">
                  <c:v>725848.33024530369</c:v>
                </c:pt>
                <c:pt idx="612">
                  <c:v>725336.60573480651</c:v>
                </c:pt>
                <c:pt idx="613">
                  <c:v>724824.88122430933</c:v>
                </c:pt>
                <c:pt idx="614">
                  <c:v>724313.15671381203</c:v>
                </c:pt>
                <c:pt idx="615">
                  <c:v>723801.43220331473</c:v>
                </c:pt>
                <c:pt idx="616">
                  <c:v>723289.70769281755</c:v>
                </c:pt>
                <c:pt idx="617">
                  <c:v>722777.98318232037</c:v>
                </c:pt>
                <c:pt idx="618">
                  <c:v>722266.25867182307</c:v>
                </c:pt>
                <c:pt idx="619">
                  <c:v>721754.53416132578</c:v>
                </c:pt>
                <c:pt idx="620">
                  <c:v>721242.8096508286</c:v>
                </c:pt>
                <c:pt idx="621">
                  <c:v>720731.08514033142</c:v>
                </c:pt>
                <c:pt idx="622">
                  <c:v>720219.36062983412</c:v>
                </c:pt>
                <c:pt idx="623">
                  <c:v>719707.63611933682</c:v>
                </c:pt>
                <c:pt idx="624">
                  <c:v>689515.89</c:v>
                </c:pt>
                <c:pt idx="625">
                  <c:v>690573.81277445657</c:v>
                </c:pt>
                <c:pt idx="626">
                  <c:v>691631.73554891313</c:v>
                </c:pt>
                <c:pt idx="627">
                  <c:v>692689.65832336969</c:v>
                </c:pt>
                <c:pt idx="628">
                  <c:v>693747.58109782625</c:v>
                </c:pt>
                <c:pt idx="629">
                  <c:v>694805.5038722828</c:v>
                </c:pt>
                <c:pt idx="630">
                  <c:v>695863.42664673936</c:v>
                </c:pt>
                <c:pt idx="631">
                  <c:v>696921.34942119592</c:v>
                </c:pt>
                <c:pt idx="632">
                  <c:v>697979.27219565248</c:v>
                </c:pt>
                <c:pt idx="633">
                  <c:v>699037.19497010903</c:v>
                </c:pt>
                <c:pt idx="634">
                  <c:v>700095.11774456559</c:v>
                </c:pt>
                <c:pt idx="635">
                  <c:v>701153.04051902215</c:v>
                </c:pt>
                <c:pt idx="636">
                  <c:v>702210.96329347871</c:v>
                </c:pt>
                <c:pt idx="637">
                  <c:v>703268.88606793527</c:v>
                </c:pt>
                <c:pt idx="638">
                  <c:v>704326.80884239182</c:v>
                </c:pt>
                <c:pt idx="639">
                  <c:v>705384.73161684838</c:v>
                </c:pt>
                <c:pt idx="640">
                  <c:v>706442.65439130494</c:v>
                </c:pt>
                <c:pt idx="641">
                  <c:v>707500.5771657615</c:v>
                </c:pt>
                <c:pt idx="642">
                  <c:v>708558.49994021805</c:v>
                </c:pt>
                <c:pt idx="643">
                  <c:v>709616.42271467461</c:v>
                </c:pt>
                <c:pt idx="644">
                  <c:v>710674.34548913117</c:v>
                </c:pt>
                <c:pt idx="645">
                  <c:v>711732.26826358773</c:v>
                </c:pt>
                <c:pt idx="646">
                  <c:v>712790.19103804429</c:v>
                </c:pt>
                <c:pt idx="647">
                  <c:v>713848.11381250084</c:v>
                </c:pt>
                <c:pt idx="648">
                  <c:v>714906.0365869574</c:v>
                </c:pt>
                <c:pt idx="649">
                  <c:v>715963.95936141396</c:v>
                </c:pt>
                <c:pt idx="650">
                  <c:v>717021.88213587052</c:v>
                </c:pt>
                <c:pt idx="651">
                  <c:v>718079.80491032708</c:v>
                </c:pt>
                <c:pt idx="652">
                  <c:v>719137.72768478363</c:v>
                </c:pt>
                <c:pt idx="653">
                  <c:v>720195.65045924019</c:v>
                </c:pt>
                <c:pt idx="654">
                  <c:v>721253.57323369675</c:v>
                </c:pt>
                <c:pt idx="655">
                  <c:v>722311.49600815331</c:v>
                </c:pt>
                <c:pt idx="656">
                  <c:v>723369.41878260986</c:v>
                </c:pt>
                <c:pt idx="657">
                  <c:v>724427.34155706642</c:v>
                </c:pt>
                <c:pt idx="658">
                  <c:v>725485.26433152298</c:v>
                </c:pt>
                <c:pt idx="659">
                  <c:v>726543.18710597954</c:v>
                </c:pt>
                <c:pt idx="660">
                  <c:v>727601.1098804361</c:v>
                </c:pt>
                <c:pt idx="661">
                  <c:v>728659.03265489265</c:v>
                </c:pt>
                <c:pt idx="662">
                  <c:v>729716.95542934921</c:v>
                </c:pt>
                <c:pt idx="663">
                  <c:v>730774.87820380577</c:v>
                </c:pt>
                <c:pt idx="664">
                  <c:v>731832.80097826233</c:v>
                </c:pt>
                <c:pt idx="665">
                  <c:v>732890.72375271888</c:v>
                </c:pt>
                <c:pt idx="666">
                  <c:v>733948.64652717544</c:v>
                </c:pt>
                <c:pt idx="667">
                  <c:v>735006.569301632</c:v>
                </c:pt>
                <c:pt idx="668">
                  <c:v>736064.49207608856</c:v>
                </c:pt>
                <c:pt idx="669">
                  <c:v>737122.41485054512</c:v>
                </c:pt>
                <c:pt idx="670">
                  <c:v>738180.33762500167</c:v>
                </c:pt>
                <c:pt idx="671">
                  <c:v>739238.26039945823</c:v>
                </c:pt>
                <c:pt idx="672">
                  <c:v>740296.18317391479</c:v>
                </c:pt>
                <c:pt idx="673">
                  <c:v>741354.10594837135</c:v>
                </c:pt>
                <c:pt idx="674">
                  <c:v>742412.0287228279</c:v>
                </c:pt>
                <c:pt idx="675">
                  <c:v>743469.95149728446</c:v>
                </c:pt>
                <c:pt idx="676">
                  <c:v>744527.87427174102</c:v>
                </c:pt>
                <c:pt idx="677">
                  <c:v>745585.79704619758</c:v>
                </c:pt>
                <c:pt idx="678">
                  <c:v>746643.71982065414</c:v>
                </c:pt>
                <c:pt idx="679">
                  <c:v>747701.64259511069</c:v>
                </c:pt>
                <c:pt idx="680">
                  <c:v>748759.56536956725</c:v>
                </c:pt>
                <c:pt idx="681">
                  <c:v>749817.48814402381</c:v>
                </c:pt>
                <c:pt idx="682">
                  <c:v>750875.41091848037</c:v>
                </c:pt>
                <c:pt idx="683">
                  <c:v>751933.33369293693</c:v>
                </c:pt>
                <c:pt idx="684">
                  <c:v>752991.25646739348</c:v>
                </c:pt>
                <c:pt idx="685">
                  <c:v>754049.17924185004</c:v>
                </c:pt>
                <c:pt idx="686">
                  <c:v>755107.1020163066</c:v>
                </c:pt>
                <c:pt idx="687">
                  <c:v>756165.02479076316</c:v>
                </c:pt>
                <c:pt idx="688">
                  <c:v>757222.94756521971</c:v>
                </c:pt>
                <c:pt idx="689">
                  <c:v>758280.87033967627</c:v>
                </c:pt>
                <c:pt idx="690">
                  <c:v>759338.79311413283</c:v>
                </c:pt>
                <c:pt idx="691">
                  <c:v>760396.71588858939</c:v>
                </c:pt>
                <c:pt idx="692">
                  <c:v>761454.63866304595</c:v>
                </c:pt>
                <c:pt idx="693">
                  <c:v>762512.5614375025</c:v>
                </c:pt>
                <c:pt idx="694">
                  <c:v>763570.48421195906</c:v>
                </c:pt>
                <c:pt idx="695">
                  <c:v>764628.40698641562</c:v>
                </c:pt>
                <c:pt idx="696">
                  <c:v>765686.32976087218</c:v>
                </c:pt>
                <c:pt idx="697">
                  <c:v>766744.25253532873</c:v>
                </c:pt>
                <c:pt idx="698">
                  <c:v>767802.17530978529</c:v>
                </c:pt>
                <c:pt idx="699">
                  <c:v>768860.09808424185</c:v>
                </c:pt>
                <c:pt idx="700">
                  <c:v>769918.02085869841</c:v>
                </c:pt>
                <c:pt idx="701">
                  <c:v>770975.94363315497</c:v>
                </c:pt>
                <c:pt idx="702">
                  <c:v>772033.86640761152</c:v>
                </c:pt>
                <c:pt idx="703">
                  <c:v>773091.78918206808</c:v>
                </c:pt>
                <c:pt idx="704">
                  <c:v>774149.71195652464</c:v>
                </c:pt>
                <c:pt idx="705">
                  <c:v>775207.6347309812</c:v>
                </c:pt>
                <c:pt idx="706">
                  <c:v>776265.55750543776</c:v>
                </c:pt>
                <c:pt idx="707">
                  <c:v>777323.48027989431</c:v>
                </c:pt>
                <c:pt idx="708">
                  <c:v>778381.40305435087</c:v>
                </c:pt>
                <c:pt idx="709">
                  <c:v>779439.32582880743</c:v>
                </c:pt>
                <c:pt idx="710">
                  <c:v>780497.24860326399</c:v>
                </c:pt>
                <c:pt idx="711">
                  <c:v>781555.17137772054</c:v>
                </c:pt>
                <c:pt idx="712">
                  <c:v>782613.0941521771</c:v>
                </c:pt>
                <c:pt idx="713">
                  <c:v>783671.01692663366</c:v>
                </c:pt>
                <c:pt idx="714">
                  <c:v>784728.93970109022</c:v>
                </c:pt>
                <c:pt idx="715">
                  <c:v>785786.86247554678</c:v>
                </c:pt>
                <c:pt idx="716">
                  <c:v>786844.78525000333</c:v>
                </c:pt>
                <c:pt idx="717">
                  <c:v>787902.70802445989</c:v>
                </c:pt>
                <c:pt idx="718">
                  <c:v>788960.63079891645</c:v>
                </c:pt>
                <c:pt idx="719">
                  <c:v>790018.55357337301</c:v>
                </c:pt>
                <c:pt idx="720">
                  <c:v>791076.47634782956</c:v>
                </c:pt>
                <c:pt idx="721">
                  <c:v>792134.39912228612</c:v>
                </c:pt>
                <c:pt idx="722">
                  <c:v>793192.32189674268</c:v>
                </c:pt>
                <c:pt idx="723">
                  <c:v>794250.24467119924</c:v>
                </c:pt>
                <c:pt idx="724">
                  <c:v>795308.1674456558</c:v>
                </c:pt>
                <c:pt idx="725">
                  <c:v>796366.09022011235</c:v>
                </c:pt>
                <c:pt idx="726">
                  <c:v>797424.01299456891</c:v>
                </c:pt>
                <c:pt idx="727">
                  <c:v>798481.93576902547</c:v>
                </c:pt>
                <c:pt idx="728">
                  <c:v>799539.85854348203</c:v>
                </c:pt>
                <c:pt idx="729">
                  <c:v>800597.78131793858</c:v>
                </c:pt>
                <c:pt idx="730">
                  <c:v>801655.70409239514</c:v>
                </c:pt>
                <c:pt idx="731">
                  <c:v>802713.6268668517</c:v>
                </c:pt>
                <c:pt idx="732">
                  <c:v>803771.54964130826</c:v>
                </c:pt>
                <c:pt idx="733">
                  <c:v>804829.47241576482</c:v>
                </c:pt>
                <c:pt idx="734">
                  <c:v>805887.39519022137</c:v>
                </c:pt>
                <c:pt idx="735">
                  <c:v>806945.31796467793</c:v>
                </c:pt>
                <c:pt idx="736">
                  <c:v>808003.24073913449</c:v>
                </c:pt>
                <c:pt idx="737">
                  <c:v>809061.16351359105</c:v>
                </c:pt>
                <c:pt idx="738">
                  <c:v>810119.08628804761</c:v>
                </c:pt>
                <c:pt idx="739">
                  <c:v>811177.00906250416</c:v>
                </c:pt>
                <c:pt idx="740">
                  <c:v>812234.93183696072</c:v>
                </c:pt>
                <c:pt idx="741">
                  <c:v>813292.85461141728</c:v>
                </c:pt>
                <c:pt idx="742">
                  <c:v>814350.77738587384</c:v>
                </c:pt>
                <c:pt idx="743">
                  <c:v>815408.70016033039</c:v>
                </c:pt>
                <c:pt idx="744">
                  <c:v>816466.62293478695</c:v>
                </c:pt>
                <c:pt idx="745">
                  <c:v>817524.54570924351</c:v>
                </c:pt>
                <c:pt idx="746">
                  <c:v>818582.46848370007</c:v>
                </c:pt>
                <c:pt idx="747">
                  <c:v>819640.39125815663</c:v>
                </c:pt>
                <c:pt idx="748">
                  <c:v>820698.31403261318</c:v>
                </c:pt>
                <c:pt idx="749">
                  <c:v>821756.23680706974</c:v>
                </c:pt>
                <c:pt idx="750">
                  <c:v>822814.1595815263</c:v>
                </c:pt>
                <c:pt idx="751">
                  <c:v>823872.08235598286</c:v>
                </c:pt>
                <c:pt idx="752">
                  <c:v>824930.00513043941</c:v>
                </c:pt>
                <c:pt idx="753">
                  <c:v>884173.68050000002</c:v>
                </c:pt>
                <c:pt idx="754">
                  <c:v>884173.68793494417</c:v>
                </c:pt>
                <c:pt idx="755">
                  <c:v>884173.69536988833</c:v>
                </c:pt>
                <c:pt idx="756">
                  <c:v>884173.7028048326</c:v>
                </c:pt>
                <c:pt idx="757">
                  <c:v>884173.71023977676</c:v>
                </c:pt>
                <c:pt idx="758">
                  <c:v>884173.71767472092</c:v>
                </c:pt>
                <c:pt idx="759">
                  <c:v>884173.72510966519</c:v>
                </c:pt>
                <c:pt idx="760">
                  <c:v>884173.73254460935</c:v>
                </c:pt>
                <c:pt idx="761">
                  <c:v>884173.7399795535</c:v>
                </c:pt>
                <c:pt idx="762">
                  <c:v>884173.74741449766</c:v>
                </c:pt>
                <c:pt idx="763">
                  <c:v>884173.75484944182</c:v>
                </c:pt>
                <c:pt idx="764">
                  <c:v>884173.76228438609</c:v>
                </c:pt>
                <c:pt idx="765">
                  <c:v>884173.76971933024</c:v>
                </c:pt>
                <c:pt idx="766">
                  <c:v>884173.7771542744</c:v>
                </c:pt>
                <c:pt idx="767">
                  <c:v>884173.78458921867</c:v>
                </c:pt>
                <c:pt idx="768">
                  <c:v>884173.79202416283</c:v>
                </c:pt>
                <c:pt idx="769">
                  <c:v>884173.79945910699</c:v>
                </c:pt>
                <c:pt idx="770">
                  <c:v>884173.80689405114</c:v>
                </c:pt>
                <c:pt idx="771">
                  <c:v>884173.8143289953</c:v>
                </c:pt>
                <c:pt idx="772">
                  <c:v>884173.82176393957</c:v>
                </c:pt>
                <c:pt idx="773">
                  <c:v>884173.82919888373</c:v>
                </c:pt>
                <c:pt idx="774">
                  <c:v>884173.83663382789</c:v>
                </c:pt>
                <c:pt idx="775">
                  <c:v>884173.84406877216</c:v>
                </c:pt>
                <c:pt idx="776">
                  <c:v>884173.85150371632</c:v>
                </c:pt>
                <c:pt idx="777">
                  <c:v>884173.85893866047</c:v>
                </c:pt>
                <c:pt idx="778">
                  <c:v>884173.86637360463</c:v>
                </c:pt>
                <c:pt idx="779">
                  <c:v>884173.87380854879</c:v>
                </c:pt>
                <c:pt idx="780">
                  <c:v>884173.88124349306</c:v>
                </c:pt>
                <c:pt idx="781">
                  <c:v>884173.88867843722</c:v>
                </c:pt>
                <c:pt idx="782">
                  <c:v>884173.89611338137</c:v>
                </c:pt>
                <c:pt idx="783">
                  <c:v>884173.90354832564</c:v>
                </c:pt>
                <c:pt idx="784">
                  <c:v>884173.9109832698</c:v>
                </c:pt>
                <c:pt idx="785">
                  <c:v>884173.91841821396</c:v>
                </c:pt>
                <c:pt idx="786">
                  <c:v>884173.92585315811</c:v>
                </c:pt>
                <c:pt idx="787">
                  <c:v>884173.93328810227</c:v>
                </c:pt>
                <c:pt idx="788">
                  <c:v>884173.94072304654</c:v>
                </c:pt>
                <c:pt idx="789">
                  <c:v>884173.9481579907</c:v>
                </c:pt>
                <c:pt idx="790">
                  <c:v>884173.95559293486</c:v>
                </c:pt>
                <c:pt idx="791">
                  <c:v>884173.96302787913</c:v>
                </c:pt>
                <c:pt idx="792">
                  <c:v>884173.97046282329</c:v>
                </c:pt>
                <c:pt idx="793">
                  <c:v>884173.97789776744</c:v>
                </c:pt>
                <c:pt idx="794">
                  <c:v>884173.9853327116</c:v>
                </c:pt>
                <c:pt idx="795">
                  <c:v>884173.99276765576</c:v>
                </c:pt>
                <c:pt idx="796">
                  <c:v>884174.00020260003</c:v>
                </c:pt>
                <c:pt idx="797">
                  <c:v>884174.00763754419</c:v>
                </c:pt>
                <c:pt idx="798">
                  <c:v>884174.01507248834</c:v>
                </c:pt>
                <c:pt idx="799">
                  <c:v>884174.02250743262</c:v>
                </c:pt>
                <c:pt idx="800">
                  <c:v>884174.02994237677</c:v>
                </c:pt>
                <c:pt idx="801">
                  <c:v>884174.03737732093</c:v>
                </c:pt>
                <c:pt idx="802">
                  <c:v>884174.04481226509</c:v>
                </c:pt>
                <c:pt idx="803">
                  <c:v>884174.05224720924</c:v>
                </c:pt>
                <c:pt idx="804">
                  <c:v>884174.05968215351</c:v>
                </c:pt>
                <c:pt idx="805">
                  <c:v>884174.06711709767</c:v>
                </c:pt>
                <c:pt idx="806">
                  <c:v>884174.07455204183</c:v>
                </c:pt>
                <c:pt idx="807">
                  <c:v>884174.0819869861</c:v>
                </c:pt>
                <c:pt idx="808">
                  <c:v>884174.08942193026</c:v>
                </c:pt>
                <c:pt idx="809">
                  <c:v>884174.09685687441</c:v>
                </c:pt>
                <c:pt idx="810">
                  <c:v>884174.10429181857</c:v>
                </c:pt>
                <c:pt idx="811">
                  <c:v>884174.11172676273</c:v>
                </c:pt>
                <c:pt idx="812">
                  <c:v>884174.119161707</c:v>
                </c:pt>
                <c:pt idx="813">
                  <c:v>884174.12659665116</c:v>
                </c:pt>
                <c:pt idx="814">
                  <c:v>884174.13403159531</c:v>
                </c:pt>
                <c:pt idx="815">
                  <c:v>884174.14146653959</c:v>
                </c:pt>
                <c:pt idx="816">
                  <c:v>884174.14890148374</c:v>
                </c:pt>
                <c:pt idx="817">
                  <c:v>884174.1563364279</c:v>
                </c:pt>
                <c:pt idx="818">
                  <c:v>884174.16377137206</c:v>
                </c:pt>
                <c:pt idx="819">
                  <c:v>884174.17120631621</c:v>
                </c:pt>
                <c:pt idx="820">
                  <c:v>884174.17864126049</c:v>
                </c:pt>
                <c:pt idx="821">
                  <c:v>884174.18607620464</c:v>
                </c:pt>
                <c:pt idx="822">
                  <c:v>884174.1935111488</c:v>
                </c:pt>
                <c:pt idx="823">
                  <c:v>884174.20094609307</c:v>
                </c:pt>
                <c:pt idx="824">
                  <c:v>884174.20838103723</c:v>
                </c:pt>
                <c:pt idx="825">
                  <c:v>884174.21581598138</c:v>
                </c:pt>
                <c:pt idx="826">
                  <c:v>884174.22325092554</c:v>
                </c:pt>
                <c:pt idx="827">
                  <c:v>884174.2306858697</c:v>
                </c:pt>
                <c:pt idx="828">
                  <c:v>884174.23812081397</c:v>
                </c:pt>
                <c:pt idx="829">
                  <c:v>884174.24555575813</c:v>
                </c:pt>
                <c:pt idx="830">
                  <c:v>884174.25299070228</c:v>
                </c:pt>
                <c:pt idx="831">
                  <c:v>884174.26042564656</c:v>
                </c:pt>
                <c:pt idx="832">
                  <c:v>884174.26786059071</c:v>
                </c:pt>
                <c:pt idx="833">
                  <c:v>884174.27529553487</c:v>
                </c:pt>
                <c:pt idx="834">
                  <c:v>884174.28273047903</c:v>
                </c:pt>
                <c:pt idx="835">
                  <c:v>884174.29016542318</c:v>
                </c:pt>
                <c:pt idx="836">
                  <c:v>884174.29760036746</c:v>
                </c:pt>
                <c:pt idx="837">
                  <c:v>884174.30503531161</c:v>
                </c:pt>
                <c:pt idx="838">
                  <c:v>884174.31247025577</c:v>
                </c:pt>
                <c:pt idx="839">
                  <c:v>884174.31990520004</c:v>
                </c:pt>
                <c:pt idx="840">
                  <c:v>884174.3273401442</c:v>
                </c:pt>
                <c:pt idx="841">
                  <c:v>884174.33477508835</c:v>
                </c:pt>
                <c:pt idx="842">
                  <c:v>884174.34221003251</c:v>
                </c:pt>
                <c:pt idx="843">
                  <c:v>884174.34964497667</c:v>
                </c:pt>
                <c:pt idx="844">
                  <c:v>884174.35707992094</c:v>
                </c:pt>
                <c:pt idx="845">
                  <c:v>884174.3645148651</c:v>
                </c:pt>
                <c:pt idx="846">
                  <c:v>884174.37194980925</c:v>
                </c:pt>
                <c:pt idx="847">
                  <c:v>884174.37938475353</c:v>
                </c:pt>
                <c:pt idx="848">
                  <c:v>884174.38681969768</c:v>
                </c:pt>
                <c:pt idx="849">
                  <c:v>884174.39425464184</c:v>
                </c:pt>
                <c:pt idx="850">
                  <c:v>884174.401689586</c:v>
                </c:pt>
                <c:pt idx="851">
                  <c:v>884174.40912453015</c:v>
                </c:pt>
                <c:pt idx="852">
                  <c:v>884174.41655947443</c:v>
                </c:pt>
                <c:pt idx="853">
                  <c:v>884174.42399441858</c:v>
                </c:pt>
                <c:pt idx="854">
                  <c:v>884174.43142936274</c:v>
                </c:pt>
                <c:pt idx="855">
                  <c:v>884174.43886430701</c:v>
                </c:pt>
                <c:pt idx="856">
                  <c:v>884174.44629925117</c:v>
                </c:pt>
                <c:pt idx="857">
                  <c:v>884174.45373419533</c:v>
                </c:pt>
                <c:pt idx="858">
                  <c:v>884174.46116913948</c:v>
                </c:pt>
                <c:pt idx="859">
                  <c:v>884174.46860408364</c:v>
                </c:pt>
                <c:pt idx="860">
                  <c:v>884174.47603902791</c:v>
                </c:pt>
                <c:pt idx="861">
                  <c:v>884174.48347397207</c:v>
                </c:pt>
                <c:pt idx="862">
                  <c:v>884174.49090891622</c:v>
                </c:pt>
                <c:pt idx="863">
                  <c:v>884174.4983438605</c:v>
                </c:pt>
                <c:pt idx="864">
                  <c:v>884174.50577880465</c:v>
                </c:pt>
                <c:pt idx="865">
                  <c:v>884174.51321374881</c:v>
                </c:pt>
                <c:pt idx="866">
                  <c:v>884174.52064869297</c:v>
                </c:pt>
                <c:pt idx="867">
                  <c:v>884174.52808363712</c:v>
                </c:pt>
                <c:pt idx="868">
                  <c:v>884174.5355185814</c:v>
                </c:pt>
                <c:pt idx="869">
                  <c:v>884174.54295352555</c:v>
                </c:pt>
                <c:pt idx="870">
                  <c:v>884174.55038846971</c:v>
                </c:pt>
                <c:pt idx="871">
                  <c:v>884174.55782341398</c:v>
                </c:pt>
                <c:pt idx="872">
                  <c:v>884174.56525835814</c:v>
                </c:pt>
                <c:pt idx="873">
                  <c:v>884174.5726933023</c:v>
                </c:pt>
                <c:pt idx="874">
                  <c:v>884174.58012824645</c:v>
                </c:pt>
                <c:pt idx="875">
                  <c:v>884174.58756319061</c:v>
                </c:pt>
                <c:pt idx="876">
                  <c:v>884174.59499813488</c:v>
                </c:pt>
                <c:pt idx="877">
                  <c:v>884174.60243307904</c:v>
                </c:pt>
                <c:pt idx="878">
                  <c:v>884174.6098680232</c:v>
                </c:pt>
                <c:pt idx="879">
                  <c:v>884174.61730296747</c:v>
                </c:pt>
                <c:pt idx="880">
                  <c:v>884174.62473791162</c:v>
                </c:pt>
                <c:pt idx="881">
                  <c:v>884174.63217285578</c:v>
                </c:pt>
                <c:pt idx="882">
                  <c:v>884174.63960779994</c:v>
                </c:pt>
                <c:pt idx="883">
                  <c:v>884174.64704274409</c:v>
                </c:pt>
                <c:pt idx="884">
                  <c:v>884174.65447768837</c:v>
                </c:pt>
                <c:pt idx="885">
                  <c:v>884174.66191263252</c:v>
                </c:pt>
                <c:pt idx="886">
                  <c:v>884174.66934757668</c:v>
                </c:pt>
                <c:pt idx="887">
                  <c:v>884174.67678252095</c:v>
                </c:pt>
                <c:pt idx="888">
                  <c:v>884174.68421746511</c:v>
                </c:pt>
                <c:pt idx="889">
                  <c:v>884174.69165240927</c:v>
                </c:pt>
                <c:pt idx="890">
                  <c:v>884174.69908735342</c:v>
                </c:pt>
                <c:pt idx="891">
                  <c:v>884174.70652229758</c:v>
                </c:pt>
                <c:pt idx="892">
                  <c:v>884174.71395724185</c:v>
                </c:pt>
                <c:pt idx="893">
                  <c:v>884174.72139218601</c:v>
                </c:pt>
                <c:pt idx="894">
                  <c:v>884174.72882713017</c:v>
                </c:pt>
                <c:pt idx="895">
                  <c:v>884174.73626207444</c:v>
                </c:pt>
                <c:pt idx="896">
                  <c:v>884174.7436970186</c:v>
                </c:pt>
                <c:pt idx="897">
                  <c:v>884174.75113196275</c:v>
                </c:pt>
                <c:pt idx="898">
                  <c:v>884174.75856690691</c:v>
                </c:pt>
                <c:pt idx="899">
                  <c:v>884174.76600185107</c:v>
                </c:pt>
                <c:pt idx="900">
                  <c:v>884174.77343679534</c:v>
                </c:pt>
                <c:pt idx="901">
                  <c:v>884174.78087173949</c:v>
                </c:pt>
                <c:pt idx="902">
                  <c:v>884174.78830668365</c:v>
                </c:pt>
                <c:pt idx="903">
                  <c:v>884174.79574162792</c:v>
                </c:pt>
                <c:pt idx="904">
                  <c:v>884174.80317657208</c:v>
                </c:pt>
                <c:pt idx="905">
                  <c:v>884174.81061151624</c:v>
                </c:pt>
                <c:pt idx="906">
                  <c:v>884174.81804646039</c:v>
                </c:pt>
                <c:pt idx="907">
                  <c:v>884174.82548140455</c:v>
                </c:pt>
                <c:pt idx="908">
                  <c:v>884174.83291634882</c:v>
                </c:pt>
                <c:pt idx="909">
                  <c:v>884174.84035129298</c:v>
                </c:pt>
                <c:pt idx="910">
                  <c:v>884174.84778623714</c:v>
                </c:pt>
                <c:pt idx="911">
                  <c:v>884174.85522118141</c:v>
                </c:pt>
                <c:pt idx="912">
                  <c:v>884174.86265612557</c:v>
                </c:pt>
                <c:pt idx="913">
                  <c:v>884174.87009106972</c:v>
                </c:pt>
                <c:pt idx="914">
                  <c:v>884174.87752601388</c:v>
                </c:pt>
                <c:pt idx="915">
                  <c:v>884174.88496095804</c:v>
                </c:pt>
                <c:pt idx="916">
                  <c:v>884174.89239590231</c:v>
                </c:pt>
                <c:pt idx="917">
                  <c:v>884174.89983084647</c:v>
                </c:pt>
                <c:pt idx="918">
                  <c:v>884174.90726579062</c:v>
                </c:pt>
                <c:pt idx="919">
                  <c:v>884174.91470073489</c:v>
                </c:pt>
                <c:pt idx="920">
                  <c:v>884174.92213567905</c:v>
                </c:pt>
                <c:pt idx="921">
                  <c:v>884174.92957062321</c:v>
                </c:pt>
                <c:pt idx="922">
                  <c:v>884174.93700556736</c:v>
                </c:pt>
                <c:pt idx="923">
                  <c:v>884174.94444051152</c:v>
                </c:pt>
                <c:pt idx="924">
                  <c:v>884174.95187545579</c:v>
                </c:pt>
                <c:pt idx="925">
                  <c:v>884174.95931039995</c:v>
                </c:pt>
                <c:pt idx="926">
                  <c:v>884174.96674534411</c:v>
                </c:pt>
                <c:pt idx="927">
                  <c:v>884174.97418028838</c:v>
                </c:pt>
                <c:pt idx="928">
                  <c:v>884174.98161523254</c:v>
                </c:pt>
                <c:pt idx="929">
                  <c:v>884174.98905017669</c:v>
                </c:pt>
                <c:pt idx="930">
                  <c:v>884174.99648512085</c:v>
                </c:pt>
                <c:pt idx="931">
                  <c:v>884175.00392006501</c:v>
                </c:pt>
                <c:pt idx="932">
                  <c:v>884175.01135500928</c:v>
                </c:pt>
                <c:pt idx="933">
                  <c:v>884175.01878995344</c:v>
                </c:pt>
                <c:pt idx="934">
                  <c:v>884175.02622489759</c:v>
                </c:pt>
                <c:pt idx="935">
                  <c:v>884175.03365984187</c:v>
                </c:pt>
                <c:pt idx="936">
                  <c:v>884175.04109478602</c:v>
                </c:pt>
                <c:pt idx="937">
                  <c:v>884175.04852973018</c:v>
                </c:pt>
                <c:pt idx="938">
                  <c:v>884175.05596467433</c:v>
                </c:pt>
                <c:pt idx="939">
                  <c:v>884175.06339961849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F1-4D38-B585-8677E3944B46}"/>
            </c:ext>
          </c:extLst>
        </c:ser>
        <c:ser>
          <c:idx val="3"/>
          <c:order val="3"/>
          <c:tx>
            <c:strRef>
              <c:f>'[Графики для диплома.xlsx]Металлурги'!$E$1</c:f>
              <c:strCache>
                <c:ptCount val="1"/>
                <c:pt idx="0">
                  <c:v>Алроса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диплома.xlsx]Металлурги'!$A$2:$A$942</c:f>
              <c:numCache>
                <c:formatCode>m/d/yyyy</c:formatCode>
                <c:ptCount val="941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диплома.xlsx]Металлурги'!$E$2:$E$942</c:f>
              <c:numCache>
                <c:formatCode>General</c:formatCode>
                <c:ptCount val="941"/>
                <c:pt idx="0">
                  <c:v>260453</c:v>
                </c:pt>
                <c:pt idx="1">
                  <c:v>260327.62790697676</c:v>
                </c:pt>
                <c:pt idx="2">
                  <c:v>260202.25581395352</c:v>
                </c:pt>
                <c:pt idx="3">
                  <c:v>260076.88372093026</c:v>
                </c:pt>
                <c:pt idx="4">
                  <c:v>259951.51162790702</c:v>
                </c:pt>
                <c:pt idx="5">
                  <c:v>259826.13953488378</c:v>
                </c:pt>
                <c:pt idx="6">
                  <c:v>259700.76744186052</c:v>
                </c:pt>
                <c:pt idx="7">
                  <c:v>259575.39534883728</c:v>
                </c:pt>
                <c:pt idx="8">
                  <c:v>259450.02325581404</c:v>
                </c:pt>
                <c:pt idx="9">
                  <c:v>259324.6511627908</c:v>
                </c:pt>
                <c:pt idx="10">
                  <c:v>259199.27906976757</c:v>
                </c:pt>
                <c:pt idx="11">
                  <c:v>259073.9069767443</c:v>
                </c:pt>
                <c:pt idx="12">
                  <c:v>258948.53488372106</c:v>
                </c:pt>
                <c:pt idx="13">
                  <c:v>258823.16279069782</c:v>
                </c:pt>
                <c:pt idx="14">
                  <c:v>258697.79069767456</c:v>
                </c:pt>
                <c:pt idx="15">
                  <c:v>258572.41860465132</c:v>
                </c:pt>
                <c:pt idx="16">
                  <c:v>258447.04651162808</c:v>
                </c:pt>
                <c:pt idx="17">
                  <c:v>258321.67441860485</c:v>
                </c:pt>
                <c:pt idx="18">
                  <c:v>258196.30232558161</c:v>
                </c:pt>
                <c:pt idx="19">
                  <c:v>258070.93023255834</c:v>
                </c:pt>
                <c:pt idx="20">
                  <c:v>257945.5581395351</c:v>
                </c:pt>
                <c:pt idx="21">
                  <c:v>257820.18604651187</c:v>
                </c:pt>
                <c:pt idx="22">
                  <c:v>257694.8139534886</c:v>
                </c:pt>
                <c:pt idx="23">
                  <c:v>257569.44186046536</c:v>
                </c:pt>
                <c:pt idx="24">
                  <c:v>257444.06976744212</c:v>
                </c:pt>
                <c:pt idx="25">
                  <c:v>257318.69767441889</c:v>
                </c:pt>
                <c:pt idx="26">
                  <c:v>257193.32558139565</c:v>
                </c:pt>
                <c:pt idx="27">
                  <c:v>257067.95348837238</c:v>
                </c:pt>
                <c:pt idx="28">
                  <c:v>256942.58139534915</c:v>
                </c:pt>
                <c:pt idx="29">
                  <c:v>256817.20930232591</c:v>
                </c:pt>
                <c:pt idx="30">
                  <c:v>256691.83720930264</c:v>
                </c:pt>
                <c:pt idx="31">
                  <c:v>256566.4651162794</c:v>
                </c:pt>
                <c:pt idx="32">
                  <c:v>256441.09302325617</c:v>
                </c:pt>
                <c:pt idx="33">
                  <c:v>256315.72093023293</c:v>
                </c:pt>
                <c:pt idx="34">
                  <c:v>256190.34883720969</c:v>
                </c:pt>
                <c:pt idx="35">
                  <c:v>256064.97674418642</c:v>
                </c:pt>
                <c:pt idx="36">
                  <c:v>255939.60465116319</c:v>
                </c:pt>
                <c:pt idx="37">
                  <c:v>255814.23255813995</c:v>
                </c:pt>
                <c:pt idx="38">
                  <c:v>255688.86046511668</c:v>
                </c:pt>
                <c:pt idx="39">
                  <c:v>255563.48837209344</c:v>
                </c:pt>
                <c:pt idx="40">
                  <c:v>255438.11627907021</c:v>
                </c:pt>
                <c:pt idx="41">
                  <c:v>255312.74418604697</c:v>
                </c:pt>
                <c:pt idx="42">
                  <c:v>255187.37209302373</c:v>
                </c:pt>
                <c:pt idx="43">
                  <c:v>255062.00000000047</c:v>
                </c:pt>
                <c:pt idx="44">
                  <c:v>254936.62790697723</c:v>
                </c:pt>
                <c:pt idx="45">
                  <c:v>254811.25581395399</c:v>
                </c:pt>
                <c:pt idx="46">
                  <c:v>254685.88372093072</c:v>
                </c:pt>
                <c:pt idx="47">
                  <c:v>254560.51162790746</c:v>
                </c:pt>
                <c:pt idx="48">
                  <c:v>254435.13953488422</c:v>
                </c:pt>
                <c:pt idx="49">
                  <c:v>254309.76744186098</c:v>
                </c:pt>
                <c:pt idx="50">
                  <c:v>254184.39534883772</c:v>
                </c:pt>
                <c:pt idx="51">
                  <c:v>254059.02325581445</c:v>
                </c:pt>
                <c:pt idx="52">
                  <c:v>253933.65116279121</c:v>
                </c:pt>
                <c:pt idx="53">
                  <c:v>253808.27906976797</c:v>
                </c:pt>
                <c:pt idx="54">
                  <c:v>253682.90697674471</c:v>
                </c:pt>
                <c:pt idx="55">
                  <c:v>253557.53488372144</c:v>
                </c:pt>
                <c:pt idx="56">
                  <c:v>253432.1627906982</c:v>
                </c:pt>
                <c:pt idx="57">
                  <c:v>253306.79069767497</c:v>
                </c:pt>
                <c:pt idx="58">
                  <c:v>253181.4186046517</c:v>
                </c:pt>
                <c:pt idx="59">
                  <c:v>249671</c:v>
                </c:pt>
                <c:pt idx="60">
                  <c:v>249913.47252747254</c:v>
                </c:pt>
                <c:pt idx="61">
                  <c:v>250155.94505494504</c:v>
                </c:pt>
                <c:pt idx="62">
                  <c:v>250398.41758241755</c:v>
                </c:pt>
                <c:pt idx="63">
                  <c:v>250640.89010989008</c:v>
                </c:pt>
                <c:pt idx="64">
                  <c:v>250883.36263736262</c:v>
                </c:pt>
                <c:pt idx="65">
                  <c:v>251125.83516483512</c:v>
                </c:pt>
                <c:pt idx="66">
                  <c:v>251368.30769230763</c:v>
                </c:pt>
                <c:pt idx="67">
                  <c:v>251610.78021978016</c:v>
                </c:pt>
                <c:pt idx="68">
                  <c:v>251853.2527472527</c:v>
                </c:pt>
                <c:pt idx="69">
                  <c:v>252095.72527472521</c:v>
                </c:pt>
                <c:pt idx="70">
                  <c:v>252338.19780219771</c:v>
                </c:pt>
                <c:pt idx="71">
                  <c:v>252580.67032967025</c:v>
                </c:pt>
                <c:pt idx="72">
                  <c:v>252823.14285714278</c:v>
                </c:pt>
                <c:pt idx="73">
                  <c:v>253065.61538461529</c:v>
                </c:pt>
                <c:pt idx="74">
                  <c:v>253308.08791208779</c:v>
                </c:pt>
                <c:pt idx="75">
                  <c:v>253550.56043956033</c:v>
                </c:pt>
                <c:pt idx="76">
                  <c:v>253793.03296703286</c:v>
                </c:pt>
                <c:pt idx="77">
                  <c:v>254035.50549450537</c:v>
                </c:pt>
                <c:pt idx="78">
                  <c:v>254277.97802197788</c:v>
                </c:pt>
                <c:pt idx="79">
                  <c:v>254520.45054945041</c:v>
                </c:pt>
                <c:pt idx="80">
                  <c:v>254762.92307692295</c:v>
                </c:pt>
                <c:pt idx="81">
                  <c:v>255005.39560439545</c:v>
                </c:pt>
                <c:pt idx="82">
                  <c:v>255247.86813186796</c:v>
                </c:pt>
                <c:pt idx="83">
                  <c:v>255490.34065934049</c:v>
                </c:pt>
                <c:pt idx="84">
                  <c:v>255732.81318681303</c:v>
                </c:pt>
                <c:pt idx="85">
                  <c:v>255975.28571428554</c:v>
                </c:pt>
                <c:pt idx="86">
                  <c:v>256217.75824175804</c:v>
                </c:pt>
                <c:pt idx="87">
                  <c:v>256460.23076923058</c:v>
                </c:pt>
                <c:pt idx="88">
                  <c:v>256702.70329670311</c:v>
                </c:pt>
                <c:pt idx="89">
                  <c:v>256945.17582417562</c:v>
                </c:pt>
                <c:pt idx="90">
                  <c:v>257187.64835164812</c:v>
                </c:pt>
                <c:pt idx="91">
                  <c:v>257430.12087912066</c:v>
                </c:pt>
                <c:pt idx="92">
                  <c:v>257672.59340659319</c:v>
                </c:pt>
                <c:pt idx="93">
                  <c:v>257915.0659340657</c:v>
                </c:pt>
                <c:pt idx="94">
                  <c:v>258157.53846153821</c:v>
                </c:pt>
                <c:pt idx="95">
                  <c:v>258400.01098901074</c:v>
                </c:pt>
                <c:pt idx="96">
                  <c:v>258642.48351648328</c:v>
                </c:pt>
                <c:pt idx="97">
                  <c:v>258884.95604395578</c:v>
                </c:pt>
                <c:pt idx="98">
                  <c:v>259127.42857142829</c:v>
                </c:pt>
                <c:pt idx="99">
                  <c:v>259369.90109890082</c:v>
                </c:pt>
                <c:pt idx="100">
                  <c:v>259612.37362637336</c:v>
                </c:pt>
                <c:pt idx="101">
                  <c:v>259854.84615384587</c:v>
                </c:pt>
                <c:pt idx="102">
                  <c:v>260097.31868131837</c:v>
                </c:pt>
                <c:pt idx="103">
                  <c:v>260339.79120879091</c:v>
                </c:pt>
                <c:pt idx="104">
                  <c:v>260582.26373626344</c:v>
                </c:pt>
                <c:pt idx="105">
                  <c:v>260824.73626373595</c:v>
                </c:pt>
                <c:pt idx="106">
                  <c:v>261067.20879120845</c:v>
                </c:pt>
                <c:pt idx="107">
                  <c:v>261309.68131868099</c:v>
                </c:pt>
                <c:pt idx="108">
                  <c:v>261552.15384615352</c:v>
                </c:pt>
                <c:pt idx="109">
                  <c:v>261794.62637362603</c:v>
                </c:pt>
                <c:pt idx="110">
                  <c:v>262037.09890109854</c:v>
                </c:pt>
                <c:pt idx="111">
                  <c:v>262279.57142857107</c:v>
                </c:pt>
                <c:pt idx="112">
                  <c:v>262522.04395604361</c:v>
                </c:pt>
                <c:pt idx="113">
                  <c:v>262764.51648351608</c:v>
                </c:pt>
                <c:pt idx="114">
                  <c:v>263006.98901098862</c:v>
                </c:pt>
                <c:pt idx="115">
                  <c:v>263249.46153846115</c:v>
                </c:pt>
                <c:pt idx="116">
                  <c:v>263491.93406593369</c:v>
                </c:pt>
                <c:pt idx="117">
                  <c:v>263734.40659340622</c:v>
                </c:pt>
                <c:pt idx="118">
                  <c:v>263976.8791208787</c:v>
                </c:pt>
                <c:pt idx="119">
                  <c:v>264219.35164835124</c:v>
                </c:pt>
                <c:pt idx="120">
                  <c:v>271736</c:v>
                </c:pt>
                <c:pt idx="121">
                  <c:v>271864.73913043481</c:v>
                </c:pt>
                <c:pt idx="122">
                  <c:v>271993.47826086963</c:v>
                </c:pt>
                <c:pt idx="123">
                  <c:v>272122.21739130438</c:v>
                </c:pt>
                <c:pt idx="124">
                  <c:v>272250.95652173919</c:v>
                </c:pt>
                <c:pt idx="125">
                  <c:v>272379.69565217401</c:v>
                </c:pt>
                <c:pt idx="126">
                  <c:v>272508.43478260876</c:v>
                </c:pt>
                <c:pt idx="127">
                  <c:v>272637.17391304357</c:v>
                </c:pt>
                <c:pt idx="128">
                  <c:v>272765.91304347839</c:v>
                </c:pt>
                <c:pt idx="129">
                  <c:v>272894.6521739132</c:v>
                </c:pt>
                <c:pt idx="130">
                  <c:v>273023.39130434801</c:v>
                </c:pt>
                <c:pt idx="131">
                  <c:v>273152.13043478277</c:v>
                </c:pt>
                <c:pt idx="132">
                  <c:v>273280.86956521758</c:v>
                </c:pt>
                <c:pt idx="133">
                  <c:v>273409.60869565239</c:v>
                </c:pt>
                <c:pt idx="134">
                  <c:v>273538.34782608715</c:v>
                </c:pt>
                <c:pt idx="135">
                  <c:v>273667.08695652196</c:v>
                </c:pt>
                <c:pt idx="136">
                  <c:v>273795.82608695677</c:v>
                </c:pt>
                <c:pt idx="137">
                  <c:v>273924.56521739159</c:v>
                </c:pt>
                <c:pt idx="138">
                  <c:v>274053.3043478264</c:v>
                </c:pt>
                <c:pt idx="139">
                  <c:v>274182.04347826116</c:v>
                </c:pt>
                <c:pt idx="140">
                  <c:v>274310.78260869597</c:v>
                </c:pt>
                <c:pt idx="141">
                  <c:v>274439.52173913072</c:v>
                </c:pt>
                <c:pt idx="142">
                  <c:v>274568.26086956554</c:v>
                </c:pt>
                <c:pt idx="143">
                  <c:v>274697.00000000035</c:v>
                </c:pt>
                <c:pt idx="144">
                  <c:v>274825.7391304351</c:v>
                </c:pt>
                <c:pt idx="145">
                  <c:v>274954.47826086992</c:v>
                </c:pt>
                <c:pt idx="146">
                  <c:v>275083.21739130467</c:v>
                </c:pt>
                <c:pt idx="147">
                  <c:v>275211.95652173948</c:v>
                </c:pt>
                <c:pt idx="148">
                  <c:v>275340.6956521743</c:v>
                </c:pt>
                <c:pt idx="149">
                  <c:v>275469.43478260905</c:v>
                </c:pt>
                <c:pt idx="150">
                  <c:v>275598.17391304387</c:v>
                </c:pt>
                <c:pt idx="151">
                  <c:v>275726.91304347868</c:v>
                </c:pt>
                <c:pt idx="152">
                  <c:v>275855.65217391343</c:v>
                </c:pt>
                <c:pt idx="153">
                  <c:v>275984.39130434825</c:v>
                </c:pt>
                <c:pt idx="154">
                  <c:v>276113.13043478306</c:v>
                </c:pt>
                <c:pt idx="155">
                  <c:v>276241.86956521781</c:v>
                </c:pt>
                <c:pt idx="156">
                  <c:v>276370.60869565263</c:v>
                </c:pt>
                <c:pt idx="157">
                  <c:v>276499.34782608738</c:v>
                </c:pt>
                <c:pt idx="158">
                  <c:v>276628.08695652219</c:v>
                </c:pt>
                <c:pt idx="159">
                  <c:v>276756.82608695701</c:v>
                </c:pt>
                <c:pt idx="160">
                  <c:v>276885.56521739176</c:v>
                </c:pt>
                <c:pt idx="161">
                  <c:v>277014.30434782658</c:v>
                </c:pt>
                <c:pt idx="162">
                  <c:v>277143.04347826133</c:v>
                </c:pt>
                <c:pt idx="163">
                  <c:v>277271.78260869614</c:v>
                </c:pt>
                <c:pt idx="164">
                  <c:v>277400.52173913096</c:v>
                </c:pt>
                <c:pt idx="165">
                  <c:v>277529.26086956571</c:v>
                </c:pt>
                <c:pt idx="166">
                  <c:v>277658.00000000052</c:v>
                </c:pt>
                <c:pt idx="167">
                  <c:v>277786.73913043534</c:v>
                </c:pt>
                <c:pt idx="168">
                  <c:v>277915.47826087009</c:v>
                </c:pt>
                <c:pt idx="169">
                  <c:v>278044.2173913049</c:v>
                </c:pt>
                <c:pt idx="170">
                  <c:v>278172.95652173972</c:v>
                </c:pt>
                <c:pt idx="171">
                  <c:v>278301.69565217447</c:v>
                </c:pt>
                <c:pt idx="172">
                  <c:v>278430.43478260929</c:v>
                </c:pt>
                <c:pt idx="173">
                  <c:v>278559.17391304404</c:v>
                </c:pt>
                <c:pt idx="174">
                  <c:v>278687.91304347885</c:v>
                </c:pt>
                <c:pt idx="175">
                  <c:v>278816.65217391367</c:v>
                </c:pt>
                <c:pt idx="176">
                  <c:v>278945.39130434842</c:v>
                </c:pt>
                <c:pt idx="177">
                  <c:v>279074.13043478323</c:v>
                </c:pt>
                <c:pt idx="178">
                  <c:v>279202.86956521799</c:v>
                </c:pt>
                <c:pt idx="179">
                  <c:v>279331.6086956528</c:v>
                </c:pt>
                <c:pt idx="180">
                  <c:v>279460.34782608761</c:v>
                </c:pt>
                <c:pt idx="181">
                  <c:v>279589.08695652237</c:v>
                </c:pt>
                <c:pt idx="182">
                  <c:v>279717.82608695718</c:v>
                </c:pt>
                <c:pt idx="183">
                  <c:v>279846.565217392</c:v>
                </c:pt>
                <c:pt idx="184">
                  <c:v>279975.30434782675</c:v>
                </c:pt>
                <c:pt idx="185">
                  <c:v>280104.04347826156</c:v>
                </c:pt>
                <c:pt idx="186">
                  <c:v>283580</c:v>
                </c:pt>
                <c:pt idx="187">
                  <c:v>283493.34736842103</c:v>
                </c:pt>
                <c:pt idx="188">
                  <c:v>283406.69473684207</c:v>
                </c:pt>
                <c:pt idx="189">
                  <c:v>283320.04210526316</c:v>
                </c:pt>
                <c:pt idx="190">
                  <c:v>283233.38947368419</c:v>
                </c:pt>
                <c:pt idx="191">
                  <c:v>283146.73684210522</c:v>
                </c:pt>
                <c:pt idx="192">
                  <c:v>283060.08421052631</c:v>
                </c:pt>
                <c:pt idx="193">
                  <c:v>282973.43157894735</c:v>
                </c:pt>
                <c:pt idx="194">
                  <c:v>282886.77894736838</c:v>
                </c:pt>
                <c:pt idx="195">
                  <c:v>282800.12631578941</c:v>
                </c:pt>
                <c:pt idx="196">
                  <c:v>282713.47368421045</c:v>
                </c:pt>
                <c:pt idx="197">
                  <c:v>282626.82105263154</c:v>
                </c:pt>
                <c:pt idx="198">
                  <c:v>282540.16842105257</c:v>
                </c:pt>
                <c:pt idx="199">
                  <c:v>282453.5157894736</c:v>
                </c:pt>
                <c:pt idx="200">
                  <c:v>282366.8631578947</c:v>
                </c:pt>
                <c:pt idx="201">
                  <c:v>282280.21052631573</c:v>
                </c:pt>
                <c:pt idx="202">
                  <c:v>282193.55789473676</c:v>
                </c:pt>
                <c:pt idx="203">
                  <c:v>282106.90526315779</c:v>
                </c:pt>
                <c:pt idx="204">
                  <c:v>282020.25263157883</c:v>
                </c:pt>
                <c:pt idx="205">
                  <c:v>281933.59999999992</c:v>
                </c:pt>
                <c:pt idx="206">
                  <c:v>281846.94736842095</c:v>
                </c:pt>
                <c:pt idx="207">
                  <c:v>281760.29473684198</c:v>
                </c:pt>
                <c:pt idx="208">
                  <c:v>281673.64210526308</c:v>
                </c:pt>
                <c:pt idx="209">
                  <c:v>281586.98947368411</c:v>
                </c:pt>
                <c:pt idx="210">
                  <c:v>281500.33684210514</c:v>
                </c:pt>
                <c:pt idx="211">
                  <c:v>281413.68421052617</c:v>
                </c:pt>
                <c:pt idx="212">
                  <c:v>281327.03157894721</c:v>
                </c:pt>
                <c:pt idx="213">
                  <c:v>281240.3789473683</c:v>
                </c:pt>
                <c:pt idx="214">
                  <c:v>281153.72631578933</c:v>
                </c:pt>
                <c:pt idx="215">
                  <c:v>281067.07368421037</c:v>
                </c:pt>
                <c:pt idx="216">
                  <c:v>280980.42105263146</c:v>
                </c:pt>
                <c:pt idx="217">
                  <c:v>280893.76842105249</c:v>
                </c:pt>
                <c:pt idx="218">
                  <c:v>280807.11578947352</c:v>
                </c:pt>
                <c:pt idx="219">
                  <c:v>280720.46315789456</c:v>
                </c:pt>
                <c:pt idx="220">
                  <c:v>280633.81052631559</c:v>
                </c:pt>
                <c:pt idx="221">
                  <c:v>280547.15789473668</c:v>
                </c:pt>
                <c:pt idx="222">
                  <c:v>280460.50526315771</c:v>
                </c:pt>
                <c:pt idx="223">
                  <c:v>280373.85263157875</c:v>
                </c:pt>
                <c:pt idx="224">
                  <c:v>280287.19999999984</c:v>
                </c:pt>
                <c:pt idx="225">
                  <c:v>280200.54736842087</c:v>
                </c:pt>
                <c:pt idx="226">
                  <c:v>280113.8947368419</c:v>
                </c:pt>
                <c:pt idx="227">
                  <c:v>280027.24210526294</c:v>
                </c:pt>
                <c:pt idx="228">
                  <c:v>279940.58947368397</c:v>
                </c:pt>
                <c:pt idx="229">
                  <c:v>279853.93684210506</c:v>
                </c:pt>
                <c:pt idx="230">
                  <c:v>279767.28421052609</c:v>
                </c:pt>
                <c:pt idx="231">
                  <c:v>279680.63157894713</c:v>
                </c:pt>
                <c:pt idx="232">
                  <c:v>279593.97894736822</c:v>
                </c:pt>
                <c:pt idx="233">
                  <c:v>279507.32631578925</c:v>
                </c:pt>
                <c:pt idx="234">
                  <c:v>279420.67368421028</c:v>
                </c:pt>
                <c:pt idx="235">
                  <c:v>279334.02105263132</c:v>
                </c:pt>
                <c:pt idx="236">
                  <c:v>279247.36842105235</c:v>
                </c:pt>
                <c:pt idx="237">
                  <c:v>279160.71578947344</c:v>
                </c:pt>
                <c:pt idx="238">
                  <c:v>279074.06315789447</c:v>
                </c:pt>
                <c:pt idx="239">
                  <c:v>278987.41052631551</c:v>
                </c:pt>
                <c:pt idx="240">
                  <c:v>278900.7578947366</c:v>
                </c:pt>
                <c:pt idx="241">
                  <c:v>278814.10526315763</c:v>
                </c:pt>
                <c:pt idx="242">
                  <c:v>278727.45263157866</c:v>
                </c:pt>
                <c:pt idx="243">
                  <c:v>278640.7999999997</c:v>
                </c:pt>
                <c:pt idx="244">
                  <c:v>278554.14736842073</c:v>
                </c:pt>
                <c:pt idx="245">
                  <c:v>278467.49473684182</c:v>
                </c:pt>
                <c:pt idx="246">
                  <c:v>278380.84210526285</c:v>
                </c:pt>
                <c:pt idx="247">
                  <c:v>278294.18947368389</c:v>
                </c:pt>
                <c:pt idx="248">
                  <c:v>278207.53684210498</c:v>
                </c:pt>
                <c:pt idx="249">
                  <c:v>278120.88421052601</c:v>
                </c:pt>
                <c:pt idx="250">
                  <c:v>275348</c:v>
                </c:pt>
                <c:pt idx="251">
                  <c:v>275113.52272727271</c:v>
                </c:pt>
                <c:pt idx="252">
                  <c:v>274879.04545454547</c:v>
                </c:pt>
                <c:pt idx="253">
                  <c:v>274644.56818181818</c:v>
                </c:pt>
                <c:pt idx="254">
                  <c:v>274410.09090909094</c:v>
                </c:pt>
                <c:pt idx="255">
                  <c:v>274175.61363636365</c:v>
                </c:pt>
                <c:pt idx="256">
                  <c:v>273941.13636363635</c:v>
                </c:pt>
                <c:pt idx="257">
                  <c:v>273706.65909090912</c:v>
                </c:pt>
                <c:pt idx="258">
                  <c:v>273472.18181818182</c:v>
                </c:pt>
                <c:pt idx="259">
                  <c:v>273237.70454545453</c:v>
                </c:pt>
                <c:pt idx="260">
                  <c:v>273003.22727272729</c:v>
                </c:pt>
                <c:pt idx="261">
                  <c:v>272768.75</c:v>
                </c:pt>
                <c:pt idx="262">
                  <c:v>272534.27272727271</c:v>
                </c:pt>
                <c:pt idx="263">
                  <c:v>272299.79545454547</c:v>
                </c:pt>
                <c:pt idx="264">
                  <c:v>272065.31818181818</c:v>
                </c:pt>
                <c:pt idx="265">
                  <c:v>271830.84090909094</c:v>
                </c:pt>
                <c:pt idx="266">
                  <c:v>271596.36363636365</c:v>
                </c:pt>
                <c:pt idx="267">
                  <c:v>271361.88636363635</c:v>
                </c:pt>
                <c:pt idx="268">
                  <c:v>271127.40909090912</c:v>
                </c:pt>
                <c:pt idx="269">
                  <c:v>270892.93181818182</c:v>
                </c:pt>
                <c:pt idx="270">
                  <c:v>270658.45454545459</c:v>
                </c:pt>
                <c:pt idx="271">
                  <c:v>270423.97727272729</c:v>
                </c:pt>
                <c:pt idx="272">
                  <c:v>270189.5</c:v>
                </c:pt>
                <c:pt idx="273">
                  <c:v>269955.02272727276</c:v>
                </c:pt>
                <c:pt idx="274">
                  <c:v>269720.54545454547</c:v>
                </c:pt>
                <c:pt idx="275">
                  <c:v>269486.06818181818</c:v>
                </c:pt>
                <c:pt idx="276">
                  <c:v>269251.59090909094</c:v>
                </c:pt>
                <c:pt idx="277">
                  <c:v>269017.11363636365</c:v>
                </c:pt>
                <c:pt idx="278">
                  <c:v>268782.63636363635</c:v>
                </c:pt>
                <c:pt idx="279">
                  <c:v>268548.15909090912</c:v>
                </c:pt>
                <c:pt idx="280">
                  <c:v>268313.68181818182</c:v>
                </c:pt>
                <c:pt idx="281">
                  <c:v>268079.20454545459</c:v>
                </c:pt>
                <c:pt idx="282">
                  <c:v>267844.72727272729</c:v>
                </c:pt>
                <c:pt idx="283">
                  <c:v>267610.25</c:v>
                </c:pt>
                <c:pt idx="284">
                  <c:v>267375.77272727276</c:v>
                </c:pt>
                <c:pt idx="285">
                  <c:v>267141.29545454547</c:v>
                </c:pt>
                <c:pt idx="286">
                  <c:v>266906.81818181823</c:v>
                </c:pt>
                <c:pt idx="287">
                  <c:v>266672.34090909094</c:v>
                </c:pt>
                <c:pt idx="288">
                  <c:v>266437.86363636365</c:v>
                </c:pt>
                <c:pt idx="289">
                  <c:v>266203.38636363635</c:v>
                </c:pt>
                <c:pt idx="290">
                  <c:v>265968.90909090912</c:v>
                </c:pt>
                <c:pt idx="291">
                  <c:v>265734.43181818182</c:v>
                </c:pt>
                <c:pt idx="292">
                  <c:v>265499.95454545453</c:v>
                </c:pt>
                <c:pt idx="293">
                  <c:v>265265.47727272729</c:v>
                </c:pt>
                <c:pt idx="294">
                  <c:v>265031</c:v>
                </c:pt>
                <c:pt idx="295">
                  <c:v>264796.52272727271</c:v>
                </c:pt>
                <c:pt idx="296">
                  <c:v>264562.04545454541</c:v>
                </c:pt>
                <c:pt idx="297">
                  <c:v>264327.56818181812</c:v>
                </c:pt>
                <c:pt idx="298">
                  <c:v>264093.09090909088</c:v>
                </c:pt>
                <c:pt idx="299">
                  <c:v>263858.61363636359</c:v>
                </c:pt>
                <c:pt idx="300">
                  <c:v>263624.13636363629</c:v>
                </c:pt>
                <c:pt idx="301">
                  <c:v>263389.65909090906</c:v>
                </c:pt>
                <c:pt idx="302">
                  <c:v>263155.18181818177</c:v>
                </c:pt>
                <c:pt idx="303">
                  <c:v>262920.70454545447</c:v>
                </c:pt>
                <c:pt idx="304">
                  <c:v>262686.22727272718</c:v>
                </c:pt>
                <c:pt idx="305">
                  <c:v>262451.74999999988</c:v>
                </c:pt>
                <c:pt idx="306">
                  <c:v>262217.27272727265</c:v>
                </c:pt>
                <c:pt idx="307">
                  <c:v>261982.79545454535</c:v>
                </c:pt>
                <c:pt idx="308">
                  <c:v>261748.31818181806</c:v>
                </c:pt>
                <c:pt idx="309">
                  <c:v>261513.8409090908</c:v>
                </c:pt>
                <c:pt idx="310">
                  <c:v>254714</c:v>
                </c:pt>
                <c:pt idx="311">
                  <c:v>254479.09890109889</c:v>
                </c:pt>
                <c:pt idx="312">
                  <c:v>254244.1978021978</c:v>
                </c:pt>
                <c:pt idx="313">
                  <c:v>254009.29670329671</c:v>
                </c:pt>
                <c:pt idx="314">
                  <c:v>253774.3956043956</c:v>
                </c:pt>
                <c:pt idx="315">
                  <c:v>253539.49450549448</c:v>
                </c:pt>
                <c:pt idx="316">
                  <c:v>253304.5934065934</c:v>
                </c:pt>
                <c:pt idx="317">
                  <c:v>253069.69230769231</c:v>
                </c:pt>
                <c:pt idx="318">
                  <c:v>252834.7912087912</c:v>
                </c:pt>
                <c:pt idx="319">
                  <c:v>252599.89010989008</c:v>
                </c:pt>
                <c:pt idx="320">
                  <c:v>252364.989010989</c:v>
                </c:pt>
                <c:pt idx="321">
                  <c:v>252130.08791208791</c:v>
                </c:pt>
                <c:pt idx="322">
                  <c:v>251895.1868131868</c:v>
                </c:pt>
                <c:pt idx="323">
                  <c:v>251660.28571428568</c:v>
                </c:pt>
                <c:pt idx="324">
                  <c:v>251425.3846153846</c:v>
                </c:pt>
                <c:pt idx="325">
                  <c:v>251190.48351648351</c:v>
                </c:pt>
                <c:pt idx="326">
                  <c:v>250955.58241758239</c:v>
                </c:pt>
                <c:pt idx="327">
                  <c:v>250720.68131868128</c:v>
                </c:pt>
                <c:pt idx="328">
                  <c:v>250485.78021978019</c:v>
                </c:pt>
                <c:pt idx="329">
                  <c:v>250250.87912087911</c:v>
                </c:pt>
                <c:pt idx="330">
                  <c:v>250015.97802197799</c:v>
                </c:pt>
                <c:pt idx="331">
                  <c:v>249781.07692307688</c:v>
                </c:pt>
                <c:pt idx="332">
                  <c:v>249546.17582417579</c:v>
                </c:pt>
                <c:pt idx="333">
                  <c:v>249311.27472527471</c:v>
                </c:pt>
                <c:pt idx="334">
                  <c:v>249076.37362637359</c:v>
                </c:pt>
                <c:pt idx="335">
                  <c:v>248841.47252747248</c:v>
                </c:pt>
                <c:pt idx="336">
                  <c:v>248606.57142857139</c:v>
                </c:pt>
                <c:pt idx="337">
                  <c:v>248371.67032967031</c:v>
                </c:pt>
                <c:pt idx="338">
                  <c:v>248136.76923076919</c:v>
                </c:pt>
                <c:pt idx="339">
                  <c:v>247901.86813186808</c:v>
                </c:pt>
                <c:pt idx="340">
                  <c:v>247666.96703296699</c:v>
                </c:pt>
                <c:pt idx="341">
                  <c:v>247432.0659340659</c:v>
                </c:pt>
                <c:pt idx="342">
                  <c:v>247197.16483516479</c:v>
                </c:pt>
                <c:pt idx="343">
                  <c:v>246962.26373626367</c:v>
                </c:pt>
                <c:pt idx="344">
                  <c:v>246727.36263736259</c:v>
                </c:pt>
                <c:pt idx="345">
                  <c:v>246492.4615384615</c:v>
                </c:pt>
                <c:pt idx="346">
                  <c:v>246257.56043956039</c:v>
                </c:pt>
                <c:pt idx="347">
                  <c:v>246022.65934065927</c:v>
                </c:pt>
                <c:pt idx="348">
                  <c:v>245787.75824175819</c:v>
                </c:pt>
                <c:pt idx="349">
                  <c:v>245552.8571428571</c:v>
                </c:pt>
                <c:pt idx="350">
                  <c:v>245317.95604395599</c:v>
                </c:pt>
                <c:pt idx="351">
                  <c:v>245083.05494505487</c:v>
                </c:pt>
                <c:pt idx="352">
                  <c:v>244848.15384615379</c:v>
                </c:pt>
                <c:pt idx="353">
                  <c:v>244613.2527472527</c:v>
                </c:pt>
                <c:pt idx="354">
                  <c:v>244378.35164835159</c:v>
                </c:pt>
                <c:pt idx="355">
                  <c:v>244143.45054945047</c:v>
                </c:pt>
                <c:pt idx="356">
                  <c:v>243908.54945054938</c:v>
                </c:pt>
                <c:pt idx="357">
                  <c:v>243673.6483516483</c:v>
                </c:pt>
                <c:pt idx="358">
                  <c:v>243438.74725274718</c:v>
                </c:pt>
                <c:pt idx="359">
                  <c:v>243203.84615384607</c:v>
                </c:pt>
                <c:pt idx="360">
                  <c:v>242968.94505494498</c:v>
                </c:pt>
                <c:pt idx="361">
                  <c:v>242734.0439560439</c:v>
                </c:pt>
                <c:pt idx="362">
                  <c:v>242499.14285714278</c:v>
                </c:pt>
                <c:pt idx="363">
                  <c:v>242264.24175824167</c:v>
                </c:pt>
                <c:pt idx="364">
                  <c:v>242029.34065934058</c:v>
                </c:pt>
                <c:pt idx="365">
                  <c:v>241794.43956043947</c:v>
                </c:pt>
                <c:pt idx="366">
                  <c:v>241559.53846153838</c:v>
                </c:pt>
                <c:pt idx="367">
                  <c:v>241324.63736263727</c:v>
                </c:pt>
                <c:pt idx="368">
                  <c:v>241089.73626373615</c:v>
                </c:pt>
                <c:pt idx="369">
                  <c:v>240854.83516483504</c:v>
                </c:pt>
                <c:pt idx="370">
                  <c:v>240619.93406593392</c:v>
                </c:pt>
                <c:pt idx="371">
                  <c:v>242725</c:v>
                </c:pt>
                <c:pt idx="372">
                  <c:v>242437.96808510637</c:v>
                </c:pt>
                <c:pt idx="373">
                  <c:v>242150.93617021275</c:v>
                </c:pt>
                <c:pt idx="374">
                  <c:v>241863.90425531915</c:v>
                </c:pt>
                <c:pt idx="375">
                  <c:v>241576.87234042553</c:v>
                </c:pt>
                <c:pt idx="376">
                  <c:v>241289.8404255319</c:v>
                </c:pt>
                <c:pt idx="377">
                  <c:v>241002.80851063831</c:v>
                </c:pt>
                <c:pt idx="378">
                  <c:v>240715.77659574468</c:v>
                </c:pt>
                <c:pt idx="379">
                  <c:v>240428.74468085106</c:v>
                </c:pt>
                <c:pt idx="380">
                  <c:v>240141.71276595743</c:v>
                </c:pt>
                <c:pt idx="381">
                  <c:v>239854.68085106381</c:v>
                </c:pt>
                <c:pt idx="382">
                  <c:v>239567.64893617021</c:v>
                </c:pt>
                <c:pt idx="383">
                  <c:v>239280.61702127659</c:v>
                </c:pt>
                <c:pt idx="384">
                  <c:v>238993.58510638296</c:v>
                </c:pt>
                <c:pt idx="385">
                  <c:v>238706.55319148937</c:v>
                </c:pt>
                <c:pt idx="386">
                  <c:v>238419.52127659574</c:v>
                </c:pt>
                <c:pt idx="387">
                  <c:v>238132.48936170212</c:v>
                </c:pt>
                <c:pt idx="388">
                  <c:v>237845.45744680849</c:v>
                </c:pt>
                <c:pt idx="389">
                  <c:v>237558.42553191487</c:v>
                </c:pt>
                <c:pt idx="390">
                  <c:v>237271.39361702127</c:v>
                </c:pt>
                <c:pt idx="391">
                  <c:v>236984.36170212764</c:v>
                </c:pt>
                <c:pt idx="392">
                  <c:v>236697.32978723402</c:v>
                </c:pt>
                <c:pt idx="393">
                  <c:v>236410.29787234042</c:v>
                </c:pt>
                <c:pt idx="394">
                  <c:v>236123.2659574468</c:v>
                </c:pt>
                <c:pt idx="395">
                  <c:v>235836.23404255317</c:v>
                </c:pt>
                <c:pt idx="396">
                  <c:v>235549.20212765955</c:v>
                </c:pt>
                <c:pt idx="397">
                  <c:v>235262.17021276592</c:v>
                </c:pt>
                <c:pt idx="398">
                  <c:v>234975.13829787233</c:v>
                </c:pt>
                <c:pt idx="399">
                  <c:v>234688.1063829787</c:v>
                </c:pt>
                <c:pt idx="400">
                  <c:v>234401.07446808508</c:v>
                </c:pt>
                <c:pt idx="401">
                  <c:v>234114.04255319148</c:v>
                </c:pt>
                <c:pt idx="402">
                  <c:v>233827.01063829786</c:v>
                </c:pt>
                <c:pt idx="403">
                  <c:v>233539.97872340423</c:v>
                </c:pt>
                <c:pt idx="404">
                  <c:v>233252.94680851061</c:v>
                </c:pt>
                <c:pt idx="405">
                  <c:v>232965.91489361698</c:v>
                </c:pt>
                <c:pt idx="406">
                  <c:v>232678.88297872338</c:v>
                </c:pt>
                <c:pt idx="407">
                  <c:v>232391.85106382976</c:v>
                </c:pt>
                <c:pt idx="408">
                  <c:v>232104.81914893613</c:v>
                </c:pt>
                <c:pt idx="409">
                  <c:v>231817.78723404254</c:v>
                </c:pt>
                <c:pt idx="410">
                  <c:v>231530.75531914891</c:v>
                </c:pt>
                <c:pt idx="411">
                  <c:v>231243.72340425529</c:v>
                </c:pt>
                <c:pt idx="412">
                  <c:v>230956.69148936166</c:v>
                </c:pt>
                <c:pt idx="413">
                  <c:v>230669.65957446804</c:v>
                </c:pt>
                <c:pt idx="414">
                  <c:v>230382.62765957444</c:v>
                </c:pt>
                <c:pt idx="415">
                  <c:v>230095.59574468082</c:v>
                </c:pt>
                <c:pt idx="416">
                  <c:v>229808.56382978719</c:v>
                </c:pt>
                <c:pt idx="417">
                  <c:v>229521.5319148936</c:v>
                </c:pt>
                <c:pt idx="418">
                  <c:v>229234.49999999997</c:v>
                </c:pt>
                <c:pt idx="419">
                  <c:v>228947.46808510635</c:v>
                </c:pt>
                <c:pt idx="420">
                  <c:v>228660.43617021272</c:v>
                </c:pt>
                <c:pt idx="421">
                  <c:v>228373.4042553191</c:v>
                </c:pt>
                <c:pt idx="422">
                  <c:v>228086.3723404255</c:v>
                </c:pt>
                <c:pt idx="423">
                  <c:v>227799.34042553187</c:v>
                </c:pt>
                <c:pt idx="424">
                  <c:v>227512.30851063825</c:v>
                </c:pt>
                <c:pt idx="425">
                  <c:v>227225.27659574465</c:v>
                </c:pt>
                <c:pt idx="426">
                  <c:v>226938.24468085103</c:v>
                </c:pt>
                <c:pt idx="427">
                  <c:v>226651.2127659574</c:v>
                </c:pt>
                <c:pt idx="428">
                  <c:v>226364.18085106378</c:v>
                </c:pt>
                <c:pt idx="429">
                  <c:v>226077.14893617015</c:v>
                </c:pt>
                <c:pt idx="430">
                  <c:v>225790.11702127656</c:v>
                </c:pt>
                <c:pt idx="431">
                  <c:v>225503.08510638293</c:v>
                </c:pt>
                <c:pt idx="432">
                  <c:v>225216.05319148931</c:v>
                </c:pt>
                <c:pt idx="433">
                  <c:v>224929.02127659571</c:v>
                </c:pt>
                <c:pt idx="434">
                  <c:v>224641.98936170209</c:v>
                </c:pt>
                <c:pt idx="435">
                  <c:v>224354.95744680846</c:v>
                </c:pt>
                <c:pt idx="436">
                  <c:v>224067.92553191484</c:v>
                </c:pt>
                <c:pt idx="437">
                  <c:v>215744</c:v>
                </c:pt>
                <c:pt idx="438">
                  <c:v>215258.68478260867</c:v>
                </c:pt>
                <c:pt idx="439">
                  <c:v>214773.36956521735</c:v>
                </c:pt>
                <c:pt idx="440">
                  <c:v>214288.05434782605</c:v>
                </c:pt>
                <c:pt idx="441">
                  <c:v>213802.73913043473</c:v>
                </c:pt>
                <c:pt idx="442">
                  <c:v>213317.4239130434</c:v>
                </c:pt>
                <c:pt idx="443">
                  <c:v>212832.1086956521</c:v>
                </c:pt>
                <c:pt idx="444">
                  <c:v>212346.79347826078</c:v>
                </c:pt>
                <c:pt idx="445">
                  <c:v>211861.47826086945</c:v>
                </c:pt>
                <c:pt idx="446">
                  <c:v>211376.16304347813</c:v>
                </c:pt>
                <c:pt idx="447">
                  <c:v>210890.8478260868</c:v>
                </c:pt>
                <c:pt idx="448">
                  <c:v>210405.5326086955</c:v>
                </c:pt>
                <c:pt idx="449">
                  <c:v>209920.21739130418</c:v>
                </c:pt>
                <c:pt idx="450">
                  <c:v>209434.90217391285</c:v>
                </c:pt>
                <c:pt idx="451">
                  <c:v>208949.58695652155</c:v>
                </c:pt>
                <c:pt idx="452">
                  <c:v>208464.27173913023</c:v>
                </c:pt>
                <c:pt idx="453">
                  <c:v>207978.9565217389</c:v>
                </c:pt>
                <c:pt idx="454">
                  <c:v>207493.64130434758</c:v>
                </c:pt>
                <c:pt idx="455">
                  <c:v>207008.32608695625</c:v>
                </c:pt>
                <c:pt idx="456">
                  <c:v>206523.01086956495</c:v>
                </c:pt>
                <c:pt idx="457">
                  <c:v>206037.69565217363</c:v>
                </c:pt>
                <c:pt idx="458">
                  <c:v>205552.3804347823</c:v>
                </c:pt>
                <c:pt idx="459">
                  <c:v>205067.06521739101</c:v>
                </c:pt>
                <c:pt idx="460">
                  <c:v>204581.74999999968</c:v>
                </c:pt>
                <c:pt idx="461">
                  <c:v>204096.43478260835</c:v>
                </c:pt>
                <c:pt idx="462">
                  <c:v>203611.11956521703</c:v>
                </c:pt>
                <c:pt idx="463">
                  <c:v>203125.8043478257</c:v>
                </c:pt>
                <c:pt idx="464">
                  <c:v>202640.48913043441</c:v>
                </c:pt>
                <c:pt idx="465">
                  <c:v>202155.17391304308</c:v>
                </c:pt>
                <c:pt idx="466">
                  <c:v>201669.85869565175</c:v>
                </c:pt>
                <c:pt idx="467">
                  <c:v>201184.54347826046</c:v>
                </c:pt>
                <c:pt idx="468">
                  <c:v>200699.22826086913</c:v>
                </c:pt>
                <c:pt idx="469">
                  <c:v>200213.91304347781</c:v>
                </c:pt>
                <c:pt idx="470">
                  <c:v>199728.59782608648</c:v>
                </c:pt>
                <c:pt idx="471">
                  <c:v>199243.28260869515</c:v>
                </c:pt>
                <c:pt idx="472">
                  <c:v>198757.96739130386</c:v>
                </c:pt>
                <c:pt idx="473">
                  <c:v>198272.65217391253</c:v>
                </c:pt>
                <c:pt idx="474">
                  <c:v>197787.33695652121</c:v>
                </c:pt>
                <c:pt idx="475">
                  <c:v>197302.02173912991</c:v>
                </c:pt>
                <c:pt idx="476">
                  <c:v>196816.70652173858</c:v>
                </c:pt>
                <c:pt idx="477">
                  <c:v>196331.39130434726</c:v>
                </c:pt>
                <c:pt idx="478">
                  <c:v>195846.07608695593</c:v>
                </c:pt>
                <c:pt idx="479">
                  <c:v>195360.7608695646</c:v>
                </c:pt>
                <c:pt idx="480">
                  <c:v>194875.44565217331</c:v>
                </c:pt>
                <c:pt idx="481">
                  <c:v>194390.13043478198</c:v>
                </c:pt>
                <c:pt idx="482">
                  <c:v>193904.81521739066</c:v>
                </c:pt>
                <c:pt idx="483">
                  <c:v>193419.49999999936</c:v>
                </c:pt>
                <c:pt idx="484">
                  <c:v>192934.18478260803</c:v>
                </c:pt>
                <c:pt idx="485">
                  <c:v>192448.86956521671</c:v>
                </c:pt>
                <c:pt idx="486">
                  <c:v>191963.55434782538</c:v>
                </c:pt>
                <c:pt idx="487">
                  <c:v>191478.23913043406</c:v>
                </c:pt>
                <c:pt idx="488">
                  <c:v>190992.92391304276</c:v>
                </c:pt>
                <c:pt idx="489">
                  <c:v>190507.60869565143</c:v>
                </c:pt>
                <c:pt idx="490">
                  <c:v>190022.29347826011</c:v>
                </c:pt>
                <c:pt idx="491">
                  <c:v>189536.97826086881</c:v>
                </c:pt>
                <c:pt idx="492">
                  <c:v>189051.66304347749</c:v>
                </c:pt>
                <c:pt idx="493">
                  <c:v>188566.34782608616</c:v>
                </c:pt>
                <c:pt idx="494">
                  <c:v>188081.03260869483</c:v>
                </c:pt>
                <c:pt idx="495">
                  <c:v>187595.71739130351</c:v>
                </c:pt>
                <c:pt idx="496">
                  <c:v>187110.40217391221</c:v>
                </c:pt>
                <c:pt idx="497">
                  <c:v>186625.08695652088</c:v>
                </c:pt>
                <c:pt idx="498">
                  <c:v>186139.77173912956</c:v>
                </c:pt>
                <c:pt idx="499">
                  <c:v>185654.45652173826</c:v>
                </c:pt>
                <c:pt idx="500">
                  <c:v>185169.14130434694</c:v>
                </c:pt>
                <c:pt idx="501">
                  <c:v>171095</c:v>
                </c:pt>
                <c:pt idx="502">
                  <c:v>171814.58888888889</c:v>
                </c:pt>
                <c:pt idx="503">
                  <c:v>172534.17777777778</c:v>
                </c:pt>
                <c:pt idx="504">
                  <c:v>173253.76666666663</c:v>
                </c:pt>
                <c:pt idx="505">
                  <c:v>173973.35555555552</c:v>
                </c:pt>
                <c:pt idx="506">
                  <c:v>174692.94444444441</c:v>
                </c:pt>
                <c:pt idx="507">
                  <c:v>175412.53333333327</c:v>
                </c:pt>
                <c:pt idx="508">
                  <c:v>176132.12222222215</c:v>
                </c:pt>
                <c:pt idx="509">
                  <c:v>176851.71111111104</c:v>
                </c:pt>
                <c:pt idx="510">
                  <c:v>177571.29999999993</c:v>
                </c:pt>
                <c:pt idx="511">
                  <c:v>178290.88888888882</c:v>
                </c:pt>
                <c:pt idx="512">
                  <c:v>179010.47777777768</c:v>
                </c:pt>
                <c:pt idx="513">
                  <c:v>179730.06666666656</c:v>
                </c:pt>
                <c:pt idx="514">
                  <c:v>180449.65555555545</c:v>
                </c:pt>
                <c:pt idx="515">
                  <c:v>181169.24444444431</c:v>
                </c:pt>
                <c:pt idx="516">
                  <c:v>181888.8333333332</c:v>
                </c:pt>
                <c:pt idx="517">
                  <c:v>182608.42222222209</c:v>
                </c:pt>
                <c:pt idx="518">
                  <c:v>183328.01111111097</c:v>
                </c:pt>
                <c:pt idx="519">
                  <c:v>184047.59999999986</c:v>
                </c:pt>
                <c:pt idx="520">
                  <c:v>184767.18888888872</c:v>
                </c:pt>
                <c:pt idx="521">
                  <c:v>185486.77777777761</c:v>
                </c:pt>
                <c:pt idx="522">
                  <c:v>186206.36666666649</c:v>
                </c:pt>
                <c:pt idx="523">
                  <c:v>186925.95555555535</c:v>
                </c:pt>
                <c:pt idx="524">
                  <c:v>187645.54444444424</c:v>
                </c:pt>
                <c:pt idx="525">
                  <c:v>188365.13333333313</c:v>
                </c:pt>
                <c:pt idx="526">
                  <c:v>189084.72222222202</c:v>
                </c:pt>
                <c:pt idx="527">
                  <c:v>189804.3111111109</c:v>
                </c:pt>
                <c:pt idx="528">
                  <c:v>190523.89999999976</c:v>
                </c:pt>
                <c:pt idx="529">
                  <c:v>191243.48888888865</c:v>
                </c:pt>
                <c:pt idx="530">
                  <c:v>191963.07777777754</c:v>
                </c:pt>
                <c:pt idx="531">
                  <c:v>192682.6666666664</c:v>
                </c:pt>
                <c:pt idx="532">
                  <c:v>193402.25555555528</c:v>
                </c:pt>
                <c:pt idx="533">
                  <c:v>194121.84444444417</c:v>
                </c:pt>
                <c:pt idx="534">
                  <c:v>194841.43333333306</c:v>
                </c:pt>
                <c:pt idx="535">
                  <c:v>195561.02222222195</c:v>
                </c:pt>
                <c:pt idx="536">
                  <c:v>196280.6111111108</c:v>
                </c:pt>
                <c:pt idx="537">
                  <c:v>197000.19999999969</c:v>
                </c:pt>
                <c:pt idx="538">
                  <c:v>197719.78888888858</c:v>
                </c:pt>
                <c:pt idx="539">
                  <c:v>198439.37777777744</c:v>
                </c:pt>
                <c:pt idx="540">
                  <c:v>199158.96666666633</c:v>
                </c:pt>
                <c:pt idx="541">
                  <c:v>199878.55555555521</c:v>
                </c:pt>
                <c:pt idx="542">
                  <c:v>200598.1444444441</c:v>
                </c:pt>
                <c:pt idx="543">
                  <c:v>201317.73333333299</c:v>
                </c:pt>
                <c:pt idx="544">
                  <c:v>202037.32222222188</c:v>
                </c:pt>
                <c:pt idx="545">
                  <c:v>202756.91111111076</c:v>
                </c:pt>
                <c:pt idx="546">
                  <c:v>203476.49999999965</c:v>
                </c:pt>
                <c:pt idx="547">
                  <c:v>204196.08888888854</c:v>
                </c:pt>
                <c:pt idx="548">
                  <c:v>204915.67777777743</c:v>
                </c:pt>
                <c:pt idx="549">
                  <c:v>205635.26666666631</c:v>
                </c:pt>
                <c:pt idx="550">
                  <c:v>206354.8555555552</c:v>
                </c:pt>
                <c:pt idx="551">
                  <c:v>207074.44444444409</c:v>
                </c:pt>
                <c:pt idx="552">
                  <c:v>207794.03333333298</c:v>
                </c:pt>
                <c:pt idx="553">
                  <c:v>208513.62222222186</c:v>
                </c:pt>
                <c:pt idx="554">
                  <c:v>209233.21111111075</c:v>
                </c:pt>
                <c:pt idx="555">
                  <c:v>209952.79999999964</c:v>
                </c:pt>
                <c:pt idx="556">
                  <c:v>210672.38888888853</c:v>
                </c:pt>
                <c:pt idx="557">
                  <c:v>211391.97777777741</c:v>
                </c:pt>
                <c:pt idx="558">
                  <c:v>212111.5666666663</c:v>
                </c:pt>
                <c:pt idx="559">
                  <c:v>212831.15555555519</c:v>
                </c:pt>
                <c:pt idx="560">
                  <c:v>213550.74444444408</c:v>
                </c:pt>
                <c:pt idx="561">
                  <c:v>214270.33333333296</c:v>
                </c:pt>
                <c:pt idx="562">
                  <c:v>214989.92222222185</c:v>
                </c:pt>
                <c:pt idx="563">
                  <c:v>235858</c:v>
                </c:pt>
                <c:pt idx="564">
                  <c:v>235232.86813186813</c:v>
                </c:pt>
                <c:pt idx="565">
                  <c:v>234607.73626373627</c:v>
                </c:pt>
                <c:pt idx="566">
                  <c:v>233982.6043956044</c:v>
                </c:pt>
                <c:pt idx="567">
                  <c:v>233357.47252747254</c:v>
                </c:pt>
                <c:pt idx="568">
                  <c:v>232732.34065934067</c:v>
                </c:pt>
                <c:pt idx="569">
                  <c:v>232107.2087912088</c:v>
                </c:pt>
                <c:pt idx="570">
                  <c:v>231482.07692307694</c:v>
                </c:pt>
                <c:pt idx="571">
                  <c:v>230856.94505494507</c:v>
                </c:pt>
                <c:pt idx="572">
                  <c:v>230231.8131868132</c:v>
                </c:pt>
                <c:pt idx="573">
                  <c:v>229606.68131868134</c:v>
                </c:pt>
                <c:pt idx="574">
                  <c:v>228981.54945054947</c:v>
                </c:pt>
                <c:pt idx="575">
                  <c:v>228356.41758241761</c:v>
                </c:pt>
                <c:pt idx="576">
                  <c:v>227731.28571428574</c:v>
                </c:pt>
                <c:pt idx="577">
                  <c:v>227106.15384615387</c:v>
                </c:pt>
                <c:pt idx="578">
                  <c:v>226481.02197802201</c:v>
                </c:pt>
                <c:pt idx="579">
                  <c:v>225855.89010989014</c:v>
                </c:pt>
                <c:pt idx="580">
                  <c:v>225230.75824175827</c:v>
                </c:pt>
                <c:pt idx="581">
                  <c:v>224605.62637362641</c:v>
                </c:pt>
                <c:pt idx="582">
                  <c:v>223980.49450549454</c:v>
                </c:pt>
                <c:pt idx="583">
                  <c:v>223355.36263736268</c:v>
                </c:pt>
                <c:pt idx="584">
                  <c:v>222730.23076923081</c:v>
                </c:pt>
                <c:pt idx="585">
                  <c:v>222105.09890109894</c:v>
                </c:pt>
                <c:pt idx="586">
                  <c:v>221479.96703296708</c:v>
                </c:pt>
                <c:pt idx="587">
                  <c:v>220854.83516483521</c:v>
                </c:pt>
                <c:pt idx="588">
                  <c:v>220229.70329670334</c:v>
                </c:pt>
                <c:pt idx="589">
                  <c:v>219604.57142857148</c:v>
                </c:pt>
                <c:pt idx="590">
                  <c:v>218979.43956043961</c:v>
                </c:pt>
                <c:pt idx="591">
                  <c:v>218354.30769230775</c:v>
                </c:pt>
                <c:pt idx="592">
                  <c:v>217729.17582417588</c:v>
                </c:pt>
                <c:pt idx="593">
                  <c:v>217104.04395604401</c:v>
                </c:pt>
                <c:pt idx="594">
                  <c:v>216478.91208791215</c:v>
                </c:pt>
                <c:pt idx="595">
                  <c:v>215853.78021978028</c:v>
                </c:pt>
                <c:pt idx="596">
                  <c:v>215228.64835164841</c:v>
                </c:pt>
                <c:pt idx="597">
                  <c:v>214603.51648351655</c:v>
                </c:pt>
                <c:pt idx="598">
                  <c:v>213978.38461538468</c:v>
                </c:pt>
                <c:pt idx="599">
                  <c:v>213353.25274725282</c:v>
                </c:pt>
                <c:pt idx="600">
                  <c:v>212728.12087912095</c:v>
                </c:pt>
                <c:pt idx="601">
                  <c:v>212102.98901098908</c:v>
                </c:pt>
                <c:pt idx="602">
                  <c:v>211477.85714285722</c:v>
                </c:pt>
                <c:pt idx="603">
                  <c:v>210852.72527472535</c:v>
                </c:pt>
                <c:pt idx="604">
                  <c:v>210227.59340659349</c:v>
                </c:pt>
                <c:pt idx="605">
                  <c:v>209602.46153846162</c:v>
                </c:pt>
                <c:pt idx="606">
                  <c:v>208977.32967032975</c:v>
                </c:pt>
                <c:pt idx="607">
                  <c:v>208352.19780219789</c:v>
                </c:pt>
                <c:pt idx="608">
                  <c:v>207727.06593406602</c:v>
                </c:pt>
                <c:pt idx="609">
                  <c:v>207101.93406593415</c:v>
                </c:pt>
                <c:pt idx="610">
                  <c:v>206476.80219780229</c:v>
                </c:pt>
                <c:pt idx="611">
                  <c:v>205851.67032967042</c:v>
                </c:pt>
                <c:pt idx="612">
                  <c:v>205226.53846153856</c:v>
                </c:pt>
                <c:pt idx="613">
                  <c:v>204601.40659340669</c:v>
                </c:pt>
                <c:pt idx="614">
                  <c:v>203976.27472527482</c:v>
                </c:pt>
                <c:pt idx="615">
                  <c:v>203351.14285714296</c:v>
                </c:pt>
                <c:pt idx="616">
                  <c:v>202726.01098901109</c:v>
                </c:pt>
                <c:pt idx="617">
                  <c:v>202100.87912087922</c:v>
                </c:pt>
                <c:pt idx="618">
                  <c:v>201475.74725274736</c:v>
                </c:pt>
                <c:pt idx="619">
                  <c:v>200850.61538461549</c:v>
                </c:pt>
                <c:pt idx="620">
                  <c:v>200225.48351648363</c:v>
                </c:pt>
                <c:pt idx="621">
                  <c:v>199600.35164835176</c:v>
                </c:pt>
                <c:pt idx="622">
                  <c:v>198975.21978021989</c:v>
                </c:pt>
                <c:pt idx="623">
                  <c:v>198350.08791208803</c:v>
                </c:pt>
                <c:pt idx="624">
                  <c:v>178971</c:v>
                </c:pt>
                <c:pt idx="625">
                  <c:v>178776.74725274724</c:v>
                </c:pt>
                <c:pt idx="626">
                  <c:v>178582.49450549448</c:v>
                </c:pt>
                <c:pt idx="627">
                  <c:v>178388.24175824175</c:v>
                </c:pt>
                <c:pt idx="628">
                  <c:v>178193.989010989</c:v>
                </c:pt>
                <c:pt idx="629">
                  <c:v>177999.73626373624</c:v>
                </c:pt>
                <c:pt idx="630">
                  <c:v>177805.48351648351</c:v>
                </c:pt>
                <c:pt idx="631">
                  <c:v>177611.23076923075</c:v>
                </c:pt>
                <c:pt idx="632">
                  <c:v>177416.97802197799</c:v>
                </c:pt>
                <c:pt idx="633">
                  <c:v>177222.72527472524</c:v>
                </c:pt>
                <c:pt idx="634">
                  <c:v>177028.47252747248</c:v>
                </c:pt>
                <c:pt idx="635">
                  <c:v>176834.21978021975</c:v>
                </c:pt>
                <c:pt idx="636">
                  <c:v>176639.96703296699</c:v>
                </c:pt>
                <c:pt idx="637">
                  <c:v>176445.71428571423</c:v>
                </c:pt>
                <c:pt idx="638">
                  <c:v>176251.4615384615</c:v>
                </c:pt>
                <c:pt idx="639">
                  <c:v>176057.20879120874</c:v>
                </c:pt>
                <c:pt idx="640">
                  <c:v>175862.95604395599</c:v>
                </c:pt>
                <c:pt idx="641">
                  <c:v>175668.70329670323</c:v>
                </c:pt>
                <c:pt idx="642">
                  <c:v>175474.45054945047</c:v>
                </c:pt>
                <c:pt idx="643">
                  <c:v>175280.19780219774</c:v>
                </c:pt>
                <c:pt idx="644">
                  <c:v>175085.94505494498</c:v>
                </c:pt>
                <c:pt idx="645">
                  <c:v>174891.69230769222</c:v>
                </c:pt>
                <c:pt idx="646">
                  <c:v>174697.4395604395</c:v>
                </c:pt>
                <c:pt idx="647">
                  <c:v>174503.18681318674</c:v>
                </c:pt>
                <c:pt idx="648">
                  <c:v>174308.93406593398</c:v>
                </c:pt>
                <c:pt idx="649">
                  <c:v>174114.68131868122</c:v>
                </c:pt>
                <c:pt idx="650">
                  <c:v>173920.42857142846</c:v>
                </c:pt>
                <c:pt idx="651">
                  <c:v>173726.17582417573</c:v>
                </c:pt>
                <c:pt idx="652">
                  <c:v>173531.92307692298</c:v>
                </c:pt>
                <c:pt idx="653">
                  <c:v>173337.67032967022</c:v>
                </c:pt>
                <c:pt idx="654">
                  <c:v>173143.41758241749</c:v>
                </c:pt>
                <c:pt idx="655">
                  <c:v>172949.16483516473</c:v>
                </c:pt>
                <c:pt idx="656">
                  <c:v>172754.91208791197</c:v>
                </c:pt>
                <c:pt idx="657">
                  <c:v>172560.65934065921</c:v>
                </c:pt>
                <c:pt idx="658">
                  <c:v>172366.40659340646</c:v>
                </c:pt>
                <c:pt idx="659">
                  <c:v>172172.15384615373</c:v>
                </c:pt>
                <c:pt idx="660">
                  <c:v>171977.90109890097</c:v>
                </c:pt>
                <c:pt idx="661">
                  <c:v>171783.64835164821</c:v>
                </c:pt>
                <c:pt idx="662">
                  <c:v>171589.39560439548</c:v>
                </c:pt>
                <c:pt idx="663">
                  <c:v>171395.14285714272</c:v>
                </c:pt>
                <c:pt idx="664">
                  <c:v>171200.89010988997</c:v>
                </c:pt>
                <c:pt idx="665">
                  <c:v>171006.63736263721</c:v>
                </c:pt>
                <c:pt idx="666">
                  <c:v>170812.38461538445</c:v>
                </c:pt>
                <c:pt idx="667">
                  <c:v>170618.13186813172</c:v>
                </c:pt>
                <c:pt idx="668">
                  <c:v>170423.87912087896</c:v>
                </c:pt>
                <c:pt idx="669">
                  <c:v>170229.6263736262</c:v>
                </c:pt>
                <c:pt idx="670">
                  <c:v>170035.37362637348</c:v>
                </c:pt>
                <c:pt idx="671">
                  <c:v>169841.12087912072</c:v>
                </c:pt>
                <c:pt idx="672">
                  <c:v>169646.86813186796</c:v>
                </c:pt>
                <c:pt idx="673">
                  <c:v>169452.6153846152</c:v>
                </c:pt>
                <c:pt idx="674">
                  <c:v>169258.36263736244</c:v>
                </c:pt>
                <c:pt idx="675">
                  <c:v>169064.10989010971</c:v>
                </c:pt>
                <c:pt idx="676">
                  <c:v>168869.85714285696</c:v>
                </c:pt>
                <c:pt idx="677">
                  <c:v>168675.6043956042</c:v>
                </c:pt>
                <c:pt idx="678">
                  <c:v>168481.35164835147</c:v>
                </c:pt>
                <c:pt idx="679">
                  <c:v>168287.09890109871</c:v>
                </c:pt>
                <c:pt idx="680">
                  <c:v>168092.84615384595</c:v>
                </c:pt>
                <c:pt idx="681">
                  <c:v>167898.59340659319</c:v>
                </c:pt>
                <c:pt idx="682">
                  <c:v>167704.34065934044</c:v>
                </c:pt>
                <c:pt idx="683">
                  <c:v>167510.08791208771</c:v>
                </c:pt>
                <c:pt idx="684">
                  <c:v>167315.83516483495</c:v>
                </c:pt>
                <c:pt idx="685">
                  <c:v>167121.58241758222</c:v>
                </c:pt>
                <c:pt idx="686">
                  <c:v>166927.32967032946</c:v>
                </c:pt>
                <c:pt idx="687">
                  <c:v>166733.0769230767</c:v>
                </c:pt>
                <c:pt idx="688">
                  <c:v>166538.82417582397</c:v>
                </c:pt>
                <c:pt idx="689">
                  <c:v>161294</c:v>
                </c:pt>
                <c:pt idx="690">
                  <c:v>160815.63440860214</c:v>
                </c:pt>
                <c:pt idx="691">
                  <c:v>160337.26881720431</c:v>
                </c:pt>
                <c:pt idx="692">
                  <c:v>159858.90322580648</c:v>
                </c:pt>
                <c:pt idx="693">
                  <c:v>159380.53763440863</c:v>
                </c:pt>
                <c:pt idx="694">
                  <c:v>158902.17204301077</c:v>
                </c:pt>
                <c:pt idx="695">
                  <c:v>158423.80645161294</c:v>
                </c:pt>
                <c:pt idx="696">
                  <c:v>157945.44086021511</c:v>
                </c:pt>
                <c:pt idx="697">
                  <c:v>157467.07526881725</c:v>
                </c:pt>
                <c:pt idx="698">
                  <c:v>156988.70967741939</c:v>
                </c:pt>
                <c:pt idx="699">
                  <c:v>156510.34408602156</c:v>
                </c:pt>
                <c:pt idx="700">
                  <c:v>156031.97849462373</c:v>
                </c:pt>
                <c:pt idx="701">
                  <c:v>155553.61290322588</c:v>
                </c:pt>
                <c:pt idx="702">
                  <c:v>155075.24731182802</c:v>
                </c:pt>
                <c:pt idx="703">
                  <c:v>154596.88172043019</c:v>
                </c:pt>
                <c:pt idx="704">
                  <c:v>154118.51612903236</c:v>
                </c:pt>
                <c:pt idx="705">
                  <c:v>153640.1505376345</c:v>
                </c:pt>
                <c:pt idx="706">
                  <c:v>153161.78494623664</c:v>
                </c:pt>
                <c:pt idx="707">
                  <c:v>152683.41935483881</c:v>
                </c:pt>
                <c:pt idx="708">
                  <c:v>152205.05376344098</c:v>
                </c:pt>
                <c:pt idx="709">
                  <c:v>151726.68817204313</c:v>
                </c:pt>
                <c:pt idx="710">
                  <c:v>151248.32258064527</c:v>
                </c:pt>
                <c:pt idx="711">
                  <c:v>150769.95698924744</c:v>
                </c:pt>
                <c:pt idx="712">
                  <c:v>150291.59139784961</c:v>
                </c:pt>
                <c:pt idx="713">
                  <c:v>149813.22580645175</c:v>
                </c:pt>
                <c:pt idx="714">
                  <c:v>149334.86021505389</c:v>
                </c:pt>
                <c:pt idx="715">
                  <c:v>148856.49462365606</c:v>
                </c:pt>
                <c:pt idx="716">
                  <c:v>148378.12903225824</c:v>
                </c:pt>
                <c:pt idx="717">
                  <c:v>147899.76344086038</c:v>
                </c:pt>
                <c:pt idx="718">
                  <c:v>147421.39784946252</c:v>
                </c:pt>
                <c:pt idx="719">
                  <c:v>146943.03225806469</c:v>
                </c:pt>
                <c:pt idx="720">
                  <c:v>146464.66666666686</c:v>
                </c:pt>
                <c:pt idx="721">
                  <c:v>145986.301075269</c:v>
                </c:pt>
                <c:pt idx="722">
                  <c:v>145507.93548387114</c:v>
                </c:pt>
                <c:pt idx="723">
                  <c:v>145029.56989247332</c:v>
                </c:pt>
                <c:pt idx="724">
                  <c:v>144551.20430107549</c:v>
                </c:pt>
                <c:pt idx="725">
                  <c:v>144072.83870967763</c:v>
                </c:pt>
                <c:pt idx="726">
                  <c:v>143594.47311827977</c:v>
                </c:pt>
                <c:pt idx="727">
                  <c:v>143116.10752688194</c:v>
                </c:pt>
                <c:pt idx="728">
                  <c:v>142637.74193548411</c:v>
                </c:pt>
                <c:pt idx="729">
                  <c:v>142159.37634408625</c:v>
                </c:pt>
                <c:pt idx="730">
                  <c:v>141681.01075268839</c:v>
                </c:pt>
                <c:pt idx="731">
                  <c:v>141202.64516129057</c:v>
                </c:pt>
                <c:pt idx="732">
                  <c:v>140724.27956989274</c:v>
                </c:pt>
                <c:pt idx="733">
                  <c:v>140245.91397849488</c:v>
                </c:pt>
                <c:pt idx="734">
                  <c:v>139767.54838709702</c:v>
                </c:pt>
                <c:pt idx="735">
                  <c:v>139289.18279569919</c:v>
                </c:pt>
                <c:pt idx="736">
                  <c:v>138810.81720430136</c:v>
                </c:pt>
                <c:pt idx="737">
                  <c:v>138332.4516129035</c:v>
                </c:pt>
                <c:pt idx="738">
                  <c:v>137854.08602150565</c:v>
                </c:pt>
                <c:pt idx="739">
                  <c:v>137375.72043010782</c:v>
                </c:pt>
                <c:pt idx="740">
                  <c:v>136897.35483870999</c:v>
                </c:pt>
                <c:pt idx="741">
                  <c:v>136418.98924731213</c:v>
                </c:pt>
                <c:pt idx="742">
                  <c:v>135940.62365591427</c:v>
                </c:pt>
                <c:pt idx="743">
                  <c:v>135462.25806451644</c:v>
                </c:pt>
                <c:pt idx="744">
                  <c:v>134983.89247311861</c:v>
                </c:pt>
                <c:pt idx="745">
                  <c:v>134505.52688172075</c:v>
                </c:pt>
                <c:pt idx="746">
                  <c:v>134027.1612903229</c:v>
                </c:pt>
                <c:pt idx="747">
                  <c:v>133548.79569892507</c:v>
                </c:pt>
                <c:pt idx="748">
                  <c:v>133070.43010752724</c:v>
                </c:pt>
                <c:pt idx="749">
                  <c:v>132592.06451612938</c:v>
                </c:pt>
                <c:pt idx="750">
                  <c:v>132113.69892473152</c:v>
                </c:pt>
                <c:pt idx="751">
                  <c:v>131635.33333333369</c:v>
                </c:pt>
                <c:pt idx="752">
                  <c:v>131156.96774193586</c:v>
                </c:pt>
                <c:pt idx="753">
                  <c:v>116806</c:v>
                </c:pt>
                <c:pt idx="754">
                  <c:v>117304.84269662922</c:v>
                </c:pt>
                <c:pt idx="755">
                  <c:v>117803.68539325843</c:v>
                </c:pt>
                <c:pt idx="756">
                  <c:v>118302.52808988765</c:v>
                </c:pt>
                <c:pt idx="757">
                  <c:v>118801.37078651687</c:v>
                </c:pt>
                <c:pt idx="758">
                  <c:v>119300.21348314609</c:v>
                </c:pt>
                <c:pt idx="759">
                  <c:v>119799.0561797753</c:v>
                </c:pt>
                <c:pt idx="760">
                  <c:v>120297.89887640452</c:v>
                </c:pt>
                <c:pt idx="761">
                  <c:v>120796.74157303374</c:v>
                </c:pt>
                <c:pt idx="762">
                  <c:v>121295.58426966296</c:v>
                </c:pt>
                <c:pt idx="763">
                  <c:v>121794.42696629217</c:v>
                </c:pt>
                <c:pt idx="764">
                  <c:v>122293.26966292139</c:v>
                </c:pt>
                <c:pt idx="765">
                  <c:v>122792.11235955061</c:v>
                </c:pt>
                <c:pt idx="766">
                  <c:v>123290.95505617982</c:v>
                </c:pt>
                <c:pt idx="767">
                  <c:v>123789.79775280904</c:v>
                </c:pt>
                <c:pt idx="768">
                  <c:v>124288.64044943826</c:v>
                </c:pt>
                <c:pt idx="769">
                  <c:v>124787.48314606748</c:v>
                </c:pt>
                <c:pt idx="770">
                  <c:v>125286.32584269669</c:v>
                </c:pt>
                <c:pt idx="771">
                  <c:v>125785.16853932591</c:v>
                </c:pt>
                <c:pt idx="772">
                  <c:v>126284.01123595513</c:v>
                </c:pt>
                <c:pt idx="773">
                  <c:v>126782.85393258434</c:v>
                </c:pt>
                <c:pt idx="774">
                  <c:v>127281.69662921356</c:v>
                </c:pt>
                <c:pt idx="775">
                  <c:v>127780.53932584278</c:v>
                </c:pt>
                <c:pt idx="776">
                  <c:v>128279.382022472</c:v>
                </c:pt>
                <c:pt idx="777">
                  <c:v>128778.22471910121</c:v>
                </c:pt>
                <c:pt idx="778">
                  <c:v>129277.06741573043</c:v>
                </c:pt>
                <c:pt idx="779">
                  <c:v>129775.91011235965</c:v>
                </c:pt>
                <c:pt idx="780">
                  <c:v>130274.75280898887</c:v>
                </c:pt>
                <c:pt idx="781">
                  <c:v>130773.59550561808</c:v>
                </c:pt>
                <c:pt idx="782">
                  <c:v>131272.43820224731</c:v>
                </c:pt>
                <c:pt idx="783">
                  <c:v>131771.28089887652</c:v>
                </c:pt>
                <c:pt idx="784">
                  <c:v>132270.12359550572</c:v>
                </c:pt>
                <c:pt idx="785">
                  <c:v>132768.96629213495</c:v>
                </c:pt>
                <c:pt idx="786">
                  <c:v>133267.80898876418</c:v>
                </c:pt>
                <c:pt idx="787">
                  <c:v>133766.65168539339</c:v>
                </c:pt>
                <c:pt idx="788">
                  <c:v>134265.49438202259</c:v>
                </c:pt>
                <c:pt idx="789">
                  <c:v>134764.33707865182</c:v>
                </c:pt>
                <c:pt idx="790">
                  <c:v>135263.17977528105</c:v>
                </c:pt>
                <c:pt idx="791">
                  <c:v>135762.02247191026</c:v>
                </c:pt>
                <c:pt idx="792">
                  <c:v>136260.86516853946</c:v>
                </c:pt>
                <c:pt idx="793">
                  <c:v>136759.70786516869</c:v>
                </c:pt>
                <c:pt idx="794">
                  <c:v>137258.55056179792</c:v>
                </c:pt>
                <c:pt idx="795">
                  <c:v>137757.39325842712</c:v>
                </c:pt>
                <c:pt idx="796">
                  <c:v>138256.23595505633</c:v>
                </c:pt>
                <c:pt idx="797">
                  <c:v>138755.07865168556</c:v>
                </c:pt>
                <c:pt idx="798">
                  <c:v>139253.92134831479</c:v>
                </c:pt>
                <c:pt idx="799">
                  <c:v>139752.76404494399</c:v>
                </c:pt>
                <c:pt idx="800">
                  <c:v>140251.6067415732</c:v>
                </c:pt>
                <c:pt idx="801">
                  <c:v>140750.44943820243</c:v>
                </c:pt>
                <c:pt idx="802">
                  <c:v>141249.29213483166</c:v>
                </c:pt>
                <c:pt idx="803">
                  <c:v>141748.13483146086</c:v>
                </c:pt>
                <c:pt idx="804">
                  <c:v>142246.97752809006</c:v>
                </c:pt>
                <c:pt idx="805">
                  <c:v>142745.8202247193</c:v>
                </c:pt>
                <c:pt idx="806">
                  <c:v>143244.66292134853</c:v>
                </c:pt>
                <c:pt idx="807">
                  <c:v>143743.50561797773</c:v>
                </c:pt>
                <c:pt idx="808">
                  <c:v>144242.34831460693</c:v>
                </c:pt>
                <c:pt idx="809">
                  <c:v>144741.19101123617</c:v>
                </c:pt>
                <c:pt idx="810">
                  <c:v>145240.0337078654</c:v>
                </c:pt>
                <c:pt idx="811">
                  <c:v>145738.8764044946</c:v>
                </c:pt>
                <c:pt idx="812">
                  <c:v>146237.7191011238</c:v>
                </c:pt>
                <c:pt idx="813">
                  <c:v>161203</c:v>
                </c:pt>
                <c:pt idx="814">
                  <c:v>161487.73626373627</c:v>
                </c:pt>
                <c:pt idx="815">
                  <c:v>161772.47252747254</c:v>
                </c:pt>
                <c:pt idx="816">
                  <c:v>162057.2087912088</c:v>
                </c:pt>
                <c:pt idx="817">
                  <c:v>162341.94505494507</c:v>
                </c:pt>
                <c:pt idx="818">
                  <c:v>162626.68131868134</c:v>
                </c:pt>
                <c:pt idx="819">
                  <c:v>162911.41758241761</c:v>
                </c:pt>
                <c:pt idx="820">
                  <c:v>163196.15384615387</c:v>
                </c:pt>
                <c:pt idx="821">
                  <c:v>163480.89010989014</c:v>
                </c:pt>
                <c:pt idx="822">
                  <c:v>163765.62637362641</c:v>
                </c:pt>
                <c:pt idx="823">
                  <c:v>164050.36263736268</c:v>
                </c:pt>
                <c:pt idx="824">
                  <c:v>164335.09890109894</c:v>
                </c:pt>
                <c:pt idx="825">
                  <c:v>164619.83516483521</c:v>
                </c:pt>
                <c:pt idx="826">
                  <c:v>164904.57142857148</c:v>
                </c:pt>
                <c:pt idx="827">
                  <c:v>165189.30769230775</c:v>
                </c:pt>
                <c:pt idx="828">
                  <c:v>165474.04395604401</c:v>
                </c:pt>
                <c:pt idx="829">
                  <c:v>165758.78021978028</c:v>
                </c:pt>
                <c:pt idx="830">
                  <c:v>166043.51648351655</c:v>
                </c:pt>
                <c:pt idx="831">
                  <c:v>166328.25274725282</c:v>
                </c:pt>
                <c:pt idx="832">
                  <c:v>166612.98901098908</c:v>
                </c:pt>
                <c:pt idx="833">
                  <c:v>166897.72527472535</c:v>
                </c:pt>
                <c:pt idx="834">
                  <c:v>167182.46153846162</c:v>
                </c:pt>
                <c:pt idx="835">
                  <c:v>167467.19780219789</c:v>
                </c:pt>
                <c:pt idx="836">
                  <c:v>167751.93406593415</c:v>
                </c:pt>
                <c:pt idx="837">
                  <c:v>168036.67032967042</c:v>
                </c:pt>
                <c:pt idx="838">
                  <c:v>168321.40659340669</c:v>
                </c:pt>
                <c:pt idx="839">
                  <c:v>168606.14285714296</c:v>
                </c:pt>
                <c:pt idx="840">
                  <c:v>168890.87912087922</c:v>
                </c:pt>
                <c:pt idx="841">
                  <c:v>169175.61538461549</c:v>
                </c:pt>
                <c:pt idx="842">
                  <c:v>169460.35164835176</c:v>
                </c:pt>
                <c:pt idx="843">
                  <c:v>169745.08791208803</c:v>
                </c:pt>
                <c:pt idx="844">
                  <c:v>170029.82417582429</c:v>
                </c:pt>
                <c:pt idx="845">
                  <c:v>170314.56043956056</c:v>
                </c:pt>
                <c:pt idx="846">
                  <c:v>170599.29670329683</c:v>
                </c:pt>
                <c:pt idx="847">
                  <c:v>170884.0329670331</c:v>
                </c:pt>
                <c:pt idx="848">
                  <c:v>171168.76923076937</c:v>
                </c:pt>
                <c:pt idx="849">
                  <c:v>171453.50549450563</c:v>
                </c:pt>
                <c:pt idx="850">
                  <c:v>171738.2417582419</c:v>
                </c:pt>
                <c:pt idx="851">
                  <c:v>172022.97802197817</c:v>
                </c:pt>
                <c:pt idx="852">
                  <c:v>172307.71428571444</c:v>
                </c:pt>
                <c:pt idx="853">
                  <c:v>172592.4505494507</c:v>
                </c:pt>
                <c:pt idx="854">
                  <c:v>172877.18681318697</c:v>
                </c:pt>
                <c:pt idx="855">
                  <c:v>173161.92307692324</c:v>
                </c:pt>
                <c:pt idx="856">
                  <c:v>173446.65934065951</c:v>
                </c:pt>
                <c:pt idx="857">
                  <c:v>173731.39560439577</c:v>
                </c:pt>
                <c:pt idx="858">
                  <c:v>174016.13186813204</c:v>
                </c:pt>
                <c:pt idx="859">
                  <c:v>174300.86813186831</c:v>
                </c:pt>
                <c:pt idx="860">
                  <c:v>174585.60439560458</c:v>
                </c:pt>
                <c:pt idx="861">
                  <c:v>174870.34065934084</c:v>
                </c:pt>
                <c:pt idx="862">
                  <c:v>175155.07692307711</c:v>
                </c:pt>
                <c:pt idx="863">
                  <c:v>175439.81318681338</c:v>
                </c:pt>
                <c:pt idx="864">
                  <c:v>175724.54945054965</c:v>
                </c:pt>
                <c:pt idx="865">
                  <c:v>176009.28571428591</c:v>
                </c:pt>
                <c:pt idx="866">
                  <c:v>176294.02197802218</c:v>
                </c:pt>
                <c:pt idx="867">
                  <c:v>176578.75824175845</c:v>
                </c:pt>
                <c:pt idx="868">
                  <c:v>176863.49450549472</c:v>
                </c:pt>
                <c:pt idx="869">
                  <c:v>177148.23076923098</c:v>
                </c:pt>
                <c:pt idx="870">
                  <c:v>177432.96703296725</c:v>
                </c:pt>
                <c:pt idx="871">
                  <c:v>177717.70329670352</c:v>
                </c:pt>
                <c:pt idx="872">
                  <c:v>178002.43956043979</c:v>
                </c:pt>
                <c:pt idx="873">
                  <c:v>178287.17582417605</c:v>
                </c:pt>
                <c:pt idx="874">
                  <c:v>178571.91208791232</c:v>
                </c:pt>
                <c:pt idx="875">
                  <c:v>187114</c:v>
                </c:pt>
                <c:pt idx="876">
                  <c:v>187114.02247191011</c:v>
                </c:pt>
                <c:pt idx="877">
                  <c:v>187114.04494382022</c:v>
                </c:pt>
                <c:pt idx="878">
                  <c:v>187114.06741573033</c:v>
                </c:pt>
                <c:pt idx="879">
                  <c:v>187114.08988764044</c:v>
                </c:pt>
                <c:pt idx="880">
                  <c:v>187114.11235955055</c:v>
                </c:pt>
                <c:pt idx="881">
                  <c:v>187114.13483146066</c:v>
                </c:pt>
                <c:pt idx="882">
                  <c:v>187114.15730337077</c:v>
                </c:pt>
                <c:pt idx="883">
                  <c:v>187114.17977528088</c:v>
                </c:pt>
                <c:pt idx="884">
                  <c:v>187114.20224719099</c:v>
                </c:pt>
                <c:pt idx="885">
                  <c:v>187114.2247191011</c:v>
                </c:pt>
                <c:pt idx="886">
                  <c:v>187114.24719101121</c:v>
                </c:pt>
                <c:pt idx="887">
                  <c:v>187114.26966292132</c:v>
                </c:pt>
                <c:pt idx="888">
                  <c:v>187114.29213483143</c:v>
                </c:pt>
                <c:pt idx="889">
                  <c:v>187114.31460674154</c:v>
                </c:pt>
                <c:pt idx="890">
                  <c:v>187114.33707865165</c:v>
                </c:pt>
                <c:pt idx="891">
                  <c:v>187114.35955056176</c:v>
                </c:pt>
                <c:pt idx="892">
                  <c:v>187114.38202247187</c:v>
                </c:pt>
                <c:pt idx="893">
                  <c:v>187114.40449438198</c:v>
                </c:pt>
                <c:pt idx="894">
                  <c:v>187114.42696629209</c:v>
                </c:pt>
                <c:pt idx="895">
                  <c:v>187114.44943820219</c:v>
                </c:pt>
                <c:pt idx="896">
                  <c:v>187114.4719101123</c:v>
                </c:pt>
                <c:pt idx="897">
                  <c:v>187114.49438202241</c:v>
                </c:pt>
                <c:pt idx="898">
                  <c:v>187114.51685393252</c:v>
                </c:pt>
                <c:pt idx="899">
                  <c:v>187114.53932584263</c:v>
                </c:pt>
                <c:pt idx="900">
                  <c:v>187114.56179775274</c:v>
                </c:pt>
                <c:pt idx="901">
                  <c:v>187114.58426966285</c:v>
                </c:pt>
                <c:pt idx="902">
                  <c:v>187114.60674157296</c:v>
                </c:pt>
                <c:pt idx="903">
                  <c:v>187114.62921348307</c:v>
                </c:pt>
                <c:pt idx="904">
                  <c:v>187114.65168539318</c:v>
                </c:pt>
                <c:pt idx="905">
                  <c:v>187114.67415730329</c:v>
                </c:pt>
                <c:pt idx="906">
                  <c:v>187114.6966292134</c:v>
                </c:pt>
                <c:pt idx="907">
                  <c:v>187114.71910112351</c:v>
                </c:pt>
                <c:pt idx="908">
                  <c:v>187114.74157303362</c:v>
                </c:pt>
                <c:pt idx="909">
                  <c:v>187114.76404494373</c:v>
                </c:pt>
                <c:pt idx="910">
                  <c:v>187114.78651685384</c:v>
                </c:pt>
                <c:pt idx="911">
                  <c:v>187114.80898876395</c:v>
                </c:pt>
                <c:pt idx="912">
                  <c:v>187114.83146067406</c:v>
                </c:pt>
                <c:pt idx="913">
                  <c:v>187114.85393258417</c:v>
                </c:pt>
                <c:pt idx="914">
                  <c:v>187114.87640449428</c:v>
                </c:pt>
                <c:pt idx="915">
                  <c:v>187114.89887640439</c:v>
                </c:pt>
                <c:pt idx="916">
                  <c:v>187114.9213483145</c:v>
                </c:pt>
                <c:pt idx="917">
                  <c:v>187114.94382022461</c:v>
                </c:pt>
                <c:pt idx="918">
                  <c:v>187114.96629213472</c:v>
                </c:pt>
                <c:pt idx="919">
                  <c:v>187114.98876404483</c:v>
                </c:pt>
                <c:pt idx="920">
                  <c:v>187115.01123595494</c:v>
                </c:pt>
                <c:pt idx="921">
                  <c:v>187115.03370786505</c:v>
                </c:pt>
                <c:pt idx="922">
                  <c:v>187115.05617977516</c:v>
                </c:pt>
                <c:pt idx="923">
                  <c:v>187115.07865168527</c:v>
                </c:pt>
                <c:pt idx="924">
                  <c:v>187115.10112359538</c:v>
                </c:pt>
                <c:pt idx="925">
                  <c:v>187115.12359550549</c:v>
                </c:pt>
                <c:pt idx="926">
                  <c:v>187115.1460674156</c:v>
                </c:pt>
                <c:pt idx="927">
                  <c:v>187115.16853932571</c:v>
                </c:pt>
                <c:pt idx="928">
                  <c:v>187115.19101123582</c:v>
                </c:pt>
                <c:pt idx="929">
                  <c:v>187115.21348314593</c:v>
                </c:pt>
                <c:pt idx="930">
                  <c:v>187115.23595505604</c:v>
                </c:pt>
                <c:pt idx="931">
                  <c:v>187115.25842696615</c:v>
                </c:pt>
                <c:pt idx="932">
                  <c:v>187115.28089887626</c:v>
                </c:pt>
                <c:pt idx="933">
                  <c:v>187115.30337078637</c:v>
                </c:pt>
                <c:pt idx="934">
                  <c:v>187115.32584269647</c:v>
                </c:pt>
                <c:pt idx="935">
                  <c:v>187115.34831460658</c:v>
                </c:pt>
                <c:pt idx="936">
                  <c:v>187115.37078651669</c:v>
                </c:pt>
                <c:pt idx="937">
                  <c:v>187115.3932584268</c:v>
                </c:pt>
                <c:pt idx="938">
                  <c:v>187115.41573033691</c:v>
                </c:pt>
                <c:pt idx="939">
                  <c:v>187115.43820224702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6F1-4D38-B585-8677E3944B46}"/>
            </c:ext>
          </c:extLst>
        </c:ser>
        <c:ser>
          <c:idx val="4"/>
          <c:order val="4"/>
          <c:tx>
            <c:strRef>
              <c:f>'[Графики для диплома.xlsx]Металлурги'!$F$1</c:f>
              <c:strCache>
                <c:ptCount val="1"/>
                <c:pt idx="0">
                  <c:v>Русал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диплома.xlsx]Металлурги'!$A$2:$A$942</c:f>
              <c:numCache>
                <c:formatCode>m/d/yyyy</c:formatCode>
                <c:ptCount val="941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диплома.xlsx]Металлурги'!$F$2:$F$942</c:f>
              <c:numCache>
                <c:formatCode>General</c:formatCode>
                <c:ptCount val="941"/>
                <c:pt idx="0">
                  <c:v>705123.41999999993</c:v>
                </c:pt>
                <c:pt idx="1">
                  <c:v>704480.83529069764</c:v>
                </c:pt>
                <c:pt idx="2">
                  <c:v>703838.25058139535</c:v>
                </c:pt>
                <c:pt idx="3">
                  <c:v>703195.66587209306</c:v>
                </c:pt>
                <c:pt idx="4">
                  <c:v>702553.08116279077</c:v>
                </c:pt>
                <c:pt idx="5">
                  <c:v>701910.49645348848</c:v>
                </c:pt>
                <c:pt idx="6">
                  <c:v>701267.91174418619</c:v>
                </c:pt>
                <c:pt idx="7">
                  <c:v>700625.3270348839</c:v>
                </c:pt>
                <c:pt idx="8">
                  <c:v>699982.74232558161</c:v>
                </c:pt>
                <c:pt idx="9">
                  <c:v>699340.15761627932</c:v>
                </c:pt>
                <c:pt idx="10">
                  <c:v>698697.57290697703</c:v>
                </c:pt>
                <c:pt idx="11">
                  <c:v>698054.98819767474</c:v>
                </c:pt>
                <c:pt idx="12">
                  <c:v>697412.40348837245</c:v>
                </c:pt>
                <c:pt idx="13">
                  <c:v>696769.81877907016</c:v>
                </c:pt>
                <c:pt idx="14">
                  <c:v>696127.23406976787</c:v>
                </c:pt>
                <c:pt idx="15">
                  <c:v>695484.64936046558</c:v>
                </c:pt>
                <c:pt idx="16">
                  <c:v>694842.06465116329</c:v>
                </c:pt>
                <c:pt idx="17">
                  <c:v>694199.47994186101</c:v>
                </c:pt>
                <c:pt idx="18">
                  <c:v>693556.89523255872</c:v>
                </c:pt>
                <c:pt idx="19">
                  <c:v>692914.31052325643</c:v>
                </c:pt>
                <c:pt idx="20">
                  <c:v>692271.72581395414</c:v>
                </c:pt>
                <c:pt idx="21">
                  <c:v>691629.14110465185</c:v>
                </c:pt>
                <c:pt idx="22">
                  <c:v>690986.55639534956</c:v>
                </c:pt>
                <c:pt idx="23">
                  <c:v>690343.97168604727</c:v>
                </c:pt>
                <c:pt idx="24">
                  <c:v>689701.38697674498</c:v>
                </c:pt>
                <c:pt idx="25">
                  <c:v>689058.80226744269</c:v>
                </c:pt>
                <c:pt idx="26">
                  <c:v>688416.2175581404</c:v>
                </c:pt>
                <c:pt idx="27">
                  <c:v>687773.63284883811</c:v>
                </c:pt>
                <c:pt idx="28">
                  <c:v>687131.04813953582</c:v>
                </c:pt>
                <c:pt idx="29">
                  <c:v>686488.46343023353</c:v>
                </c:pt>
                <c:pt idx="30">
                  <c:v>685845.87872093124</c:v>
                </c:pt>
                <c:pt idx="31">
                  <c:v>685203.29401162895</c:v>
                </c:pt>
                <c:pt idx="32">
                  <c:v>684560.70930232666</c:v>
                </c:pt>
                <c:pt idx="33">
                  <c:v>683918.12459302437</c:v>
                </c:pt>
                <c:pt idx="34">
                  <c:v>683275.53988372209</c:v>
                </c:pt>
                <c:pt idx="35">
                  <c:v>682632.9551744198</c:v>
                </c:pt>
                <c:pt idx="36">
                  <c:v>681990.37046511751</c:v>
                </c:pt>
                <c:pt idx="37">
                  <c:v>681347.78575581522</c:v>
                </c:pt>
                <c:pt idx="38">
                  <c:v>680705.20104651293</c:v>
                </c:pt>
                <c:pt idx="39">
                  <c:v>680062.61633721064</c:v>
                </c:pt>
                <c:pt idx="40">
                  <c:v>679420.03162790835</c:v>
                </c:pt>
                <c:pt idx="41">
                  <c:v>678777.44691860606</c:v>
                </c:pt>
                <c:pt idx="42">
                  <c:v>678134.86220930377</c:v>
                </c:pt>
                <c:pt idx="43">
                  <c:v>677492.27750000148</c:v>
                </c:pt>
                <c:pt idx="44">
                  <c:v>676849.69279069919</c:v>
                </c:pt>
                <c:pt idx="45">
                  <c:v>676207.1080813969</c:v>
                </c:pt>
                <c:pt idx="46">
                  <c:v>675564.52337209461</c:v>
                </c:pt>
                <c:pt idx="47">
                  <c:v>674921.93866279232</c:v>
                </c:pt>
                <c:pt idx="48">
                  <c:v>674279.35395349003</c:v>
                </c:pt>
                <c:pt idx="49">
                  <c:v>673636.76924418774</c:v>
                </c:pt>
                <c:pt idx="50">
                  <c:v>672994.18453488545</c:v>
                </c:pt>
                <c:pt idx="51">
                  <c:v>672351.59982558317</c:v>
                </c:pt>
                <c:pt idx="52">
                  <c:v>671709.01511628088</c:v>
                </c:pt>
                <c:pt idx="53">
                  <c:v>671066.43040697859</c:v>
                </c:pt>
                <c:pt idx="54">
                  <c:v>670423.8456976763</c:v>
                </c:pt>
                <c:pt idx="55">
                  <c:v>669781.26098837401</c:v>
                </c:pt>
                <c:pt idx="56">
                  <c:v>669138.67627907172</c:v>
                </c:pt>
                <c:pt idx="57">
                  <c:v>668496.09156976943</c:v>
                </c:pt>
                <c:pt idx="58">
                  <c:v>667853.50686046714</c:v>
                </c:pt>
                <c:pt idx="59">
                  <c:v>649861.13500000001</c:v>
                </c:pt>
                <c:pt idx="60">
                  <c:v>650926.05092307692</c:v>
                </c:pt>
                <c:pt idx="61">
                  <c:v>651990.96684615384</c:v>
                </c:pt>
                <c:pt idx="62">
                  <c:v>653055.88276923075</c:v>
                </c:pt>
                <c:pt idx="63">
                  <c:v>654120.79869230767</c:v>
                </c:pt>
                <c:pt idx="64">
                  <c:v>655185.71461538458</c:v>
                </c:pt>
                <c:pt idx="65">
                  <c:v>656250.6305384615</c:v>
                </c:pt>
                <c:pt idx="66">
                  <c:v>657315.54646153841</c:v>
                </c:pt>
                <c:pt idx="67">
                  <c:v>658380.46238461533</c:v>
                </c:pt>
                <c:pt idx="68">
                  <c:v>659445.37830769224</c:v>
                </c:pt>
                <c:pt idx="69">
                  <c:v>660510.29423076916</c:v>
                </c:pt>
                <c:pt idx="70">
                  <c:v>661575.21015384607</c:v>
                </c:pt>
                <c:pt idx="71">
                  <c:v>662640.12607692298</c:v>
                </c:pt>
                <c:pt idx="72">
                  <c:v>663705.0419999999</c:v>
                </c:pt>
                <c:pt idx="73">
                  <c:v>664769.95792307681</c:v>
                </c:pt>
                <c:pt idx="74">
                  <c:v>665834.87384615373</c:v>
                </c:pt>
                <c:pt idx="75">
                  <c:v>666899.78976923064</c:v>
                </c:pt>
                <c:pt idx="76">
                  <c:v>667964.70569230756</c:v>
                </c:pt>
                <c:pt idx="77">
                  <c:v>669029.62161538447</c:v>
                </c:pt>
                <c:pt idx="78">
                  <c:v>670094.53753846139</c:v>
                </c:pt>
                <c:pt idx="79">
                  <c:v>671159.4534615383</c:v>
                </c:pt>
                <c:pt idx="80">
                  <c:v>672224.36938461522</c:v>
                </c:pt>
                <c:pt idx="81">
                  <c:v>673289.28530769213</c:v>
                </c:pt>
                <c:pt idx="82">
                  <c:v>674354.20123076905</c:v>
                </c:pt>
                <c:pt idx="83">
                  <c:v>675419.11715384596</c:v>
                </c:pt>
                <c:pt idx="84">
                  <c:v>676484.03307692287</c:v>
                </c:pt>
                <c:pt idx="85">
                  <c:v>677548.94899999979</c:v>
                </c:pt>
                <c:pt idx="86">
                  <c:v>678613.8649230767</c:v>
                </c:pt>
                <c:pt idx="87">
                  <c:v>679678.78084615362</c:v>
                </c:pt>
                <c:pt idx="88">
                  <c:v>680743.69676923053</c:v>
                </c:pt>
                <c:pt idx="89">
                  <c:v>681808.61269230745</c:v>
                </c:pt>
                <c:pt idx="90">
                  <c:v>682873.52861538436</c:v>
                </c:pt>
                <c:pt idx="91">
                  <c:v>683938.44453846128</c:v>
                </c:pt>
                <c:pt idx="92">
                  <c:v>685003.36046153819</c:v>
                </c:pt>
                <c:pt idx="93">
                  <c:v>686068.27638461511</c:v>
                </c:pt>
                <c:pt idx="94">
                  <c:v>687133.19230769202</c:v>
                </c:pt>
                <c:pt idx="95">
                  <c:v>688198.10823076894</c:v>
                </c:pt>
                <c:pt idx="96">
                  <c:v>689263.02415384585</c:v>
                </c:pt>
                <c:pt idx="97">
                  <c:v>690327.94007692277</c:v>
                </c:pt>
                <c:pt idx="98">
                  <c:v>691392.85599999968</c:v>
                </c:pt>
                <c:pt idx="99">
                  <c:v>692457.77192307659</c:v>
                </c:pt>
                <c:pt idx="100">
                  <c:v>693522.68784615351</c:v>
                </c:pt>
                <c:pt idx="101">
                  <c:v>694587.60376923042</c:v>
                </c:pt>
                <c:pt idx="102">
                  <c:v>695652.51969230734</c:v>
                </c:pt>
                <c:pt idx="103">
                  <c:v>696717.43561538425</c:v>
                </c:pt>
                <c:pt idx="104">
                  <c:v>697782.35153846117</c:v>
                </c:pt>
                <c:pt idx="105">
                  <c:v>698847.26746153808</c:v>
                </c:pt>
                <c:pt idx="106">
                  <c:v>699912.183384615</c:v>
                </c:pt>
                <c:pt idx="107">
                  <c:v>700977.09930769191</c:v>
                </c:pt>
                <c:pt idx="108">
                  <c:v>702042.01523076883</c:v>
                </c:pt>
                <c:pt idx="109">
                  <c:v>703106.93115384574</c:v>
                </c:pt>
                <c:pt idx="110">
                  <c:v>704171.84707692266</c:v>
                </c:pt>
                <c:pt idx="111">
                  <c:v>705236.76299999957</c:v>
                </c:pt>
                <c:pt idx="112">
                  <c:v>706301.67892307648</c:v>
                </c:pt>
                <c:pt idx="113">
                  <c:v>707366.5948461534</c:v>
                </c:pt>
                <c:pt idx="114">
                  <c:v>708431.51076923031</c:v>
                </c:pt>
                <c:pt idx="115">
                  <c:v>709496.42669230723</c:v>
                </c:pt>
                <c:pt idx="116">
                  <c:v>710561.34261538414</c:v>
                </c:pt>
                <c:pt idx="117">
                  <c:v>711626.25853846106</c:v>
                </c:pt>
                <c:pt idx="118">
                  <c:v>712691.17446153797</c:v>
                </c:pt>
                <c:pt idx="119">
                  <c:v>713756.09038461489</c:v>
                </c:pt>
                <c:pt idx="120">
                  <c:v>746768.48399999994</c:v>
                </c:pt>
                <c:pt idx="121">
                  <c:v>747702.06189130433</c:v>
                </c:pt>
                <c:pt idx="122">
                  <c:v>748635.63978260872</c:v>
                </c:pt>
                <c:pt idx="123">
                  <c:v>749569.21767391311</c:v>
                </c:pt>
                <c:pt idx="124">
                  <c:v>750502.7955652175</c:v>
                </c:pt>
                <c:pt idx="125">
                  <c:v>751436.37345652189</c:v>
                </c:pt>
                <c:pt idx="126">
                  <c:v>752369.95134782628</c:v>
                </c:pt>
                <c:pt idx="127">
                  <c:v>753303.52923913067</c:v>
                </c:pt>
                <c:pt idx="128">
                  <c:v>754237.10713043506</c:v>
                </c:pt>
                <c:pt idx="129">
                  <c:v>755170.68502173945</c:v>
                </c:pt>
                <c:pt idx="130">
                  <c:v>756104.26291304384</c:v>
                </c:pt>
                <c:pt idx="131">
                  <c:v>757037.84080434823</c:v>
                </c:pt>
                <c:pt idx="132">
                  <c:v>757971.41869565262</c:v>
                </c:pt>
                <c:pt idx="133">
                  <c:v>758904.99658695702</c:v>
                </c:pt>
                <c:pt idx="134">
                  <c:v>759838.57447826141</c:v>
                </c:pt>
                <c:pt idx="135">
                  <c:v>760772.1523695658</c:v>
                </c:pt>
                <c:pt idx="136">
                  <c:v>761705.73026087019</c:v>
                </c:pt>
                <c:pt idx="137">
                  <c:v>762639.30815217458</c:v>
                </c:pt>
                <c:pt idx="138">
                  <c:v>763572.88604347897</c:v>
                </c:pt>
                <c:pt idx="139">
                  <c:v>764506.46393478336</c:v>
                </c:pt>
                <c:pt idx="140">
                  <c:v>765440.04182608775</c:v>
                </c:pt>
                <c:pt idx="141">
                  <c:v>766373.61971739214</c:v>
                </c:pt>
                <c:pt idx="142">
                  <c:v>767307.19760869653</c:v>
                </c:pt>
                <c:pt idx="143">
                  <c:v>768240.77550000092</c:v>
                </c:pt>
                <c:pt idx="144">
                  <c:v>769174.35339130531</c:v>
                </c:pt>
                <c:pt idx="145">
                  <c:v>770107.9312826097</c:v>
                </c:pt>
                <c:pt idx="146">
                  <c:v>771041.50917391409</c:v>
                </c:pt>
                <c:pt idx="147">
                  <c:v>771975.08706521848</c:v>
                </c:pt>
                <c:pt idx="148">
                  <c:v>772908.66495652287</c:v>
                </c:pt>
                <c:pt idx="149">
                  <c:v>773842.24284782726</c:v>
                </c:pt>
                <c:pt idx="150">
                  <c:v>774775.82073913165</c:v>
                </c:pt>
                <c:pt idx="151">
                  <c:v>775709.39863043604</c:v>
                </c:pt>
                <c:pt idx="152">
                  <c:v>776642.97652174043</c:v>
                </c:pt>
                <c:pt idx="153">
                  <c:v>777576.55441304483</c:v>
                </c:pt>
                <c:pt idx="154">
                  <c:v>778510.13230434922</c:v>
                </c:pt>
                <c:pt idx="155">
                  <c:v>779443.71019565361</c:v>
                </c:pt>
                <c:pt idx="156">
                  <c:v>780377.288086958</c:v>
                </c:pt>
                <c:pt idx="157">
                  <c:v>781310.86597826239</c:v>
                </c:pt>
                <c:pt idx="158">
                  <c:v>782244.44386956678</c:v>
                </c:pt>
                <c:pt idx="159">
                  <c:v>783178.02176087117</c:v>
                </c:pt>
                <c:pt idx="160">
                  <c:v>784111.59965217556</c:v>
                </c:pt>
                <c:pt idx="161">
                  <c:v>785045.17754347995</c:v>
                </c:pt>
                <c:pt idx="162">
                  <c:v>785978.75543478434</c:v>
                </c:pt>
                <c:pt idx="163">
                  <c:v>786912.33332608873</c:v>
                </c:pt>
                <c:pt idx="164">
                  <c:v>787845.91121739312</c:v>
                </c:pt>
                <c:pt idx="165">
                  <c:v>788779.48910869751</c:v>
                </c:pt>
                <c:pt idx="166">
                  <c:v>789713.0670000019</c:v>
                </c:pt>
                <c:pt idx="167">
                  <c:v>790646.64489130629</c:v>
                </c:pt>
                <c:pt idx="168">
                  <c:v>791580.22278261068</c:v>
                </c:pt>
                <c:pt idx="169">
                  <c:v>792513.80067391507</c:v>
                </c:pt>
                <c:pt idx="170">
                  <c:v>793447.37856521946</c:v>
                </c:pt>
                <c:pt idx="171">
                  <c:v>794380.95645652385</c:v>
                </c:pt>
                <c:pt idx="172">
                  <c:v>795314.53434782824</c:v>
                </c:pt>
                <c:pt idx="173">
                  <c:v>796248.11223913264</c:v>
                </c:pt>
                <c:pt idx="174">
                  <c:v>797181.69013043703</c:v>
                </c:pt>
                <c:pt idx="175">
                  <c:v>798115.26802174142</c:v>
                </c:pt>
                <c:pt idx="176">
                  <c:v>799048.84591304581</c:v>
                </c:pt>
                <c:pt idx="177">
                  <c:v>799982.4238043502</c:v>
                </c:pt>
                <c:pt idx="178">
                  <c:v>800916.00169565459</c:v>
                </c:pt>
                <c:pt idx="179">
                  <c:v>801849.57958695898</c:v>
                </c:pt>
                <c:pt idx="180">
                  <c:v>802783.15747826337</c:v>
                </c:pt>
                <c:pt idx="181">
                  <c:v>803716.73536956776</c:v>
                </c:pt>
                <c:pt idx="182">
                  <c:v>804650.31326087215</c:v>
                </c:pt>
                <c:pt idx="183">
                  <c:v>805583.89115217654</c:v>
                </c:pt>
                <c:pt idx="184">
                  <c:v>806517.46904348093</c:v>
                </c:pt>
                <c:pt idx="185">
                  <c:v>807451.04693478532</c:v>
                </c:pt>
                <c:pt idx="186">
                  <c:v>832657.65</c:v>
                </c:pt>
                <c:pt idx="187">
                  <c:v>831908.8434105264</c:v>
                </c:pt>
                <c:pt idx="188">
                  <c:v>831160.03682105266</c:v>
                </c:pt>
                <c:pt idx="189">
                  <c:v>830411.23023157893</c:v>
                </c:pt>
                <c:pt idx="190">
                  <c:v>829662.42364210519</c:v>
                </c:pt>
                <c:pt idx="191">
                  <c:v>828913.61705263145</c:v>
                </c:pt>
                <c:pt idx="192">
                  <c:v>828164.81046315783</c:v>
                </c:pt>
                <c:pt idx="193">
                  <c:v>827416.00387368409</c:v>
                </c:pt>
                <c:pt idx="194">
                  <c:v>826667.19728421036</c:v>
                </c:pt>
                <c:pt idx="195">
                  <c:v>825918.39069473674</c:v>
                </c:pt>
                <c:pt idx="196">
                  <c:v>825169.584105263</c:v>
                </c:pt>
                <c:pt idx="197">
                  <c:v>824420.77751578926</c:v>
                </c:pt>
                <c:pt idx="198">
                  <c:v>823671.97092631552</c:v>
                </c:pt>
                <c:pt idx="199">
                  <c:v>822923.16433684179</c:v>
                </c:pt>
                <c:pt idx="200">
                  <c:v>822174.35774736817</c:v>
                </c:pt>
                <c:pt idx="201">
                  <c:v>821425.55115789443</c:v>
                </c:pt>
                <c:pt idx="202">
                  <c:v>820676.74456842069</c:v>
                </c:pt>
                <c:pt idx="203">
                  <c:v>819927.93797894707</c:v>
                </c:pt>
                <c:pt idx="204">
                  <c:v>819179.13138947333</c:v>
                </c:pt>
                <c:pt idx="205">
                  <c:v>818430.32479999959</c:v>
                </c:pt>
                <c:pt idx="206">
                  <c:v>817681.51821052586</c:v>
                </c:pt>
                <c:pt idx="207">
                  <c:v>816932.71162105212</c:v>
                </c:pt>
                <c:pt idx="208">
                  <c:v>816183.9050315785</c:v>
                </c:pt>
                <c:pt idx="209">
                  <c:v>815435.09844210476</c:v>
                </c:pt>
                <c:pt idx="210">
                  <c:v>814686.29185263102</c:v>
                </c:pt>
                <c:pt idx="211">
                  <c:v>813937.4852631574</c:v>
                </c:pt>
                <c:pt idx="212">
                  <c:v>813188.67867368367</c:v>
                </c:pt>
                <c:pt idx="213">
                  <c:v>812439.87208420993</c:v>
                </c:pt>
                <c:pt idx="214">
                  <c:v>811691.06549473619</c:v>
                </c:pt>
                <c:pt idx="215">
                  <c:v>810942.25890526245</c:v>
                </c:pt>
                <c:pt idx="216">
                  <c:v>810193.45231578883</c:v>
                </c:pt>
                <c:pt idx="217">
                  <c:v>809444.6457263151</c:v>
                </c:pt>
                <c:pt idx="218">
                  <c:v>808695.83913684136</c:v>
                </c:pt>
                <c:pt idx="219">
                  <c:v>807947.03254736774</c:v>
                </c:pt>
                <c:pt idx="220">
                  <c:v>807198.225957894</c:v>
                </c:pt>
                <c:pt idx="221">
                  <c:v>806449.41936842026</c:v>
                </c:pt>
                <c:pt idx="222">
                  <c:v>805700.61277894652</c:v>
                </c:pt>
                <c:pt idx="223">
                  <c:v>804951.80618947279</c:v>
                </c:pt>
                <c:pt idx="224">
                  <c:v>804202.99959999917</c:v>
                </c:pt>
                <c:pt idx="225">
                  <c:v>803454.19301052543</c:v>
                </c:pt>
                <c:pt idx="226">
                  <c:v>802705.38642105169</c:v>
                </c:pt>
                <c:pt idx="227">
                  <c:v>801956.57983157807</c:v>
                </c:pt>
                <c:pt idx="228">
                  <c:v>801207.77324210433</c:v>
                </c:pt>
                <c:pt idx="229">
                  <c:v>800458.9666526306</c:v>
                </c:pt>
                <c:pt idx="230">
                  <c:v>799710.16006315686</c:v>
                </c:pt>
                <c:pt idx="231">
                  <c:v>798961.35347368312</c:v>
                </c:pt>
                <c:pt idx="232">
                  <c:v>798212.5468842095</c:v>
                </c:pt>
                <c:pt idx="233">
                  <c:v>797463.74029473576</c:v>
                </c:pt>
                <c:pt idx="234">
                  <c:v>796714.93370526202</c:v>
                </c:pt>
                <c:pt idx="235">
                  <c:v>795966.1271157884</c:v>
                </c:pt>
                <c:pt idx="236">
                  <c:v>795217.32052631467</c:v>
                </c:pt>
                <c:pt idx="237">
                  <c:v>794468.51393684093</c:v>
                </c:pt>
                <c:pt idx="238">
                  <c:v>793719.70734736719</c:v>
                </c:pt>
                <c:pt idx="239">
                  <c:v>792970.90075789345</c:v>
                </c:pt>
                <c:pt idx="240">
                  <c:v>792222.09416841983</c:v>
                </c:pt>
                <c:pt idx="241">
                  <c:v>791473.2875789461</c:v>
                </c:pt>
                <c:pt idx="242">
                  <c:v>790724.48098947236</c:v>
                </c:pt>
                <c:pt idx="243">
                  <c:v>789975.67439999874</c:v>
                </c:pt>
                <c:pt idx="244">
                  <c:v>789226.867810525</c:v>
                </c:pt>
                <c:pt idx="245">
                  <c:v>788478.06122105126</c:v>
                </c:pt>
                <c:pt idx="246">
                  <c:v>787729.25463157753</c:v>
                </c:pt>
                <c:pt idx="247">
                  <c:v>786980.44804210379</c:v>
                </c:pt>
                <c:pt idx="248">
                  <c:v>786231.64145263017</c:v>
                </c:pt>
                <c:pt idx="249">
                  <c:v>785482.83486315643</c:v>
                </c:pt>
                <c:pt idx="250">
                  <c:v>761521.02399999998</c:v>
                </c:pt>
                <c:pt idx="251">
                  <c:v>761087.65891363635</c:v>
                </c:pt>
                <c:pt idx="252">
                  <c:v>760654.29382727272</c:v>
                </c:pt>
                <c:pt idx="253">
                  <c:v>760220.92874090909</c:v>
                </c:pt>
                <c:pt idx="254">
                  <c:v>759787.56365454546</c:v>
                </c:pt>
                <c:pt idx="255">
                  <c:v>759354.19856818183</c:v>
                </c:pt>
                <c:pt idx="256">
                  <c:v>758920.8334818182</c:v>
                </c:pt>
                <c:pt idx="257">
                  <c:v>758487.46839545458</c:v>
                </c:pt>
                <c:pt idx="258">
                  <c:v>758054.10330909095</c:v>
                </c:pt>
                <c:pt idx="259">
                  <c:v>757620.73822272732</c:v>
                </c:pt>
                <c:pt idx="260">
                  <c:v>757187.37313636369</c:v>
                </c:pt>
                <c:pt idx="261">
                  <c:v>756754.00805000006</c:v>
                </c:pt>
                <c:pt idx="262">
                  <c:v>756320.64296363643</c:v>
                </c:pt>
                <c:pt idx="263">
                  <c:v>755887.27787727281</c:v>
                </c:pt>
                <c:pt idx="264">
                  <c:v>755453.91279090918</c:v>
                </c:pt>
                <c:pt idx="265">
                  <c:v>755020.54770454555</c:v>
                </c:pt>
                <c:pt idx="266">
                  <c:v>754587.18261818192</c:v>
                </c:pt>
                <c:pt idx="267">
                  <c:v>754153.81753181829</c:v>
                </c:pt>
                <c:pt idx="268">
                  <c:v>753720.45244545466</c:v>
                </c:pt>
                <c:pt idx="269">
                  <c:v>753287.08735909103</c:v>
                </c:pt>
                <c:pt idx="270">
                  <c:v>752853.72227272741</c:v>
                </c:pt>
                <c:pt idx="271">
                  <c:v>752420.35718636378</c:v>
                </c:pt>
                <c:pt idx="272">
                  <c:v>751986.99210000015</c:v>
                </c:pt>
                <c:pt idx="273">
                  <c:v>751553.62701363652</c:v>
                </c:pt>
                <c:pt idx="274">
                  <c:v>751120.26192727289</c:v>
                </c:pt>
                <c:pt idx="275">
                  <c:v>750686.89684090926</c:v>
                </c:pt>
                <c:pt idx="276">
                  <c:v>750253.53175454563</c:v>
                </c:pt>
                <c:pt idx="277">
                  <c:v>749820.16666818201</c:v>
                </c:pt>
                <c:pt idx="278">
                  <c:v>749386.80158181838</c:v>
                </c:pt>
                <c:pt idx="279">
                  <c:v>748953.43649545475</c:v>
                </c:pt>
                <c:pt idx="280">
                  <c:v>748520.07140909112</c:v>
                </c:pt>
                <c:pt idx="281">
                  <c:v>748086.70632272749</c:v>
                </c:pt>
                <c:pt idx="282">
                  <c:v>747653.34123636386</c:v>
                </c:pt>
                <c:pt idx="283">
                  <c:v>747219.97615000024</c:v>
                </c:pt>
                <c:pt idx="284">
                  <c:v>746786.61106363661</c:v>
                </c:pt>
                <c:pt idx="285">
                  <c:v>746353.24597727298</c:v>
                </c:pt>
                <c:pt idx="286">
                  <c:v>745919.88089090935</c:v>
                </c:pt>
                <c:pt idx="287">
                  <c:v>745486.51580454572</c:v>
                </c:pt>
                <c:pt idx="288">
                  <c:v>745053.15071818209</c:v>
                </c:pt>
                <c:pt idx="289">
                  <c:v>744619.78563181846</c:v>
                </c:pt>
                <c:pt idx="290">
                  <c:v>744186.42054545484</c:v>
                </c:pt>
                <c:pt idx="291">
                  <c:v>743753.05545909121</c:v>
                </c:pt>
                <c:pt idx="292">
                  <c:v>743319.69037272758</c:v>
                </c:pt>
                <c:pt idx="293">
                  <c:v>742886.32528636395</c:v>
                </c:pt>
                <c:pt idx="294">
                  <c:v>742452.96020000032</c:v>
                </c:pt>
                <c:pt idx="295">
                  <c:v>742019.59511363669</c:v>
                </c:pt>
                <c:pt idx="296">
                  <c:v>741586.23002727306</c:v>
                </c:pt>
                <c:pt idx="297">
                  <c:v>741152.86494090944</c:v>
                </c:pt>
                <c:pt idx="298">
                  <c:v>740719.49985454581</c:v>
                </c:pt>
                <c:pt idx="299">
                  <c:v>740286.13476818218</c:v>
                </c:pt>
                <c:pt idx="300">
                  <c:v>739852.76968181855</c:v>
                </c:pt>
                <c:pt idx="301">
                  <c:v>739419.40459545492</c:v>
                </c:pt>
                <c:pt idx="302">
                  <c:v>738986.03950909129</c:v>
                </c:pt>
                <c:pt idx="303">
                  <c:v>738552.67442272766</c:v>
                </c:pt>
                <c:pt idx="304">
                  <c:v>738119.30933636404</c:v>
                </c:pt>
                <c:pt idx="305">
                  <c:v>737685.94425000041</c:v>
                </c:pt>
                <c:pt idx="306">
                  <c:v>737252.57916363678</c:v>
                </c:pt>
                <c:pt idx="307">
                  <c:v>736819.21407727315</c:v>
                </c:pt>
                <c:pt idx="308">
                  <c:v>736385.84899090952</c:v>
                </c:pt>
                <c:pt idx="309">
                  <c:v>735952.48390454589</c:v>
                </c:pt>
                <c:pt idx="310">
                  <c:v>723384.89639999997</c:v>
                </c:pt>
                <c:pt idx="311">
                  <c:v>722992.85046923079</c:v>
                </c:pt>
                <c:pt idx="312">
                  <c:v>722600.80453846161</c:v>
                </c:pt>
                <c:pt idx="313">
                  <c:v>722208.75860769232</c:v>
                </c:pt>
                <c:pt idx="314">
                  <c:v>721816.71267692302</c:v>
                </c:pt>
                <c:pt idx="315">
                  <c:v>721424.66674615385</c:v>
                </c:pt>
                <c:pt idx="316">
                  <c:v>721032.62081538467</c:v>
                </c:pt>
                <c:pt idx="317">
                  <c:v>720640.57488461537</c:v>
                </c:pt>
                <c:pt idx="318">
                  <c:v>720248.52895384608</c:v>
                </c:pt>
                <c:pt idx="319">
                  <c:v>719856.4830230769</c:v>
                </c:pt>
                <c:pt idx="320">
                  <c:v>719464.43709230772</c:v>
                </c:pt>
                <c:pt idx="321">
                  <c:v>719072.39116153843</c:v>
                </c:pt>
                <c:pt idx="322">
                  <c:v>718680.34523076913</c:v>
                </c:pt>
                <c:pt idx="323">
                  <c:v>718288.29929999996</c:v>
                </c:pt>
                <c:pt idx="324">
                  <c:v>717896.25336923078</c:v>
                </c:pt>
                <c:pt idx="325">
                  <c:v>717504.20743846148</c:v>
                </c:pt>
                <c:pt idx="326">
                  <c:v>717112.16150769219</c:v>
                </c:pt>
                <c:pt idx="327">
                  <c:v>716720.11557692301</c:v>
                </c:pt>
                <c:pt idx="328">
                  <c:v>716328.06964615383</c:v>
                </c:pt>
                <c:pt idx="329">
                  <c:v>715936.02371538454</c:v>
                </c:pt>
                <c:pt idx="330">
                  <c:v>715543.97778461524</c:v>
                </c:pt>
                <c:pt idx="331">
                  <c:v>715151.93185384606</c:v>
                </c:pt>
                <c:pt idx="332">
                  <c:v>714759.88592307689</c:v>
                </c:pt>
                <c:pt idx="333">
                  <c:v>714367.83999230759</c:v>
                </c:pt>
                <c:pt idx="334">
                  <c:v>713975.7940615383</c:v>
                </c:pt>
                <c:pt idx="335">
                  <c:v>713583.74813076912</c:v>
                </c:pt>
                <c:pt idx="336">
                  <c:v>713191.70219999994</c:v>
                </c:pt>
                <c:pt idx="337">
                  <c:v>712799.65626923065</c:v>
                </c:pt>
                <c:pt idx="338">
                  <c:v>712407.61033846135</c:v>
                </c:pt>
                <c:pt idx="339">
                  <c:v>712015.56440769217</c:v>
                </c:pt>
                <c:pt idx="340">
                  <c:v>711623.518476923</c:v>
                </c:pt>
                <c:pt idx="341">
                  <c:v>711231.4725461537</c:v>
                </c:pt>
                <c:pt idx="342">
                  <c:v>710839.42661538441</c:v>
                </c:pt>
                <c:pt idx="343">
                  <c:v>710447.38068461523</c:v>
                </c:pt>
                <c:pt idx="344">
                  <c:v>710055.33475384605</c:v>
                </c:pt>
                <c:pt idx="345">
                  <c:v>709663.28882307676</c:v>
                </c:pt>
                <c:pt idx="346">
                  <c:v>709271.24289230746</c:v>
                </c:pt>
                <c:pt idx="347">
                  <c:v>708879.19696153828</c:v>
                </c:pt>
                <c:pt idx="348">
                  <c:v>708487.15103076911</c:v>
                </c:pt>
                <c:pt idx="349">
                  <c:v>708095.10509999981</c:v>
                </c:pt>
                <c:pt idx="350">
                  <c:v>707703.05916923052</c:v>
                </c:pt>
                <c:pt idx="351">
                  <c:v>707311.01323846134</c:v>
                </c:pt>
                <c:pt idx="352">
                  <c:v>706918.96730769216</c:v>
                </c:pt>
                <c:pt idx="353">
                  <c:v>706526.92137692287</c:v>
                </c:pt>
                <c:pt idx="354">
                  <c:v>706134.87544615357</c:v>
                </c:pt>
                <c:pt idx="355">
                  <c:v>705742.82951538439</c:v>
                </c:pt>
                <c:pt idx="356">
                  <c:v>705350.78358461522</c:v>
                </c:pt>
                <c:pt idx="357">
                  <c:v>704958.73765384592</c:v>
                </c:pt>
                <c:pt idx="358">
                  <c:v>704566.69172307663</c:v>
                </c:pt>
                <c:pt idx="359">
                  <c:v>704174.64579230745</c:v>
                </c:pt>
                <c:pt idx="360">
                  <c:v>703782.59986153827</c:v>
                </c:pt>
                <c:pt idx="361">
                  <c:v>703390.55393076898</c:v>
                </c:pt>
                <c:pt idx="362">
                  <c:v>702998.50799999968</c:v>
                </c:pt>
                <c:pt idx="363">
                  <c:v>702606.4620692305</c:v>
                </c:pt>
                <c:pt idx="364">
                  <c:v>702214.41613846133</c:v>
                </c:pt>
                <c:pt idx="365">
                  <c:v>701822.37020769203</c:v>
                </c:pt>
                <c:pt idx="366">
                  <c:v>701430.32427692274</c:v>
                </c:pt>
                <c:pt idx="367">
                  <c:v>701038.27834615356</c:v>
                </c:pt>
                <c:pt idx="368">
                  <c:v>700646.23241538438</c:v>
                </c:pt>
                <c:pt idx="369">
                  <c:v>700254.18648461509</c:v>
                </c:pt>
                <c:pt idx="370">
                  <c:v>699862.14055384579</c:v>
                </c:pt>
                <c:pt idx="371">
                  <c:v>687708.71669999999</c:v>
                </c:pt>
                <c:pt idx="372">
                  <c:v>687656.63915212778</c:v>
                </c:pt>
                <c:pt idx="373">
                  <c:v>687604.56160425546</c:v>
                </c:pt>
                <c:pt idx="374">
                  <c:v>687552.48405638314</c:v>
                </c:pt>
                <c:pt idx="375">
                  <c:v>687500.40650851093</c:v>
                </c:pt>
                <c:pt idx="376">
                  <c:v>687448.32896063861</c:v>
                </c:pt>
                <c:pt idx="377">
                  <c:v>687396.25141276629</c:v>
                </c:pt>
                <c:pt idx="378">
                  <c:v>687344.17386489396</c:v>
                </c:pt>
                <c:pt idx="379">
                  <c:v>687292.09631702164</c:v>
                </c:pt>
                <c:pt idx="380">
                  <c:v>687240.01876914944</c:v>
                </c:pt>
                <c:pt idx="381">
                  <c:v>687187.94122127711</c:v>
                </c:pt>
                <c:pt idx="382">
                  <c:v>687135.86367340479</c:v>
                </c:pt>
                <c:pt idx="383">
                  <c:v>687083.78612553258</c:v>
                </c:pt>
                <c:pt idx="384">
                  <c:v>687031.70857766026</c:v>
                </c:pt>
                <c:pt idx="385">
                  <c:v>686979.63102978794</c:v>
                </c:pt>
                <c:pt idx="386">
                  <c:v>686927.55348191562</c:v>
                </c:pt>
                <c:pt idx="387">
                  <c:v>686875.47593404329</c:v>
                </c:pt>
                <c:pt idx="388">
                  <c:v>686823.39838617109</c:v>
                </c:pt>
                <c:pt idx="389">
                  <c:v>686771.32083829877</c:v>
                </c:pt>
                <c:pt idx="390">
                  <c:v>686719.24329042644</c:v>
                </c:pt>
                <c:pt idx="391">
                  <c:v>686667.16574255424</c:v>
                </c:pt>
                <c:pt idx="392">
                  <c:v>686615.08819468191</c:v>
                </c:pt>
                <c:pt idx="393">
                  <c:v>686563.01064680959</c:v>
                </c:pt>
                <c:pt idx="394">
                  <c:v>686510.93309893727</c:v>
                </c:pt>
                <c:pt idx="395">
                  <c:v>686458.85555106495</c:v>
                </c:pt>
                <c:pt idx="396">
                  <c:v>686406.77800319274</c:v>
                </c:pt>
                <c:pt idx="397">
                  <c:v>686354.70045532042</c:v>
                </c:pt>
                <c:pt idx="398">
                  <c:v>686302.62290744809</c:v>
                </c:pt>
                <c:pt idx="399">
                  <c:v>686250.54535957589</c:v>
                </c:pt>
                <c:pt idx="400">
                  <c:v>686198.46781170357</c:v>
                </c:pt>
                <c:pt idx="401">
                  <c:v>686146.39026383124</c:v>
                </c:pt>
                <c:pt idx="402">
                  <c:v>686094.31271595892</c:v>
                </c:pt>
                <c:pt idx="403">
                  <c:v>686042.2351680866</c:v>
                </c:pt>
                <c:pt idx="404">
                  <c:v>685990.15762021439</c:v>
                </c:pt>
                <c:pt idx="405">
                  <c:v>685938.08007234207</c:v>
                </c:pt>
                <c:pt idx="406">
                  <c:v>685886.00252446975</c:v>
                </c:pt>
                <c:pt idx="407">
                  <c:v>685833.92497659754</c:v>
                </c:pt>
                <c:pt idx="408">
                  <c:v>685781.84742872522</c:v>
                </c:pt>
                <c:pt idx="409">
                  <c:v>685729.76988085289</c:v>
                </c:pt>
                <c:pt idx="410">
                  <c:v>685677.69233298057</c:v>
                </c:pt>
                <c:pt idx="411">
                  <c:v>685625.61478510825</c:v>
                </c:pt>
                <c:pt idx="412">
                  <c:v>685573.53723723604</c:v>
                </c:pt>
                <c:pt idx="413">
                  <c:v>685521.45968936372</c:v>
                </c:pt>
                <c:pt idx="414">
                  <c:v>685469.3821414914</c:v>
                </c:pt>
                <c:pt idx="415">
                  <c:v>685417.30459361919</c:v>
                </c:pt>
                <c:pt idx="416">
                  <c:v>685365.22704574687</c:v>
                </c:pt>
                <c:pt idx="417">
                  <c:v>685313.14949787455</c:v>
                </c:pt>
                <c:pt idx="418">
                  <c:v>685261.07195000222</c:v>
                </c:pt>
                <c:pt idx="419">
                  <c:v>685208.9944021299</c:v>
                </c:pt>
                <c:pt idx="420">
                  <c:v>685156.9168542577</c:v>
                </c:pt>
                <c:pt idx="421">
                  <c:v>685104.83930638537</c:v>
                </c:pt>
                <c:pt idx="422">
                  <c:v>685052.76175851305</c:v>
                </c:pt>
                <c:pt idx="423">
                  <c:v>685000.68421064084</c:v>
                </c:pt>
                <c:pt idx="424">
                  <c:v>684948.60666276852</c:v>
                </c:pt>
                <c:pt idx="425">
                  <c:v>684896.5291148962</c:v>
                </c:pt>
                <c:pt idx="426">
                  <c:v>684844.45156702388</c:v>
                </c:pt>
                <c:pt idx="427">
                  <c:v>684792.37401915155</c:v>
                </c:pt>
                <c:pt idx="428">
                  <c:v>684740.29647127935</c:v>
                </c:pt>
                <c:pt idx="429">
                  <c:v>684688.21892340702</c:v>
                </c:pt>
                <c:pt idx="430">
                  <c:v>684636.1413755347</c:v>
                </c:pt>
                <c:pt idx="431">
                  <c:v>684584.0638276625</c:v>
                </c:pt>
                <c:pt idx="432">
                  <c:v>684531.98627979017</c:v>
                </c:pt>
                <c:pt idx="433">
                  <c:v>684479.90873191785</c:v>
                </c:pt>
                <c:pt idx="434">
                  <c:v>684427.83118404553</c:v>
                </c:pt>
                <c:pt idx="435">
                  <c:v>684375.75363617321</c:v>
                </c:pt>
                <c:pt idx="436">
                  <c:v>684323.676088301</c:v>
                </c:pt>
                <c:pt idx="437">
                  <c:v>682813.42720000003</c:v>
                </c:pt>
                <c:pt idx="438">
                  <c:v>682128.9590217392</c:v>
                </c:pt>
                <c:pt idx="439">
                  <c:v>681444.49084347836</c:v>
                </c:pt>
                <c:pt idx="440">
                  <c:v>680760.02266521752</c:v>
                </c:pt>
                <c:pt idx="441">
                  <c:v>680075.55448695668</c:v>
                </c:pt>
                <c:pt idx="442">
                  <c:v>679391.08630869584</c:v>
                </c:pt>
                <c:pt idx="443">
                  <c:v>678706.618130435</c:v>
                </c:pt>
                <c:pt idx="444">
                  <c:v>678022.14995217416</c:v>
                </c:pt>
                <c:pt idx="445">
                  <c:v>677337.68177391321</c:v>
                </c:pt>
                <c:pt idx="446">
                  <c:v>676653.21359565225</c:v>
                </c:pt>
                <c:pt idx="447">
                  <c:v>675968.74541739142</c:v>
                </c:pt>
                <c:pt idx="448">
                  <c:v>675284.27723913058</c:v>
                </c:pt>
                <c:pt idx="449">
                  <c:v>674599.80906086962</c:v>
                </c:pt>
                <c:pt idx="450">
                  <c:v>673915.34088260867</c:v>
                </c:pt>
                <c:pt idx="451">
                  <c:v>673230.87270434783</c:v>
                </c:pt>
                <c:pt idx="452">
                  <c:v>672546.40452608699</c:v>
                </c:pt>
                <c:pt idx="453">
                  <c:v>671861.93634782603</c:v>
                </c:pt>
                <c:pt idx="454">
                  <c:v>671177.46816956508</c:v>
                </c:pt>
                <c:pt idx="455">
                  <c:v>670492.99999130424</c:v>
                </c:pt>
                <c:pt idx="456">
                  <c:v>669808.5318130434</c:v>
                </c:pt>
                <c:pt idx="457">
                  <c:v>669124.06363478245</c:v>
                </c:pt>
                <c:pt idx="458">
                  <c:v>668439.59545652149</c:v>
                </c:pt>
                <c:pt idx="459">
                  <c:v>667755.12727826065</c:v>
                </c:pt>
                <c:pt idx="460">
                  <c:v>667070.65909999982</c:v>
                </c:pt>
                <c:pt idx="461">
                  <c:v>666386.19092173886</c:v>
                </c:pt>
                <c:pt idx="462">
                  <c:v>665701.72274347791</c:v>
                </c:pt>
                <c:pt idx="463">
                  <c:v>665017.25456521707</c:v>
                </c:pt>
                <c:pt idx="464">
                  <c:v>664332.78638695623</c:v>
                </c:pt>
                <c:pt idx="465">
                  <c:v>663648.31820869527</c:v>
                </c:pt>
                <c:pt idx="466">
                  <c:v>662963.85003043432</c:v>
                </c:pt>
                <c:pt idx="467">
                  <c:v>662279.38185217348</c:v>
                </c:pt>
                <c:pt idx="468">
                  <c:v>661594.91367391264</c:v>
                </c:pt>
                <c:pt idx="469">
                  <c:v>660910.44549565169</c:v>
                </c:pt>
                <c:pt idx="470">
                  <c:v>660225.97731739073</c:v>
                </c:pt>
                <c:pt idx="471">
                  <c:v>659541.50913912989</c:v>
                </c:pt>
                <c:pt idx="472">
                  <c:v>658857.04096086905</c:v>
                </c:pt>
                <c:pt idx="473">
                  <c:v>658172.5727826081</c:v>
                </c:pt>
                <c:pt idx="474">
                  <c:v>657488.10460434714</c:v>
                </c:pt>
                <c:pt idx="475">
                  <c:v>656803.6364260863</c:v>
                </c:pt>
                <c:pt idx="476">
                  <c:v>656119.16824782547</c:v>
                </c:pt>
                <c:pt idx="477">
                  <c:v>655434.70006956451</c:v>
                </c:pt>
                <c:pt idx="478">
                  <c:v>654750.23189130356</c:v>
                </c:pt>
                <c:pt idx="479">
                  <c:v>654065.76371304272</c:v>
                </c:pt>
                <c:pt idx="480">
                  <c:v>653381.29553478188</c:v>
                </c:pt>
                <c:pt idx="481">
                  <c:v>652696.82735652092</c:v>
                </c:pt>
                <c:pt idx="482">
                  <c:v>652012.35917825997</c:v>
                </c:pt>
                <c:pt idx="483">
                  <c:v>651327.89099999913</c:v>
                </c:pt>
                <c:pt idx="484">
                  <c:v>650643.42282173829</c:v>
                </c:pt>
                <c:pt idx="485">
                  <c:v>649958.95464347734</c:v>
                </c:pt>
                <c:pt idx="486">
                  <c:v>649274.48646521638</c:v>
                </c:pt>
                <c:pt idx="487">
                  <c:v>648590.01828695554</c:v>
                </c:pt>
                <c:pt idx="488">
                  <c:v>647905.5501086947</c:v>
                </c:pt>
                <c:pt idx="489">
                  <c:v>647221.08193043375</c:v>
                </c:pt>
                <c:pt idx="490">
                  <c:v>646536.61375217279</c:v>
                </c:pt>
                <c:pt idx="491">
                  <c:v>645852.14557391196</c:v>
                </c:pt>
                <c:pt idx="492">
                  <c:v>645167.67739565112</c:v>
                </c:pt>
                <c:pt idx="493">
                  <c:v>644483.20921739016</c:v>
                </c:pt>
                <c:pt idx="494">
                  <c:v>643798.74103912921</c:v>
                </c:pt>
                <c:pt idx="495">
                  <c:v>643114.27286086837</c:v>
                </c:pt>
                <c:pt idx="496">
                  <c:v>642429.80468260753</c:v>
                </c:pt>
                <c:pt idx="497">
                  <c:v>641745.33650434657</c:v>
                </c:pt>
                <c:pt idx="498">
                  <c:v>641060.86832608562</c:v>
                </c:pt>
                <c:pt idx="499">
                  <c:v>640376.40014782478</c:v>
                </c:pt>
                <c:pt idx="500">
                  <c:v>639691.93196956394</c:v>
                </c:pt>
                <c:pt idx="501">
                  <c:v>619842.35479999997</c:v>
                </c:pt>
                <c:pt idx="502">
                  <c:v>620244.76443111105</c:v>
                </c:pt>
                <c:pt idx="503">
                  <c:v>620647.17406222213</c:v>
                </c:pt>
                <c:pt idx="504">
                  <c:v>621049.5836933332</c:v>
                </c:pt>
                <c:pt idx="505">
                  <c:v>621451.99332444428</c:v>
                </c:pt>
                <c:pt idx="506">
                  <c:v>621854.40295555536</c:v>
                </c:pt>
                <c:pt idx="507">
                  <c:v>622256.81258666643</c:v>
                </c:pt>
                <c:pt idx="508">
                  <c:v>622659.22221777751</c:v>
                </c:pt>
                <c:pt idx="509">
                  <c:v>623061.63184888859</c:v>
                </c:pt>
                <c:pt idx="510">
                  <c:v>623464.04147999967</c:v>
                </c:pt>
                <c:pt idx="511">
                  <c:v>623866.45111111074</c:v>
                </c:pt>
                <c:pt idx="512">
                  <c:v>624268.86074222182</c:v>
                </c:pt>
                <c:pt idx="513">
                  <c:v>624671.2703733329</c:v>
                </c:pt>
                <c:pt idx="514">
                  <c:v>625073.68000444397</c:v>
                </c:pt>
                <c:pt idx="515">
                  <c:v>625476.08963555505</c:v>
                </c:pt>
                <c:pt idx="516">
                  <c:v>625878.49926666613</c:v>
                </c:pt>
                <c:pt idx="517">
                  <c:v>626280.9088977772</c:v>
                </c:pt>
                <c:pt idx="518">
                  <c:v>626683.31852888828</c:v>
                </c:pt>
                <c:pt idx="519">
                  <c:v>627085.72815999936</c:v>
                </c:pt>
                <c:pt idx="520">
                  <c:v>627488.13779111044</c:v>
                </c:pt>
                <c:pt idx="521">
                  <c:v>627890.54742222151</c:v>
                </c:pt>
                <c:pt idx="522">
                  <c:v>628292.95705333259</c:v>
                </c:pt>
                <c:pt idx="523">
                  <c:v>628695.36668444367</c:v>
                </c:pt>
                <c:pt idx="524">
                  <c:v>629097.77631555474</c:v>
                </c:pt>
                <c:pt idx="525">
                  <c:v>629500.18594666582</c:v>
                </c:pt>
                <c:pt idx="526">
                  <c:v>629902.5955777769</c:v>
                </c:pt>
                <c:pt idx="527">
                  <c:v>630305.00520888797</c:v>
                </c:pt>
                <c:pt idx="528">
                  <c:v>630707.41483999905</c:v>
                </c:pt>
                <c:pt idx="529">
                  <c:v>631109.82447111013</c:v>
                </c:pt>
                <c:pt idx="530">
                  <c:v>631512.23410222121</c:v>
                </c:pt>
                <c:pt idx="531">
                  <c:v>631914.64373333228</c:v>
                </c:pt>
                <c:pt idx="532">
                  <c:v>632317.05336444336</c:v>
                </c:pt>
                <c:pt idx="533">
                  <c:v>632719.46299555444</c:v>
                </c:pt>
                <c:pt idx="534">
                  <c:v>633121.87262666551</c:v>
                </c:pt>
                <c:pt idx="535">
                  <c:v>633524.28225777659</c:v>
                </c:pt>
                <c:pt idx="536">
                  <c:v>633926.69188888767</c:v>
                </c:pt>
                <c:pt idx="537">
                  <c:v>634329.10151999875</c:v>
                </c:pt>
                <c:pt idx="538">
                  <c:v>634731.51115110982</c:v>
                </c:pt>
                <c:pt idx="539">
                  <c:v>635133.9207822209</c:v>
                </c:pt>
                <c:pt idx="540">
                  <c:v>635536.33041333198</c:v>
                </c:pt>
                <c:pt idx="541">
                  <c:v>635938.74004444305</c:v>
                </c:pt>
                <c:pt idx="542">
                  <c:v>636341.14967555413</c:v>
                </c:pt>
                <c:pt idx="543">
                  <c:v>636743.55930666521</c:v>
                </c:pt>
                <c:pt idx="544">
                  <c:v>637145.96893777628</c:v>
                </c:pt>
                <c:pt idx="545">
                  <c:v>637548.37856888736</c:v>
                </c:pt>
                <c:pt idx="546">
                  <c:v>637950.78819999844</c:v>
                </c:pt>
                <c:pt idx="547">
                  <c:v>638353.19783110952</c:v>
                </c:pt>
                <c:pt idx="548">
                  <c:v>638755.60746222059</c:v>
                </c:pt>
                <c:pt idx="549">
                  <c:v>639158.01709333167</c:v>
                </c:pt>
                <c:pt idx="550">
                  <c:v>639560.42672444275</c:v>
                </c:pt>
                <c:pt idx="551">
                  <c:v>639962.83635555382</c:v>
                </c:pt>
                <c:pt idx="552">
                  <c:v>640365.2459866649</c:v>
                </c:pt>
                <c:pt idx="553">
                  <c:v>640767.65561777598</c:v>
                </c:pt>
                <c:pt idx="554">
                  <c:v>641170.06524888705</c:v>
                </c:pt>
                <c:pt idx="555">
                  <c:v>641572.47487999813</c:v>
                </c:pt>
                <c:pt idx="556">
                  <c:v>641974.88451110921</c:v>
                </c:pt>
                <c:pt idx="557">
                  <c:v>642377.29414222029</c:v>
                </c:pt>
                <c:pt idx="558">
                  <c:v>642779.70377333136</c:v>
                </c:pt>
                <c:pt idx="559">
                  <c:v>643182.11340444244</c:v>
                </c:pt>
                <c:pt idx="560">
                  <c:v>643584.52303555352</c:v>
                </c:pt>
                <c:pt idx="561">
                  <c:v>643986.93266666459</c:v>
                </c:pt>
                <c:pt idx="562">
                  <c:v>644389.34229777579</c:v>
                </c:pt>
                <c:pt idx="563">
                  <c:v>656059.22159999993</c:v>
                </c:pt>
                <c:pt idx="564">
                  <c:v>656214.31114285719</c:v>
                </c:pt>
                <c:pt idx="565">
                  <c:v>656451.72523956047</c:v>
                </c:pt>
                <c:pt idx="566">
                  <c:v>656689.13933626376</c:v>
                </c:pt>
                <c:pt idx="567">
                  <c:v>656926.55343296705</c:v>
                </c:pt>
                <c:pt idx="568">
                  <c:v>657163.96752967034</c:v>
                </c:pt>
                <c:pt idx="569">
                  <c:v>657401.38162637362</c:v>
                </c:pt>
                <c:pt idx="570">
                  <c:v>657638.79572307691</c:v>
                </c:pt>
                <c:pt idx="571">
                  <c:v>657876.2098197802</c:v>
                </c:pt>
                <c:pt idx="572">
                  <c:v>658113.62391648348</c:v>
                </c:pt>
                <c:pt idx="573">
                  <c:v>658351.03801318689</c:v>
                </c:pt>
                <c:pt idx="574">
                  <c:v>658588.45210989018</c:v>
                </c:pt>
                <c:pt idx="575">
                  <c:v>658825.86620659346</c:v>
                </c:pt>
                <c:pt idx="576">
                  <c:v>659063.28030329675</c:v>
                </c:pt>
                <c:pt idx="577">
                  <c:v>659300.69440000004</c:v>
                </c:pt>
                <c:pt idx="578">
                  <c:v>659538.10849670332</c:v>
                </c:pt>
                <c:pt idx="579">
                  <c:v>659775.52259340661</c:v>
                </c:pt>
                <c:pt idx="580">
                  <c:v>660012.93669011001</c:v>
                </c:pt>
                <c:pt idx="581">
                  <c:v>660250.3507868133</c:v>
                </c:pt>
                <c:pt idx="582">
                  <c:v>660487.76488351659</c:v>
                </c:pt>
                <c:pt idx="583">
                  <c:v>660725.17898021988</c:v>
                </c:pt>
                <c:pt idx="584">
                  <c:v>660962.59307692316</c:v>
                </c:pt>
                <c:pt idx="585">
                  <c:v>661200.00717362645</c:v>
                </c:pt>
                <c:pt idx="586">
                  <c:v>661437.42127032974</c:v>
                </c:pt>
                <c:pt idx="587">
                  <c:v>661674.83536703303</c:v>
                </c:pt>
                <c:pt idx="588">
                  <c:v>661912.24946373631</c:v>
                </c:pt>
                <c:pt idx="589">
                  <c:v>662149.66356043972</c:v>
                </c:pt>
                <c:pt idx="590">
                  <c:v>662387.077657143</c:v>
                </c:pt>
                <c:pt idx="591">
                  <c:v>662624.49175384629</c:v>
                </c:pt>
                <c:pt idx="592">
                  <c:v>662861.90585054958</c:v>
                </c:pt>
                <c:pt idx="593">
                  <c:v>663099.31994725286</c:v>
                </c:pt>
                <c:pt idx="594">
                  <c:v>663336.73404395615</c:v>
                </c:pt>
                <c:pt idx="595">
                  <c:v>663574.14814065944</c:v>
                </c:pt>
                <c:pt idx="596">
                  <c:v>663811.56223736284</c:v>
                </c:pt>
                <c:pt idx="597">
                  <c:v>664048.97633406613</c:v>
                </c:pt>
                <c:pt idx="598">
                  <c:v>664286.39043076942</c:v>
                </c:pt>
                <c:pt idx="599">
                  <c:v>664523.8045274727</c:v>
                </c:pt>
                <c:pt idx="600">
                  <c:v>664761.21862417599</c:v>
                </c:pt>
                <c:pt idx="601">
                  <c:v>664998.63272087928</c:v>
                </c:pt>
                <c:pt idx="602">
                  <c:v>665236.04681758257</c:v>
                </c:pt>
                <c:pt idx="603">
                  <c:v>665473.46091428585</c:v>
                </c:pt>
                <c:pt idx="604">
                  <c:v>665710.87501098914</c:v>
                </c:pt>
                <c:pt idx="605">
                  <c:v>665948.28910769243</c:v>
                </c:pt>
                <c:pt idx="606">
                  <c:v>666185.70320439572</c:v>
                </c:pt>
                <c:pt idx="607">
                  <c:v>666423.117301099</c:v>
                </c:pt>
                <c:pt idx="608">
                  <c:v>666660.53139780229</c:v>
                </c:pt>
                <c:pt idx="609">
                  <c:v>666897.94549450558</c:v>
                </c:pt>
                <c:pt idx="610">
                  <c:v>667135.35959120886</c:v>
                </c:pt>
                <c:pt idx="611">
                  <c:v>667372.77368791215</c:v>
                </c:pt>
                <c:pt idx="612">
                  <c:v>667610.18778461544</c:v>
                </c:pt>
                <c:pt idx="613">
                  <c:v>667847.60188131873</c:v>
                </c:pt>
                <c:pt idx="614">
                  <c:v>668085.01597802201</c:v>
                </c:pt>
                <c:pt idx="615">
                  <c:v>668322.4300747253</c:v>
                </c:pt>
                <c:pt idx="616">
                  <c:v>668559.84417142859</c:v>
                </c:pt>
                <c:pt idx="617">
                  <c:v>668797.25826813187</c:v>
                </c:pt>
                <c:pt idx="618">
                  <c:v>669034.67236483516</c:v>
                </c:pt>
                <c:pt idx="619">
                  <c:v>669272.08646153845</c:v>
                </c:pt>
                <c:pt idx="620">
                  <c:v>669509.50055824174</c:v>
                </c:pt>
                <c:pt idx="621">
                  <c:v>669746.91465494502</c:v>
                </c:pt>
                <c:pt idx="622">
                  <c:v>669984.32875164831</c:v>
                </c:pt>
                <c:pt idx="623">
                  <c:v>670221.7428483516</c:v>
                </c:pt>
                <c:pt idx="624">
                  <c:v>670172.37</c:v>
                </c:pt>
                <c:pt idx="625">
                  <c:v>669975.61978021974</c:v>
                </c:pt>
                <c:pt idx="626">
                  <c:v>669778.86956043961</c:v>
                </c:pt>
                <c:pt idx="627">
                  <c:v>669582.11934065935</c:v>
                </c:pt>
                <c:pt idx="628">
                  <c:v>669385.36912087922</c:v>
                </c:pt>
                <c:pt idx="629">
                  <c:v>669188.61890109896</c:v>
                </c:pt>
                <c:pt idx="630">
                  <c:v>668991.86868131883</c:v>
                </c:pt>
                <c:pt idx="631">
                  <c:v>668795.11846153857</c:v>
                </c:pt>
                <c:pt idx="632">
                  <c:v>668598.36824175844</c:v>
                </c:pt>
                <c:pt idx="633">
                  <c:v>668401.61802197818</c:v>
                </c:pt>
                <c:pt idx="634">
                  <c:v>668204.86780219804</c:v>
                </c:pt>
                <c:pt idx="635">
                  <c:v>668008.11758241779</c:v>
                </c:pt>
                <c:pt idx="636">
                  <c:v>667811.36736263765</c:v>
                </c:pt>
                <c:pt idx="637">
                  <c:v>667614.6171428574</c:v>
                </c:pt>
                <c:pt idx="638">
                  <c:v>667417.86692307726</c:v>
                </c:pt>
                <c:pt idx="639">
                  <c:v>667221.11670329701</c:v>
                </c:pt>
                <c:pt idx="640">
                  <c:v>667024.36648351687</c:v>
                </c:pt>
                <c:pt idx="641">
                  <c:v>666827.61626373662</c:v>
                </c:pt>
                <c:pt idx="642">
                  <c:v>666630.86604395648</c:v>
                </c:pt>
                <c:pt idx="643">
                  <c:v>666434.11582417623</c:v>
                </c:pt>
                <c:pt idx="644">
                  <c:v>666237.36560439609</c:v>
                </c:pt>
                <c:pt idx="645">
                  <c:v>666040.61538461584</c:v>
                </c:pt>
                <c:pt idx="646">
                  <c:v>665843.8651648357</c:v>
                </c:pt>
                <c:pt idx="647">
                  <c:v>665647.11494505545</c:v>
                </c:pt>
                <c:pt idx="648">
                  <c:v>665450.36472527531</c:v>
                </c:pt>
                <c:pt idx="649">
                  <c:v>665253.61450549506</c:v>
                </c:pt>
                <c:pt idx="650">
                  <c:v>665056.86428571492</c:v>
                </c:pt>
                <c:pt idx="651">
                  <c:v>664860.11406593467</c:v>
                </c:pt>
                <c:pt idx="652">
                  <c:v>664663.36384615453</c:v>
                </c:pt>
                <c:pt idx="653">
                  <c:v>664466.61362637428</c:v>
                </c:pt>
                <c:pt idx="654">
                  <c:v>664269.86340659414</c:v>
                </c:pt>
                <c:pt idx="655">
                  <c:v>664073.11318681389</c:v>
                </c:pt>
                <c:pt idx="656">
                  <c:v>663876.36296703375</c:v>
                </c:pt>
                <c:pt idx="657">
                  <c:v>663679.6127472535</c:v>
                </c:pt>
                <c:pt idx="658">
                  <c:v>663482.86252747336</c:v>
                </c:pt>
                <c:pt idx="659">
                  <c:v>663286.11230769311</c:v>
                </c:pt>
                <c:pt idx="660">
                  <c:v>663089.36208791297</c:v>
                </c:pt>
                <c:pt idx="661">
                  <c:v>662892.61186813272</c:v>
                </c:pt>
                <c:pt idx="662">
                  <c:v>662695.86164835258</c:v>
                </c:pt>
                <c:pt idx="663">
                  <c:v>662499.11142857233</c:v>
                </c:pt>
                <c:pt idx="664">
                  <c:v>662302.36120879219</c:v>
                </c:pt>
                <c:pt idx="665">
                  <c:v>662105.61098901194</c:v>
                </c:pt>
                <c:pt idx="666">
                  <c:v>661908.8607692318</c:v>
                </c:pt>
                <c:pt idx="667">
                  <c:v>661712.11054945155</c:v>
                </c:pt>
                <c:pt idx="668">
                  <c:v>661515.36032967141</c:v>
                </c:pt>
                <c:pt idx="669">
                  <c:v>661318.61010989116</c:v>
                </c:pt>
                <c:pt idx="670">
                  <c:v>661121.85989011102</c:v>
                </c:pt>
                <c:pt idx="671">
                  <c:v>660925.10967033077</c:v>
                </c:pt>
                <c:pt idx="672">
                  <c:v>660728.35945055063</c:v>
                </c:pt>
                <c:pt idx="673">
                  <c:v>660531.60923077038</c:v>
                </c:pt>
                <c:pt idx="674">
                  <c:v>660334.85901099024</c:v>
                </c:pt>
                <c:pt idx="675">
                  <c:v>660138.10879120999</c:v>
                </c:pt>
                <c:pt idx="676">
                  <c:v>659941.35857142985</c:v>
                </c:pt>
                <c:pt idx="677">
                  <c:v>659744.6083516496</c:v>
                </c:pt>
                <c:pt idx="678">
                  <c:v>659547.85813186946</c:v>
                </c:pt>
                <c:pt idx="679">
                  <c:v>659351.10791208921</c:v>
                </c:pt>
                <c:pt idx="680">
                  <c:v>659154.35769230907</c:v>
                </c:pt>
                <c:pt idx="681">
                  <c:v>658957.60747252882</c:v>
                </c:pt>
                <c:pt idx="682">
                  <c:v>658760.85725274868</c:v>
                </c:pt>
                <c:pt idx="683">
                  <c:v>658564.10703296843</c:v>
                </c:pt>
                <c:pt idx="684">
                  <c:v>658367.35681318829</c:v>
                </c:pt>
                <c:pt idx="685">
                  <c:v>658170.60659340804</c:v>
                </c:pt>
                <c:pt idx="686">
                  <c:v>657973.8563736279</c:v>
                </c:pt>
                <c:pt idx="687">
                  <c:v>657777.10615384765</c:v>
                </c:pt>
                <c:pt idx="688">
                  <c:v>657580.35593406751</c:v>
                </c:pt>
                <c:pt idx="689">
                  <c:v>652268.1</c:v>
                </c:pt>
                <c:pt idx="690">
                  <c:v>652283.01253333339</c:v>
                </c:pt>
                <c:pt idx="691">
                  <c:v>652297.92506666668</c:v>
                </c:pt>
                <c:pt idx="692">
                  <c:v>652312.83759999997</c:v>
                </c:pt>
                <c:pt idx="693">
                  <c:v>652327.75013333326</c:v>
                </c:pt>
                <c:pt idx="694">
                  <c:v>652342.66266666655</c:v>
                </c:pt>
                <c:pt idx="695">
                  <c:v>652357.57519999996</c:v>
                </c:pt>
                <c:pt idx="696">
                  <c:v>652372.48773333326</c:v>
                </c:pt>
                <c:pt idx="697">
                  <c:v>652387.40026666655</c:v>
                </c:pt>
                <c:pt idx="698">
                  <c:v>652402.31279999996</c:v>
                </c:pt>
                <c:pt idx="699">
                  <c:v>652417.22533333325</c:v>
                </c:pt>
                <c:pt idx="700">
                  <c:v>652432.13786666654</c:v>
                </c:pt>
                <c:pt idx="701">
                  <c:v>652447.05039999983</c:v>
                </c:pt>
                <c:pt idx="702">
                  <c:v>652461.96293333312</c:v>
                </c:pt>
                <c:pt idx="703">
                  <c:v>652476.87546666653</c:v>
                </c:pt>
                <c:pt idx="704">
                  <c:v>652491.78799999983</c:v>
                </c:pt>
                <c:pt idx="705">
                  <c:v>652506.70053333312</c:v>
                </c:pt>
                <c:pt idx="706">
                  <c:v>652521.61306666653</c:v>
                </c:pt>
                <c:pt idx="707">
                  <c:v>652536.52559999982</c:v>
                </c:pt>
                <c:pt idx="708">
                  <c:v>652551.43813333311</c:v>
                </c:pt>
                <c:pt idx="709">
                  <c:v>652566.3506666664</c:v>
                </c:pt>
                <c:pt idx="710">
                  <c:v>652581.2631999997</c:v>
                </c:pt>
                <c:pt idx="711">
                  <c:v>652596.1757333331</c:v>
                </c:pt>
                <c:pt idx="712">
                  <c:v>652611.0882666664</c:v>
                </c:pt>
                <c:pt idx="713">
                  <c:v>652626.00079999969</c:v>
                </c:pt>
                <c:pt idx="714">
                  <c:v>652640.9133333331</c:v>
                </c:pt>
                <c:pt idx="715">
                  <c:v>652655.82586666639</c:v>
                </c:pt>
                <c:pt idx="716">
                  <c:v>652670.73839999968</c:v>
                </c:pt>
                <c:pt idx="717">
                  <c:v>652685.65093333297</c:v>
                </c:pt>
                <c:pt idx="718">
                  <c:v>652700.56346666627</c:v>
                </c:pt>
                <c:pt idx="719">
                  <c:v>652715.47599999967</c:v>
                </c:pt>
                <c:pt idx="720">
                  <c:v>652730.38853333297</c:v>
                </c:pt>
                <c:pt idx="721">
                  <c:v>652745.30106666626</c:v>
                </c:pt>
                <c:pt idx="722">
                  <c:v>652760.21359999967</c:v>
                </c:pt>
                <c:pt idx="723">
                  <c:v>652775.12613333296</c:v>
                </c:pt>
                <c:pt idx="724">
                  <c:v>652790.03866666625</c:v>
                </c:pt>
                <c:pt idx="725">
                  <c:v>652804.95119999954</c:v>
                </c:pt>
                <c:pt idx="726">
                  <c:v>652819.86373333284</c:v>
                </c:pt>
                <c:pt idx="727">
                  <c:v>652834.77626666625</c:v>
                </c:pt>
                <c:pt idx="728">
                  <c:v>652849.68879999954</c:v>
                </c:pt>
                <c:pt idx="729">
                  <c:v>652864.60133333283</c:v>
                </c:pt>
                <c:pt idx="730">
                  <c:v>652879.51386666624</c:v>
                </c:pt>
                <c:pt idx="731">
                  <c:v>652894.42639999953</c:v>
                </c:pt>
                <c:pt idx="732">
                  <c:v>652909.33893333282</c:v>
                </c:pt>
                <c:pt idx="733">
                  <c:v>652924.25146666612</c:v>
                </c:pt>
                <c:pt idx="734">
                  <c:v>652939.16399999941</c:v>
                </c:pt>
                <c:pt idx="735">
                  <c:v>652954.07653333282</c:v>
                </c:pt>
                <c:pt idx="736">
                  <c:v>652968.98906666611</c:v>
                </c:pt>
                <c:pt idx="737">
                  <c:v>652983.9015999994</c:v>
                </c:pt>
                <c:pt idx="738">
                  <c:v>652998.81413333281</c:v>
                </c:pt>
                <c:pt idx="739">
                  <c:v>653013.7266666661</c:v>
                </c:pt>
                <c:pt idx="740">
                  <c:v>653028.63919999939</c:v>
                </c:pt>
                <c:pt idx="741">
                  <c:v>653043.55173333269</c:v>
                </c:pt>
                <c:pt idx="742">
                  <c:v>653058.46426666598</c:v>
                </c:pt>
                <c:pt idx="743">
                  <c:v>653073.37679999939</c:v>
                </c:pt>
                <c:pt idx="744">
                  <c:v>653088.28933333268</c:v>
                </c:pt>
                <c:pt idx="745">
                  <c:v>653103.20186666597</c:v>
                </c:pt>
                <c:pt idx="746">
                  <c:v>653118.11439999938</c:v>
                </c:pt>
                <c:pt idx="747">
                  <c:v>653133.02693333267</c:v>
                </c:pt>
                <c:pt idx="748">
                  <c:v>653147.93946666596</c:v>
                </c:pt>
                <c:pt idx="749">
                  <c:v>653162.85199999926</c:v>
                </c:pt>
                <c:pt idx="750">
                  <c:v>653177.76453333255</c:v>
                </c:pt>
                <c:pt idx="751">
                  <c:v>653192.67706666596</c:v>
                </c:pt>
                <c:pt idx="752">
                  <c:v>653207.58959999925</c:v>
                </c:pt>
                <c:pt idx="753">
                  <c:v>653654.9656</c:v>
                </c:pt>
                <c:pt idx="754">
                  <c:v>654229.6773235955</c:v>
                </c:pt>
                <c:pt idx="755">
                  <c:v>654804.38904719101</c:v>
                </c:pt>
                <c:pt idx="756">
                  <c:v>655379.10077078652</c:v>
                </c:pt>
                <c:pt idx="757">
                  <c:v>655953.81249438203</c:v>
                </c:pt>
                <c:pt idx="758">
                  <c:v>656528.52421797754</c:v>
                </c:pt>
                <c:pt idx="759">
                  <c:v>657103.23594157305</c:v>
                </c:pt>
                <c:pt idx="760">
                  <c:v>657677.94766516855</c:v>
                </c:pt>
                <c:pt idx="761">
                  <c:v>658252.65938876406</c:v>
                </c:pt>
                <c:pt idx="762">
                  <c:v>658827.37111235957</c:v>
                </c:pt>
                <c:pt idx="763">
                  <c:v>659402.08283595508</c:v>
                </c:pt>
                <c:pt idx="764">
                  <c:v>659976.79455955059</c:v>
                </c:pt>
                <c:pt idx="765">
                  <c:v>660551.5062831461</c:v>
                </c:pt>
                <c:pt idx="766">
                  <c:v>661126.2180067416</c:v>
                </c:pt>
                <c:pt idx="767">
                  <c:v>661700.92973033711</c:v>
                </c:pt>
                <c:pt idx="768">
                  <c:v>662275.64145393262</c:v>
                </c:pt>
                <c:pt idx="769">
                  <c:v>662850.35317752813</c:v>
                </c:pt>
                <c:pt idx="770">
                  <c:v>663425.06490112364</c:v>
                </c:pt>
                <c:pt idx="771">
                  <c:v>663999.77662471915</c:v>
                </c:pt>
                <c:pt idx="772">
                  <c:v>664574.48834831466</c:v>
                </c:pt>
                <c:pt idx="773">
                  <c:v>665149.20007191016</c:v>
                </c:pt>
                <c:pt idx="774">
                  <c:v>665723.91179550567</c:v>
                </c:pt>
                <c:pt idx="775">
                  <c:v>666298.62351910118</c:v>
                </c:pt>
                <c:pt idx="776">
                  <c:v>666873.33524269669</c:v>
                </c:pt>
                <c:pt idx="777">
                  <c:v>667448.0469662922</c:v>
                </c:pt>
                <c:pt idx="778">
                  <c:v>668022.75868988771</c:v>
                </c:pt>
                <c:pt idx="779">
                  <c:v>668597.47041348321</c:v>
                </c:pt>
                <c:pt idx="780">
                  <c:v>669172.18213707872</c:v>
                </c:pt>
                <c:pt idx="781">
                  <c:v>669746.89386067423</c:v>
                </c:pt>
                <c:pt idx="782">
                  <c:v>670321.60558426974</c:v>
                </c:pt>
                <c:pt idx="783">
                  <c:v>670896.31730786525</c:v>
                </c:pt>
                <c:pt idx="784">
                  <c:v>671471.02903146076</c:v>
                </c:pt>
                <c:pt idx="785">
                  <c:v>672045.74075505626</c:v>
                </c:pt>
                <c:pt idx="786">
                  <c:v>672620.45247865177</c:v>
                </c:pt>
                <c:pt idx="787">
                  <c:v>673195.16420224728</c:v>
                </c:pt>
                <c:pt idx="788">
                  <c:v>673769.87592584279</c:v>
                </c:pt>
                <c:pt idx="789">
                  <c:v>674344.5876494383</c:v>
                </c:pt>
                <c:pt idx="790">
                  <c:v>674919.29937303381</c:v>
                </c:pt>
                <c:pt idx="791">
                  <c:v>675494.01109662931</c:v>
                </c:pt>
                <c:pt idx="792">
                  <c:v>676068.72282022482</c:v>
                </c:pt>
                <c:pt idx="793">
                  <c:v>676643.43454382033</c:v>
                </c:pt>
                <c:pt idx="794">
                  <c:v>677218.14626741584</c:v>
                </c:pt>
                <c:pt idx="795">
                  <c:v>677792.85799101135</c:v>
                </c:pt>
                <c:pt idx="796">
                  <c:v>678367.56971460686</c:v>
                </c:pt>
                <c:pt idx="797">
                  <c:v>678942.28143820236</c:v>
                </c:pt>
                <c:pt idx="798">
                  <c:v>679516.99316179787</c:v>
                </c:pt>
                <c:pt idx="799">
                  <c:v>680091.70488539338</c:v>
                </c:pt>
                <c:pt idx="800">
                  <c:v>680666.41660898889</c:v>
                </c:pt>
                <c:pt idx="801">
                  <c:v>681241.1283325844</c:v>
                </c:pt>
                <c:pt idx="802">
                  <c:v>681815.84005617991</c:v>
                </c:pt>
                <c:pt idx="803">
                  <c:v>682390.55177977541</c:v>
                </c:pt>
                <c:pt idx="804">
                  <c:v>682965.26350337092</c:v>
                </c:pt>
                <c:pt idx="805">
                  <c:v>683539.97522696643</c:v>
                </c:pt>
                <c:pt idx="806">
                  <c:v>684114.68695056194</c:v>
                </c:pt>
                <c:pt idx="807">
                  <c:v>684689.39867415745</c:v>
                </c:pt>
                <c:pt idx="808">
                  <c:v>685264.11039775296</c:v>
                </c:pt>
                <c:pt idx="809">
                  <c:v>685838.82212134846</c:v>
                </c:pt>
                <c:pt idx="810">
                  <c:v>686413.53384494397</c:v>
                </c:pt>
                <c:pt idx="811">
                  <c:v>686988.24556853948</c:v>
                </c:pt>
                <c:pt idx="812">
                  <c:v>687562.95729213499</c:v>
                </c:pt>
                <c:pt idx="813">
                  <c:v>704804.30899999989</c:v>
                </c:pt>
                <c:pt idx="814">
                  <c:v>704734.64312637353</c:v>
                </c:pt>
                <c:pt idx="815">
                  <c:v>704664.97725274717</c:v>
                </c:pt>
                <c:pt idx="816">
                  <c:v>704595.31137912069</c:v>
                </c:pt>
                <c:pt idx="817">
                  <c:v>704525.64550549421</c:v>
                </c:pt>
                <c:pt idx="818">
                  <c:v>704455.97963186784</c:v>
                </c:pt>
                <c:pt idx="819">
                  <c:v>704386.31375824148</c:v>
                </c:pt>
                <c:pt idx="820">
                  <c:v>704316.647884615</c:v>
                </c:pt>
                <c:pt idx="821">
                  <c:v>704246.98201098852</c:v>
                </c:pt>
                <c:pt idx="822">
                  <c:v>704177.31613736216</c:v>
                </c:pt>
                <c:pt idx="823">
                  <c:v>704107.65026373579</c:v>
                </c:pt>
                <c:pt idx="824">
                  <c:v>704037.98439010931</c:v>
                </c:pt>
                <c:pt idx="825">
                  <c:v>703968.31851648283</c:v>
                </c:pt>
                <c:pt idx="826">
                  <c:v>703898.65264285647</c:v>
                </c:pt>
                <c:pt idx="827">
                  <c:v>703828.9867692301</c:v>
                </c:pt>
                <c:pt idx="828">
                  <c:v>703759.32089560363</c:v>
                </c:pt>
                <c:pt idx="829">
                  <c:v>703689.65502197715</c:v>
                </c:pt>
                <c:pt idx="830">
                  <c:v>703619.98914835078</c:v>
                </c:pt>
                <c:pt idx="831">
                  <c:v>703550.32327472442</c:v>
                </c:pt>
                <c:pt idx="832">
                  <c:v>703480.65740109794</c:v>
                </c:pt>
                <c:pt idx="833">
                  <c:v>703410.99152747146</c:v>
                </c:pt>
                <c:pt idx="834">
                  <c:v>703341.3256538451</c:v>
                </c:pt>
                <c:pt idx="835">
                  <c:v>703271.65978021873</c:v>
                </c:pt>
                <c:pt idx="836">
                  <c:v>703201.99390659225</c:v>
                </c:pt>
                <c:pt idx="837">
                  <c:v>703132.32803296577</c:v>
                </c:pt>
                <c:pt idx="838">
                  <c:v>703062.66215933941</c:v>
                </c:pt>
                <c:pt idx="839">
                  <c:v>702992.99628571304</c:v>
                </c:pt>
                <c:pt idx="840">
                  <c:v>702923.33041208657</c:v>
                </c:pt>
                <c:pt idx="841">
                  <c:v>702853.66453846009</c:v>
                </c:pt>
                <c:pt idx="842">
                  <c:v>702783.99866483372</c:v>
                </c:pt>
                <c:pt idx="843">
                  <c:v>702714.33279120736</c:v>
                </c:pt>
                <c:pt idx="844">
                  <c:v>702644.66691758088</c:v>
                </c:pt>
                <c:pt idx="845">
                  <c:v>702575.0010439544</c:v>
                </c:pt>
                <c:pt idx="846">
                  <c:v>702505.33517032804</c:v>
                </c:pt>
                <c:pt idx="847">
                  <c:v>702435.66929670167</c:v>
                </c:pt>
                <c:pt idx="848">
                  <c:v>702366.00342307519</c:v>
                </c:pt>
                <c:pt idx="849">
                  <c:v>702296.33754944871</c:v>
                </c:pt>
                <c:pt idx="850">
                  <c:v>702226.67167582235</c:v>
                </c:pt>
                <c:pt idx="851">
                  <c:v>702157.00580219598</c:v>
                </c:pt>
                <c:pt idx="852">
                  <c:v>702087.3399285695</c:v>
                </c:pt>
                <c:pt idx="853">
                  <c:v>702017.67405494303</c:v>
                </c:pt>
                <c:pt idx="854">
                  <c:v>701948.00818131666</c:v>
                </c:pt>
                <c:pt idx="855">
                  <c:v>701878.3423076903</c:v>
                </c:pt>
                <c:pt idx="856">
                  <c:v>701808.67643406382</c:v>
                </c:pt>
                <c:pt idx="857">
                  <c:v>701739.01056043734</c:v>
                </c:pt>
                <c:pt idx="858">
                  <c:v>701669.34468681097</c:v>
                </c:pt>
                <c:pt idx="859">
                  <c:v>701599.67881318461</c:v>
                </c:pt>
                <c:pt idx="860">
                  <c:v>701530.01293955813</c:v>
                </c:pt>
                <c:pt idx="861">
                  <c:v>701460.34706593165</c:v>
                </c:pt>
                <c:pt idx="862">
                  <c:v>701390.68119230529</c:v>
                </c:pt>
                <c:pt idx="863">
                  <c:v>701321.01531867892</c:v>
                </c:pt>
                <c:pt idx="864">
                  <c:v>701251.34944505244</c:v>
                </c:pt>
                <c:pt idx="865">
                  <c:v>701181.68357142597</c:v>
                </c:pt>
                <c:pt idx="866">
                  <c:v>701112.0176977996</c:v>
                </c:pt>
                <c:pt idx="867">
                  <c:v>701042.35182417324</c:v>
                </c:pt>
                <c:pt idx="868">
                  <c:v>700972.68595054676</c:v>
                </c:pt>
                <c:pt idx="869">
                  <c:v>700903.02007692028</c:v>
                </c:pt>
                <c:pt idx="870">
                  <c:v>700833.35420329391</c:v>
                </c:pt>
                <c:pt idx="871">
                  <c:v>700763.68832966755</c:v>
                </c:pt>
                <c:pt idx="872">
                  <c:v>700694.02245604107</c:v>
                </c:pt>
                <c:pt idx="873">
                  <c:v>700624.35658241459</c:v>
                </c:pt>
                <c:pt idx="874">
                  <c:v>700554.69070878823</c:v>
                </c:pt>
                <c:pt idx="875">
                  <c:v>698464.7145</c:v>
                </c:pt>
                <c:pt idx="876">
                  <c:v>698464.73697191011</c:v>
                </c:pt>
                <c:pt idx="877">
                  <c:v>698464.75944382022</c:v>
                </c:pt>
                <c:pt idx="878">
                  <c:v>698464.78191573033</c:v>
                </c:pt>
                <c:pt idx="879">
                  <c:v>698464.80438764044</c:v>
                </c:pt>
                <c:pt idx="880">
                  <c:v>698464.82685955055</c:v>
                </c:pt>
                <c:pt idx="881">
                  <c:v>698464.84933146066</c:v>
                </c:pt>
                <c:pt idx="882">
                  <c:v>698464.87180337077</c:v>
                </c:pt>
                <c:pt idx="883">
                  <c:v>698464.89427528088</c:v>
                </c:pt>
                <c:pt idx="884">
                  <c:v>698464.91674719099</c:v>
                </c:pt>
                <c:pt idx="885">
                  <c:v>698464.9392191011</c:v>
                </c:pt>
                <c:pt idx="886">
                  <c:v>698464.96169101121</c:v>
                </c:pt>
                <c:pt idx="887">
                  <c:v>698464.98416292132</c:v>
                </c:pt>
                <c:pt idx="888">
                  <c:v>698465.00663483143</c:v>
                </c:pt>
                <c:pt idx="889">
                  <c:v>698465.02910674154</c:v>
                </c:pt>
                <c:pt idx="890">
                  <c:v>698465.05157865165</c:v>
                </c:pt>
                <c:pt idx="891">
                  <c:v>698465.07405056176</c:v>
                </c:pt>
                <c:pt idx="892">
                  <c:v>698465.09652247187</c:v>
                </c:pt>
                <c:pt idx="893">
                  <c:v>698465.11899438198</c:v>
                </c:pt>
                <c:pt idx="894">
                  <c:v>698465.14146629209</c:v>
                </c:pt>
                <c:pt idx="895">
                  <c:v>698465.1639382022</c:v>
                </c:pt>
                <c:pt idx="896">
                  <c:v>698465.18641011231</c:v>
                </c:pt>
                <c:pt idx="897">
                  <c:v>698465.20888202242</c:v>
                </c:pt>
                <c:pt idx="898">
                  <c:v>698465.23135393253</c:v>
                </c:pt>
                <c:pt idx="899">
                  <c:v>698465.25382584264</c:v>
                </c:pt>
                <c:pt idx="900">
                  <c:v>698465.27629775275</c:v>
                </c:pt>
                <c:pt idx="901">
                  <c:v>698465.29876966286</c:v>
                </c:pt>
                <c:pt idx="902">
                  <c:v>698465.32124157296</c:v>
                </c:pt>
                <c:pt idx="903">
                  <c:v>698465.34371348307</c:v>
                </c:pt>
                <c:pt idx="904">
                  <c:v>698465.36618539318</c:v>
                </c:pt>
                <c:pt idx="905">
                  <c:v>698465.38865730329</c:v>
                </c:pt>
                <c:pt idx="906">
                  <c:v>698465.4111292134</c:v>
                </c:pt>
                <c:pt idx="907">
                  <c:v>698465.43360112351</c:v>
                </c:pt>
                <c:pt idx="908">
                  <c:v>698465.45607303362</c:v>
                </c:pt>
                <c:pt idx="909">
                  <c:v>698465.47854494373</c:v>
                </c:pt>
                <c:pt idx="910">
                  <c:v>698465.50101685384</c:v>
                </c:pt>
                <c:pt idx="911">
                  <c:v>698465.52348876395</c:v>
                </c:pt>
                <c:pt idx="912">
                  <c:v>698465.54596067406</c:v>
                </c:pt>
                <c:pt idx="913">
                  <c:v>698465.56843258417</c:v>
                </c:pt>
                <c:pt idx="914">
                  <c:v>698465.59090449428</c:v>
                </c:pt>
                <c:pt idx="915">
                  <c:v>698465.61337640439</c:v>
                </c:pt>
                <c:pt idx="916">
                  <c:v>698465.6358483145</c:v>
                </c:pt>
                <c:pt idx="917">
                  <c:v>698465.65832022461</c:v>
                </c:pt>
                <c:pt idx="918">
                  <c:v>698465.68079213472</c:v>
                </c:pt>
                <c:pt idx="919">
                  <c:v>698465.70326404483</c:v>
                </c:pt>
                <c:pt idx="920">
                  <c:v>698465.72573595494</c:v>
                </c:pt>
                <c:pt idx="921">
                  <c:v>698465.74820786505</c:v>
                </c:pt>
                <c:pt idx="922">
                  <c:v>698465.77067977516</c:v>
                </c:pt>
                <c:pt idx="923">
                  <c:v>698465.79315168527</c:v>
                </c:pt>
                <c:pt idx="924">
                  <c:v>698465.81562359538</c:v>
                </c:pt>
                <c:pt idx="925">
                  <c:v>698465.83809550549</c:v>
                </c:pt>
                <c:pt idx="926">
                  <c:v>698465.8605674156</c:v>
                </c:pt>
                <c:pt idx="927">
                  <c:v>698465.88303932571</c:v>
                </c:pt>
                <c:pt idx="928">
                  <c:v>698465.90551123582</c:v>
                </c:pt>
                <c:pt idx="929">
                  <c:v>698465.92798314593</c:v>
                </c:pt>
                <c:pt idx="930">
                  <c:v>698465.95045505604</c:v>
                </c:pt>
                <c:pt idx="931">
                  <c:v>698465.97292696615</c:v>
                </c:pt>
                <c:pt idx="932">
                  <c:v>698465.99539887626</c:v>
                </c:pt>
                <c:pt idx="933">
                  <c:v>698466.01787078637</c:v>
                </c:pt>
                <c:pt idx="934">
                  <c:v>698466.04034269648</c:v>
                </c:pt>
                <c:pt idx="935">
                  <c:v>698466.06281460659</c:v>
                </c:pt>
                <c:pt idx="936">
                  <c:v>698466.0852865167</c:v>
                </c:pt>
                <c:pt idx="937">
                  <c:v>698466.10775842681</c:v>
                </c:pt>
                <c:pt idx="938">
                  <c:v>698466.13023033692</c:v>
                </c:pt>
                <c:pt idx="939">
                  <c:v>698466.15270224703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6F1-4D38-B585-8677E3944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8513616"/>
        <c:axId val="288514400"/>
      </c:lineChart>
      <c:dateAx>
        <c:axId val="28851361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8514400"/>
        <c:crosses val="autoZero"/>
        <c:auto val="1"/>
        <c:lblOffset val="100"/>
        <c:baseTimeUnit val="days"/>
      </c:dateAx>
      <c:valAx>
        <c:axId val="288514400"/>
        <c:scaling>
          <c:orientation val="minMax"/>
          <c:max val="900000"/>
          <c:min val="10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8513616"/>
        <c:crosses val="autoZero"/>
        <c:crossBetween val="between"/>
        <c:minorUnit val="150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 smtClean="0"/>
              <a:t>Металлургическая и горнодобывающая отрасль 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'[Графики для диплома.xlsx]Металлурги'!$P$1</c:f>
              <c:strCache>
                <c:ptCount val="1"/>
                <c:pt idx="0">
                  <c:v>НЛМК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диплома.xlsx]Металлурги'!$O$2:$O$942</c:f>
              <c:numCache>
                <c:formatCode>m/d/yyyy</c:formatCode>
                <c:ptCount val="941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диплома.xlsx]Металлурги'!$P$2:$P$942</c:f>
              <c:numCache>
                <c:formatCode>General</c:formatCode>
                <c:ptCount val="941"/>
                <c:pt idx="0">
                  <c:v>214174.08127799997</c:v>
                </c:pt>
                <c:pt idx="1">
                  <c:v>214174.08127799997</c:v>
                </c:pt>
                <c:pt idx="2">
                  <c:v>214174.08127799997</c:v>
                </c:pt>
                <c:pt idx="3">
                  <c:v>214174.08127799997</c:v>
                </c:pt>
                <c:pt idx="4">
                  <c:v>214174.08127799997</c:v>
                </c:pt>
                <c:pt idx="5">
                  <c:v>214174.08127799997</c:v>
                </c:pt>
                <c:pt idx="6">
                  <c:v>214174.08127799997</c:v>
                </c:pt>
                <c:pt idx="7">
                  <c:v>214174.08127799997</c:v>
                </c:pt>
                <c:pt idx="8">
                  <c:v>214174.08127799997</c:v>
                </c:pt>
                <c:pt idx="9">
                  <c:v>214174.08127799997</c:v>
                </c:pt>
                <c:pt idx="10">
                  <c:v>214174.08127799997</c:v>
                </c:pt>
                <c:pt idx="11">
                  <c:v>214174.08127799997</c:v>
                </c:pt>
                <c:pt idx="12">
                  <c:v>214174.08127799997</c:v>
                </c:pt>
                <c:pt idx="13">
                  <c:v>214174.08127799997</c:v>
                </c:pt>
                <c:pt idx="14">
                  <c:v>214174.08127799997</c:v>
                </c:pt>
                <c:pt idx="15">
                  <c:v>214174.08127799997</c:v>
                </c:pt>
                <c:pt idx="16">
                  <c:v>214174.08127799997</c:v>
                </c:pt>
                <c:pt idx="17">
                  <c:v>214174.08127799997</c:v>
                </c:pt>
                <c:pt idx="18">
                  <c:v>214174.08127799997</c:v>
                </c:pt>
                <c:pt idx="19">
                  <c:v>214174.08127799997</c:v>
                </c:pt>
                <c:pt idx="20">
                  <c:v>214174.08127799997</c:v>
                </c:pt>
                <c:pt idx="21">
                  <c:v>214174.08127799997</c:v>
                </c:pt>
                <c:pt idx="22">
                  <c:v>214174.08127799997</c:v>
                </c:pt>
                <c:pt idx="23">
                  <c:v>214174.08127799997</c:v>
                </c:pt>
                <c:pt idx="24">
                  <c:v>214174.08127799997</c:v>
                </c:pt>
                <c:pt idx="25">
                  <c:v>214174.08127799997</c:v>
                </c:pt>
                <c:pt idx="26">
                  <c:v>214174.08127799997</c:v>
                </c:pt>
                <c:pt idx="27">
                  <c:v>214174.08127799997</c:v>
                </c:pt>
                <c:pt idx="28">
                  <c:v>214174.08127799997</c:v>
                </c:pt>
                <c:pt idx="29">
                  <c:v>214174.08127799997</c:v>
                </c:pt>
                <c:pt idx="30">
                  <c:v>214174.08127799997</c:v>
                </c:pt>
                <c:pt idx="31">
                  <c:v>214174.08127799997</c:v>
                </c:pt>
                <c:pt idx="32">
                  <c:v>214174.08127799997</c:v>
                </c:pt>
                <c:pt idx="33">
                  <c:v>214174.08127799997</c:v>
                </c:pt>
                <c:pt idx="34">
                  <c:v>214174.08127799997</c:v>
                </c:pt>
                <c:pt idx="35">
                  <c:v>214174.08127799997</c:v>
                </c:pt>
                <c:pt idx="36">
                  <c:v>214174.08127799997</c:v>
                </c:pt>
                <c:pt idx="37">
                  <c:v>214174.08127799997</c:v>
                </c:pt>
                <c:pt idx="38">
                  <c:v>214174.08127799997</c:v>
                </c:pt>
                <c:pt idx="39">
                  <c:v>214174.08127799997</c:v>
                </c:pt>
                <c:pt idx="40">
                  <c:v>214174.08127799997</c:v>
                </c:pt>
                <c:pt idx="41">
                  <c:v>214174.08127799997</c:v>
                </c:pt>
                <c:pt idx="42">
                  <c:v>214174.08127799997</c:v>
                </c:pt>
                <c:pt idx="43">
                  <c:v>214174.08127799997</c:v>
                </c:pt>
                <c:pt idx="44">
                  <c:v>214174.08127799997</c:v>
                </c:pt>
                <c:pt idx="45">
                  <c:v>214174.08127799997</c:v>
                </c:pt>
                <c:pt idx="46">
                  <c:v>214174.08127799997</c:v>
                </c:pt>
                <c:pt idx="47">
                  <c:v>214174.08127799997</c:v>
                </c:pt>
                <c:pt idx="48">
                  <c:v>214174.08127799997</c:v>
                </c:pt>
                <c:pt idx="49">
                  <c:v>214174.08127799997</c:v>
                </c:pt>
                <c:pt idx="50">
                  <c:v>214174.08127799997</c:v>
                </c:pt>
                <c:pt idx="51">
                  <c:v>214174.08127799997</c:v>
                </c:pt>
                <c:pt idx="52">
                  <c:v>214174.08127799997</c:v>
                </c:pt>
                <c:pt idx="53">
                  <c:v>214174.08127799997</c:v>
                </c:pt>
                <c:pt idx="54">
                  <c:v>214174.08127799997</c:v>
                </c:pt>
                <c:pt idx="55">
                  <c:v>214174.08127799997</c:v>
                </c:pt>
                <c:pt idx="56">
                  <c:v>214174.08127799997</c:v>
                </c:pt>
                <c:pt idx="57">
                  <c:v>214174.08127799997</c:v>
                </c:pt>
                <c:pt idx="58">
                  <c:v>214174.08127799997</c:v>
                </c:pt>
                <c:pt idx="59">
                  <c:v>223715.43036</c:v>
                </c:pt>
                <c:pt idx="60">
                  <c:v>223715.43036</c:v>
                </c:pt>
                <c:pt idx="61">
                  <c:v>223715.43036</c:v>
                </c:pt>
                <c:pt idx="62">
                  <c:v>223715.43036</c:v>
                </c:pt>
                <c:pt idx="63">
                  <c:v>223715.43036</c:v>
                </c:pt>
                <c:pt idx="64">
                  <c:v>223715.43036</c:v>
                </c:pt>
                <c:pt idx="65">
                  <c:v>223715.43036</c:v>
                </c:pt>
                <c:pt idx="66">
                  <c:v>223715.43036</c:v>
                </c:pt>
                <c:pt idx="67">
                  <c:v>223715.43036</c:v>
                </c:pt>
                <c:pt idx="68">
                  <c:v>223715.43036</c:v>
                </c:pt>
                <c:pt idx="69">
                  <c:v>223715.43036</c:v>
                </c:pt>
                <c:pt idx="70">
                  <c:v>223715.43036</c:v>
                </c:pt>
                <c:pt idx="71">
                  <c:v>223715.43036</c:v>
                </c:pt>
                <c:pt idx="72">
                  <c:v>223715.43036</c:v>
                </c:pt>
                <c:pt idx="73">
                  <c:v>223715.43036</c:v>
                </c:pt>
                <c:pt idx="74">
                  <c:v>223715.43036</c:v>
                </c:pt>
                <c:pt idx="75">
                  <c:v>223715.43036</c:v>
                </c:pt>
                <c:pt idx="76">
                  <c:v>223715.43036</c:v>
                </c:pt>
                <c:pt idx="77">
                  <c:v>223715.43036</c:v>
                </c:pt>
                <c:pt idx="78">
                  <c:v>223715.43036</c:v>
                </c:pt>
                <c:pt idx="79">
                  <c:v>223715.43036</c:v>
                </c:pt>
                <c:pt idx="80">
                  <c:v>223715.43036</c:v>
                </c:pt>
                <c:pt idx="81">
                  <c:v>223715.43036</c:v>
                </c:pt>
                <c:pt idx="82">
                  <c:v>223715.43036</c:v>
                </c:pt>
                <c:pt idx="83">
                  <c:v>223715.43036</c:v>
                </c:pt>
                <c:pt idx="84">
                  <c:v>223715.43036</c:v>
                </c:pt>
                <c:pt idx="85">
                  <c:v>223715.43036</c:v>
                </c:pt>
                <c:pt idx="86">
                  <c:v>223715.43036</c:v>
                </c:pt>
                <c:pt idx="87">
                  <c:v>223715.43036</c:v>
                </c:pt>
                <c:pt idx="88">
                  <c:v>223715.43036</c:v>
                </c:pt>
                <c:pt idx="89">
                  <c:v>223715.43036</c:v>
                </c:pt>
                <c:pt idx="90">
                  <c:v>223715.43036</c:v>
                </c:pt>
                <c:pt idx="91">
                  <c:v>223715.43036</c:v>
                </c:pt>
                <c:pt idx="92">
                  <c:v>223715.43036</c:v>
                </c:pt>
                <c:pt idx="93">
                  <c:v>223715.43036</c:v>
                </c:pt>
                <c:pt idx="94">
                  <c:v>223715.43036</c:v>
                </c:pt>
                <c:pt idx="95">
                  <c:v>223715.43036</c:v>
                </c:pt>
                <c:pt idx="96">
                  <c:v>223715.43036</c:v>
                </c:pt>
                <c:pt idx="97">
                  <c:v>223715.43036</c:v>
                </c:pt>
                <c:pt idx="98">
                  <c:v>223715.43036</c:v>
                </c:pt>
                <c:pt idx="99">
                  <c:v>223715.43036</c:v>
                </c:pt>
                <c:pt idx="100">
                  <c:v>223715.43036</c:v>
                </c:pt>
                <c:pt idx="101">
                  <c:v>223715.43036</c:v>
                </c:pt>
                <c:pt idx="102">
                  <c:v>223715.43036</c:v>
                </c:pt>
                <c:pt idx="103">
                  <c:v>223715.43036</c:v>
                </c:pt>
                <c:pt idx="104">
                  <c:v>223715.43036</c:v>
                </c:pt>
                <c:pt idx="105">
                  <c:v>223715.43036</c:v>
                </c:pt>
                <c:pt idx="106">
                  <c:v>223715.43036</c:v>
                </c:pt>
                <c:pt idx="107">
                  <c:v>223715.43036</c:v>
                </c:pt>
                <c:pt idx="108">
                  <c:v>223715.43036</c:v>
                </c:pt>
                <c:pt idx="109">
                  <c:v>223715.43036</c:v>
                </c:pt>
                <c:pt idx="110">
                  <c:v>223715.43036</c:v>
                </c:pt>
                <c:pt idx="111">
                  <c:v>223715.43036</c:v>
                </c:pt>
                <c:pt idx="112">
                  <c:v>223715.43036</c:v>
                </c:pt>
                <c:pt idx="113">
                  <c:v>223715.43036</c:v>
                </c:pt>
                <c:pt idx="114">
                  <c:v>223715.43036</c:v>
                </c:pt>
                <c:pt idx="115">
                  <c:v>223715.43036</c:v>
                </c:pt>
                <c:pt idx="116">
                  <c:v>223715.43036</c:v>
                </c:pt>
                <c:pt idx="117">
                  <c:v>223715.43036</c:v>
                </c:pt>
                <c:pt idx="118">
                  <c:v>223715.43036</c:v>
                </c:pt>
                <c:pt idx="119">
                  <c:v>223715.43036</c:v>
                </c:pt>
                <c:pt idx="120">
                  <c:v>239534.71299900001</c:v>
                </c:pt>
                <c:pt idx="121">
                  <c:v>239534.71299900001</c:v>
                </c:pt>
                <c:pt idx="122">
                  <c:v>239534.71299900001</c:v>
                </c:pt>
                <c:pt idx="123">
                  <c:v>239534.71299900001</c:v>
                </c:pt>
                <c:pt idx="124">
                  <c:v>239534.71299900001</c:v>
                </c:pt>
                <c:pt idx="125">
                  <c:v>239534.71299900001</c:v>
                </c:pt>
                <c:pt idx="126">
                  <c:v>239534.71299900001</c:v>
                </c:pt>
                <c:pt idx="127">
                  <c:v>239534.71299900001</c:v>
                </c:pt>
                <c:pt idx="128">
                  <c:v>239534.71299900001</c:v>
                </c:pt>
                <c:pt idx="129">
                  <c:v>239534.71299900001</c:v>
                </c:pt>
                <c:pt idx="130">
                  <c:v>239534.71299900001</c:v>
                </c:pt>
                <c:pt idx="131">
                  <c:v>239534.71299900001</c:v>
                </c:pt>
                <c:pt idx="132">
                  <c:v>239534.71299900001</c:v>
                </c:pt>
                <c:pt idx="133">
                  <c:v>239534.71299900001</c:v>
                </c:pt>
                <c:pt idx="134">
                  <c:v>239534.71299900001</c:v>
                </c:pt>
                <c:pt idx="135">
                  <c:v>239534.71299900001</c:v>
                </c:pt>
                <c:pt idx="136">
                  <c:v>239534.71299900001</c:v>
                </c:pt>
                <c:pt idx="137">
                  <c:v>239534.71299900001</c:v>
                </c:pt>
                <c:pt idx="138">
                  <c:v>239534.71299900001</c:v>
                </c:pt>
                <c:pt idx="139">
                  <c:v>239534.71299900001</c:v>
                </c:pt>
                <c:pt idx="140">
                  <c:v>239534.71299900001</c:v>
                </c:pt>
                <c:pt idx="141">
                  <c:v>239534.71299900001</c:v>
                </c:pt>
                <c:pt idx="142">
                  <c:v>239534.71299900001</c:v>
                </c:pt>
                <c:pt idx="143">
                  <c:v>239534.71299900001</c:v>
                </c:pt>
                <c:pt idx="144">
                  <c:v>239534.71299900001</c:v>
                </c:pt>
                <c:pt idx="145">
                  <c:v>239534.71299900001</c:v>
                </c:pt>
                <c:pt idx="146">
                  <c:v>239534.71299900001</c:v>
                </c:pt>
                <c:pt idx="147">
                  <c:v>239534.71299900001</c:v>
                </c:pt>
                <c:pt idx="148">
                  <c:v>239534.71299900001</c:v>
                </c:pt>
                <c:pt idx="149">
                  <c:v>239534.71299900001</c:v>
                </c:pt>
                <c:pt idx="150">
                  <c:v>239534.71299900001</c:v>
                </c:pt>
                <c:pt idx="151">
                  <c:v>239534.71299900001</c:v>
                </c:pt>
                <c:pt idx="152">
                  <c:v>239534.71299900001</c:v>
                </c:pt>
                <c:pt idx="153">
                  <c:v>239534.71299900001</c:v>
                </c:pt>
                <c:pt idx="154">
                  <c:v>239534.71299900001</c:v>
                </c:pt>
                <c:pt idx="155">
                  <c:v>239534.71299900001</c:v>
                </c:pt>
                <c:pt idx="156">
                  <c:v>239534.71299900001</c:v>
                </c:pt>
                <c:pt idx="157">
                  <c:v>239534.71299900001</c:v>
                </c:pt>
                <c:pt idx="158">
                  <c:v>239534.71299900001</c:v>
                </c:pt>
                <c:pt idx="159">
                  <c:v>239534.71299900001</c:v>
                </c:pt>
                <c:pt idx="160">
                  <c:v>239534.71299900001</c:v>
                </c:pt>
                <c:pt idx="161">
                  <c:v>239534.71299900001</c:v>
                </c:pt>
                <c:pt idx="162">
                  <c:v>239534.71299900001</c:v>
                </c:pt>
                <c:pt idx="163">
                  <c:v>239534.71299900001</c:v>
                </c:pt>
                <c:pt idx="164">
                  <c:v>239534.71299900001</c:v>
                </c:pt>
                <c:pt idx="165">
                  <c:v>239534.71299900001</c:v>
                </c:pt>
                <c:pt idx="166">
                  <c:v>239534.71299900001</c:v>
                </c:pt>
                <c:pt idx="167">
                  <c:v>239534.71299900001</c:v>
                </c:pt>
                <c:pt idx="168">
                  <c:v>239534.71299900001</c:v>
                </c:pt>
                <c:pt idx="169">
                  <c:v>239534.71299900001</c:v>
                </c:pt>
                <c:pt idx="170">
                  <c:v>239534.71299900001</c:v>
                </c:pt>
                <c:pt idx="171">
                  <c:v>239534.71299900001</c:v>
                </c:pt>
                <c:pt idx="172">
                  <c:v>239534.71299900001</c:v>
                </c:pt>
                <c:pt idx="173">
                  <c:v>239534.71299900001</c:v>
                </c:pt>
                <c:pt idx="174">
                  <c:v>239534.71299900001</c:v>
                </c:pt>
                <c:pt idx="175">
                  <c:v>239534.71299900001</c:v>
                </c:pt>
                <c:pt idx="176">
                  <c:v>239534.71299900001</c:v>
                </c:pt>
                <c:pt idx="177">
                  <c:v>239534.71299900001</c:v>
                </c:pt>
                <c:pt idx="178">
                  <c:v>239534.71299900001</c:v>
                </c:pt>
                <c:pt idx="179">
                  <c:v>239534.71299900001</c:v>
                </c:pt>
                <c:pt idx="180">
                  <c:v>239534.71299900001</c:v>
                </c:pt>
                <c:pt idx="181">
                  <c:v>239534.71299900001</c:v>
                </c:pt>
                <c:pt idx="182">
                  <c:v>239534.71299900001</c:v>
                </c:pt>
                <c:pt idx="183">
                  <c:v>239534.71299900001</c:v>
                </c:pt>
                <c:pt idx="184">
                  <c:v>239534.71299900001</c:v>
                </c:pt>
                <c:pt idx="185">
                  <c:v>239534.71299900001</c:v>
                </c:pt>
                <c:pt idx="186">
                  <c:v>275780.47606100002</c:v>
                </c:pt>
                <c:pt idx="187">
                  <c:v>275780.47606100002</c:v>
                </c:pt>
                <c:pt idx="188">
                  <c:v>275780.47606100002</c:v>
                </c:pt>
                <c:pt idx="189">
                  <c:v>275780.47606100002</c:v>
                </c:pt>
                <c:pt idx="190">
                  <c:v>275780.47606100002</c:v>
                </c:pt>
                <c:pt idx="191">
                  <c:v>275780.47606100002</c:v>
                </c:pt>
                <c:pt idx="192">
                  <c:v>275780.47606100002</c:v>
                </c:pt>
                <c:pt idx="193">
                  <c:v>275780.47606100002</c:v>
                </c:pt>
                <c:pt idx="194">
                  <c:v>275780.47606100002</c:v>
                </c:pt>
                <c:pt idx="195">
                  <c:v>275780.47606100002</c:v>
                </c:pt>
                <c:pt idx="196">
                  <c:v>275780.47606100002</c:v>
                </c:pt>
                <c:pt idx="197">
                  <c:v>275780.47606100002</c:v>
                </c:pt>
                <c:pt idx="198">
                  <c:v>275780.47606100002</c:v>
                </c:pt>
                <c:pt idx="199">
                  <c:v>275780.47606100002</c:v>
                </c:pt>
                <c:pt idx="200">
                  <c:v>275780.47606100002</c:v>
                </c:pt>
                <c:pt idx="201">
                  <c:v>275780.47606100002</c:v>
                </c:pt>
                <c:pt idx="202">
                  <c:v>275780.47606100002</c:v>
                </c:pt>
                <c:pt idx="203">
                  <c:v>275780.47606100002</c:v>
                </c:pt>
                <c:pt idx="204">
                  <c:v>275780.47606100002</c:v>
                </c:pt>
                <c:pt idx="205">
                  <c:v>275780.47606100002</c:v>
                </c:pt>
                <c:pt idx="206">
                  <c:v>275780.47606100002</c:v>
                </c:pt>
                <c:pt idx="207">
                  <c:v>275780.47606100002</c:v>
                </c:pt>
                <c:pt idx="208">
                  <c:v>275780.47606100002</c:v>
                </c:pt>
                <c:pt idx="209">
                  <c:v>275780.47606100002</c:v>
                </c:pt>
                <c:pt idx="210">
                  <c:v>275780.47606100002</c:v>
                </c:pt>
                <c:pt idx="211">
                  <c:v>275780.47606100002</c:v>
                </c:pt>
                <c:pt idx="212">
                  <c:v>275780.47606100002</c:v>
                </c:pt>
                <c:pt idx="213">
                  <c:v>275780.47606100002</c:v>
                </c:pt>
                <c:pt idx="214">
                  <c:v>275780.47606100002</c:v>
                </c:pt>
                <c:pt idx="215">
                  <c:v>275780.47606100002</c:v>
                </c:pt>
                <c:pt idx="216">
                  <c:v>275780.47606100002</c:v>
                </c:pt>
                <c:pt idx="217">
                  <c:v>275780.47606100002</c:v>
                </c:pt>
                <c:pt idx="218">
                  <c:v>275780.47606100002</c:v>
                </c:pt>
                <c:pt idx="219">
                  <c:v>275780.47606100002</c:v>
                </c:pt>
                <c:pt idx="220">
                  <c:v>275780.47606100002</c:v>
                </c:pt>
                <c:pt idx="221">
                  <c:v>275780.47606100002</c:v>
                </c:pt>
                <c:pt idx="222">
                  <c:v>275780.47606100002</c:v>
                </c:pt>
                <c:pt idx="223">
                  <c:v>275780.47606100002</c:v>
                </c:pt>
                <c:pt idx="224">
                  <c:v>275780.47606100002</c:v>
                </c:pt>
                <c:pt idx="225">
                  <c:v>275780.47606100002</c:v>
                </c:pt>
                <c:pt idx="226">
                  <c:v>275780.47606100002</c:v>
                </c:pt>
                <c:pt idx="227">
                  <c:v>275780.47606100002</c:v>
                </c:pt>
                <c:pt idx="228">
                  <c:v>275780.47606100002</c:v>
                </c:pt>
                <c:pt idx="229">
                  <c:v>275780.47606100002</c:v>
                </c:pt>
                <c:pt idx="230">
                  <c:v>275780.47606100002</c:v>
                </c:pt>
                <c:pt idx="231">
                  <c:v>275780.47606100002</c:v>
                </c:pt>
                <c:pt idx="232">
                  <c:v>275780.47606100002</c:v>
                </c:pt>
                <c:pt idx="233">
                  <c:v>275780.47606100002</c:v>
                </c:pt>
                <c:pt idx="234">
                  <c:v>275780.47606100002</c:v>
                </c:pt>
                <c:pt idx="235">
                  <c:v>275780.47606100002</c:v>
                </c:pt>
                <c:pt idx="236">
                  <c:v>275780.47606100002</c:v>
                </c:pt>
                <c:pt idx="237">
                  <c:v>275780.47606100002</c:v>
                </c:pt>
                <c:pt idx="238">
                  <c:v>275780.47606100002</c:v>
                </c:pt>
                <c:pt idx="239">
                  <c:v>275780.47606100002</c:v>
                </c:pt>
                <c:pt idx="240">
                  <c:v>275780.47606100002</c:v>
                </c:pt>
                <c:pt idx="241">
                  <c:v>275780.47606100002</c:v>
                </c:pt>
                <c:pt idx="242">
                  <c:v>275780.47606100002</c:v>
                </c:pt>
                <c:pt idx="243">
                  <c:v>275780.47606100002</c:v>
                </c:pt>
                <c:pt idx="244">
                  <c:v>275780.47606100002</c:v>
                </c:pt>
                <c:pt idx="245">
                  <c:v>275780.47606100002</c:v>
                </c:pt>
                <c:pt idx="246">
                  <c:v>275780.47606100002</c:v>
                </c:pt>
                <c:pt idx="247">
                  <c:v>275780.47606100002</c:v>
                </c:pt>
                <c:pt idx="248">
                  <c:v>275780.47606100002</c:v>
                </c:pt>
                <c:pt idx="249">
                  <c:v>275780.47606100002</c:v>
                </c:pt>
                <c:pt idx="250">
                  <c:v>250730.62583799998</c:v>
                </c:pt>
                <c:pt idx="251">
                  <c:v>250730.62583799998</c:v>
                </c:pt>
                <c:pt idx="252">
                  <c:v>250730.62583799998</c:v>
                </c:pt>
                <c:pt idx="253">
                  <c:v>250730.62583799998</c:v>
                </c:pt>
                <c:pt idx="254">
                  <c:v>250730.62583799998</c:v>
                </c:pt>
                <c:pt idx="255">
                  <c:v>250730.62583799998</c:v>
                </c:pt>
                <c:pt idx="256">
                  <c:v>250730.62583799998</c:v>
                </c:pt>
                <c:pt idx="257">
                  <c:v>250730.62583799998</c:v>
                </c:pt>
                <c:pt idx="258">
                  <c:v>250730.62583799998</c:v>
                </c:pt>
                <c:pt idx="259">
                  <c:v>250730.62583799998</c:v>
                </c:pt>
                <c:pt idx="260">
                  <c:v>250730.62583799998</c:v>
                </c:pt>
                <c:pt idx="261">
                  <c:v>250730.62583799998</c:v>
                </c:pt>
                <c:pt idx="262">
                  <c:v>250730.62583799998</c:v>
                </c:pt>
                <c:pt idx="263">
                  <c:v>250730.62583799998</c:v>
                </c:pt>
                <c:pt idx="264">
                  <c:v>250730.62583799998</c:v>
                </c:pt>
                <c:pt idx="265">
                  <c:v>250730.62583799998</c:v>
                </c:pt>
                <c:pt idx="266">
                  <c:v>250730.62583799998</c:v>
                </c:pt>
                <c:pt idx="267">
                  <c:v>250730.62583799998</c:v>
                </c:pt>
                <c:pt idx="268">
                  <c:v>250730.62583799998</c:v>
                </c:pt>
                <c:pt idx="269">
                  <c:v>250730.62583799998</c:v>
                </c:pt>
                <c:pt idx="270">
                  <c:v>250730.62583799998</c:v>
                </c:pt>
                <c:pt idx="271">
                  <c:v>250730.62583799998</c:v>
                </c:pt>
                <c:pt idx="272">
                  <c:v>250730.62583799998</c:v>
                </c:pt>
                <c:pt idx="273">
                  <c:v>250730.62583799998</c:v>
                </c:pt>
                <c:pt idx="274">
                  <c:v>250730.62583799998</c:v>
                </c:pt>
                <c:pt idx="275">
                  <c:v>250730.62583799998</c:v>
                </c:pt>
                <c:pt idx="276">
                  <c:v>250730.62583799998</c:v>
                </c:pt>
                <c:pt idx="277">
                  <c:v>250730.62583799998</c:v>
                </c:pt>
                <c:pt idx="278">
                  <c:v>250730.62583799998</c:v>
                </c:pt>
                <c:pt idx="279">
                  <c:v>250730.62583799998</c:v>
                </c:pt>
                <c:pt idx="280">
                  <c:v>250730.62583799998</c:v>
                </c:pt>
                <c:pt idx="281">
                  <c:v>250730.62583799998</c:v>
                </c:pt>
                <c:pt idx="282">
                  <c:v>250730.62583799998</c:v>
                </c:pt>
                <c:pt idx="283">
                  <c:v>250730.62583799998</c:v>
                </c:pt>
                <c:pt idx="284">
                  <c:v>250730.62583799998</c:v>
                </c:pt>
                <c:pt idx="285">
                  <c:v>250730.62583799998</c:v>
                </c:pt>
                <c:pt idx="286">
                  <c:v>250730.62583799998</c:v>
                </c:pt>
                <c:pt idx="287">
                  <c:v>250730.62583799998</c:v>
                </c:pt>
                <c:pt idx="288">
                  <c:v>250730.62583799998</c:v>
                </c:pt>
                <c:pt idx="289">
                  <c:v>250730.62583799998</c:v>
                </c:pt>
                <c:pt idx="290">
                  <c:v>250730.62583799998</c:v>
                </c:pt>
                <c:pt idx="291">
                  <c:v>250730.62583799998</c:v>
                </c:pt>
                <c:pt idx="292">
                  <c:v>250730.62583799998</c:v>
                </c:pt>
                <c:pt idx="293">
                  <c:v>250730.62583799998</c:v>
                </c:pt>
                <c:pt idx="294">
                  <c:v>250730.62583799998</c:v>
                </c:pt>
                <c:pt idx="295">
                  <c:v>250730.62583799998</c:v>
                </c:pt>
                <c:pt idx="296">
                  <c:v>250730.62583799998</c:v>
                </c:pt>
                <c:pt idx="297">
                  <c:v>250730.62583799998</c:v>
                </c:pt>
                <c:pt idx="298">
                  <c:v>250730.62583799998</c:v>
                </c:pt>
                <c:pt idx="299">
                  <c:v>250730.62583799998</c:v>
                </c:pt>
                <c:pt idx="300">
                  <c:v>250730.62583799998</c:v>
                </c:pt>
                <c:pt idx="301">
                  <c:v>250730.62583799998</c:v>
                </c:pt>
                <c:pt idx="302">
                  <c:v>250730.62583799998</c:v>
                </c:pt>
                <c:pt idx="303">
                  <c:v>250730.62583799998</c:v>
                </c:pt>
                <c:pt idx="304">
                  <c:v>250730.62583799998</c:v>
                </c:pt>
                <c:pt idx="305">
                  <c:v>250730.62583799998</c:v>
                </c:pt>
                <c:pt idx="306">
                  <c:v>250730.62583799998</c:v>
                </c:pt>
                <c:pt idx="307">
                  <c:v>250730.62583799998</c:v>
                </c:pt>
                <c:pt idx="308">
                  <c:v>250730.62583799998</c:v>
                </c:pt>
                <c:pt idx="309">
                  <c:v>250730.62583799998</c:v>
                </c:pt>
                <c:pt idx="310">
                  <c:v>255720.04576000001</c:v>
                </c:pt>
                <c:pt idx="311">
                  <c:v>255720.04576000001</c:v>
                </c:pt>
                <c:pt idx="312">
                  <c:v>255720.04576000001</c:v>
                </c:pt>
                <c:pt idx="313">
                  <c:v>255720.04576000001</c:v>
                </c:pt>
                <c:pt idx="314">
                  <c:v>255720.04576000001</c:v>
                </c:pt>
                <c:pt idx="315">
                  <c:v>255720.04576000001</c:v>
                </c:pt>
                <c:pt idx="316">
                  <c:v>255720.04576000001</c:v>
                </c:pt>
                <c:pt idx="317">
                  <c:v>255720.04576000001</c:v>
                </c:pt>
                <c:pt idx="318">
                  <c:v>255720.04576000001</c:v>
                </c:pt>
                <c:pt idx="319">
                  <c:v>255720.04576000001</c:v>
                </c:pt>
                <c:pt idx="320">
                  <c:v>255720.04576000001</c:v>
                </c:pt>
                <c:pt idx="321">
                  <c:v>255720.04576000001</c:v>
                </c:pt>
                <c:pt idx="322">
                  <c:v>255720.04576000001</c:v>
                </c:pt>
                <c:pt idx="323">
                  <c:v>255720.04576000001</c:v>
                </c:pt>
                <c:pt idx="324">
                  <c:v>255720.04576000001</c:v>
                </c:pt>
                <c:pt idx="325">
                  <c:v>255720.04576000001</c:v>
                </c:pt>
                <c:pt idx="326">
                  <c:v>255720.04576000001</c:v>
                </c:pt>
                <c:pt idx="327">
                  <c:v>255720.04576000001</c:v>
                </c:pt>
                <c:pt idx="328">
                  <c:v>255720.04576000001</c:v>
                </c:pt>
                <c:pt idx="329">
                  <c:v>255720.04576000001</c:v>
                </c:pt>
                <c:pt idx="330">
                  <c:v>255720.04576000001</c:v>
                </c:pt>
                <c:pt idx="331">
                  <c:v>255720.04576000001</c:v>
                </c:pt>
                <c:pt idx="332">
                  <c:v>255720.04576000001</c:v>
                </c:pt>
                <c:pt idx="333">
                  <c:v>255720.04576000001</c:v>
                </c:pt>
                <c:pt idx="334">
                  <c:v>255720.04576000001</c:v>
                </c:pt>
                <c:pt idx="335">
                  <c:v>255720.04576000001</c:v>
                </c:pt>
                <c:pt idx="336">
                  <c:v>255720.04576000001</c:v>
                </c:pt>
                <c:pt idx="337">
                  <c:v>255720.04576000001</c:v>
                </c:pt>
                <c:pt idx="338">
                  <c:v>255720.04576000001</c:v>
                </c:pt>
                <c:pt idx="339">
                  <c:v>255720.04576000001</c:v>
                </c:pt>
                <c:pt idx="340">
                  <c:v>255720.04576000001</c:v>
                </c:pt>
                <c:pt idx="341">
                  <c:v>255720.04576000001</c:v>
                </c:pt>
                <c:pt idx="342">
                  <c:v>255720.04576000001</c:v>
                </c:pt>
                <c:pt idx="343">
                  <c:v>255720.04576000001</c:v>
                </c:pt>
                <c:pt idx="344">
                  <c:v>255720.04576000001</c:v>
                </c:pt>
                <c:pt idx="345">
                  <c:v>255720.04576000001</c:v>
                </c:pt>
                <c:pt idx="346">
                  <c:v>255720.04576000001</c:v>
                </c:pt>
                <c:pt idx="347">
                  <c:v>255720.04576000001</c:v>
                </c:pt>
                <c:pt idx="348">
                  <c:v>255720.04576000001</c:v>
                </c:pt>
                <c:pt idx="349">
                  <c:v>255720.04576000001</c:v>
                </c:pt>
                <c:pt idx="350">
                  <c:v>255720.04576000001</c:v>
                </c:pt>
                <c:pt idx="351">
                  <c:v>255720.04576000001</c:v>
                </c:pt>
                <c:pt idx="352">
                  <c:v>255720.04576000001</c:v>
                </c:pt>
                <c:pt idx="353">
                  <c:v>255720.04576000001</c:v>
                </c:pt>
                <c:pt idx="354">
                  <c:v>255720.04576000001</c:v>
                </c:pt>
                <c:pt idx="355">
                  <c:v>255720.04576000001</c:v>
                </c:pt>
                <c:pt idx="356">
                  <c:v>255720.04576000001</c:v>
                </c:pt>
                <c:pt idx="357">
                  <c:v>255720.04576000001</c:v>
                </c:pt>
                <c:pt idx="358">
                  <c:v>255720.04576000001</c:v>
                </c:pt>
                <c:pt idx="359">
                  <c:v>255720.04576000001</c:v>
                </c:pt>
                <c:pt idx="360">
                  <c:v>255720.04576000001</c:v>
                </c:pt>
                <c:pt idx="361">
                  <c:v>255720.04576000001</c:v>
                </c:pt>
                <c:pt idx="362">
                  <c:v>255720.04576000001</c:v>
                </c:pt>
                <c:pt idx="363">
                  <c:v>255720.04576000001</c:v>
                </c:pt>
                <c:pt idx="364">
                  <c:v>255720.04576000001</c:v>
                </c:pt>
                <c:pt idx="365">
                  <c:v>255720.04576000001</c:v>
                </c:pt>
                <c:pt idx="366">
                  <c:v>255720.04576000001</c:v>
                </c:pt>
                <c:pt idx="367">
                  <c:v>255720.04576000001</c:v>
                </c:pt>
                <c:pt idx="368">
                  <c:v>255720.04576000001</c:v>
                </c:pt>
                <c:pt idx="369">
                  <c:v>255720.04576000001</c:v>
                </c:pt>
                <c:pt idx="370">
                  <c:v>255720.04576000001</c:v>
                </c:pt>
                <c:pt idx="371">
                  <c:v>241826.73069</c:v>
                </c:pt>
                <c:pt idx="372">
                  <c:v>241826.73069</c:v>
                </c:pt>
                <c:pt idx="373">
                  <c:v>241826.73069</c:v>
                </c:pt>
                <c:pt idx="374">
                  <c:v>241826.73069</c:v>
                </c:pt>
                <c:pt idx="375">
                  <c:v>241826.73069</c:v>
                </c:pt>
                <c:pt idx="376">
                  <c:v>241826.73069</c:v>
                </c:pt>
                <c:pt idx="377">
                  <c:v>241826.73069</c:v>
                </c:pt>
                <c:pt idx="378">
                  <c:v>241826.73069</c:v>
                </c:pt>
                <c:pt idx="379">
                  <c:v>241826.73069</c:v>
                </c:pt>
                <c:pt idx="380">
                  <c:v>241826.73069</c:v>
                </c:pt>
                <c:pt idx="381">
                  <c:v>241826.73069</c:v>
                </c:pt>
                <c:pt idx="382">
                  <c:v>241826.73069</c:v>
                </c:pt>
                <c:pt idx="383">
                  <c:v>241826.73069</c:v>
                </c:pt>
                <c:pt idx="384">
                  <c:v>241826.73069</c:v>
                </c:pt>
                <c:pt idx="385">
                  <c:v>241826.73069</c:v>
                </c:pt>
                <c:pt idx="386">
                  <c:v>241826.73069</c:v>
                </c:pt>
                <c:pt idx="387">
                  <c:v>241826.73069</c:v>
                </c:pt>
                <c:pt idx="388">
                  <c:v>241826.73069</c:v>
                </c:pt>
                <c:pt idx="389">
                  <c:v>241826.73069</c:v>
                </c:pt>
                <c:pt idx="390">
                  <c:v>241826.73069</c:v>
                </c:pt>
                <c:pt idx="391">
                  <c:v>241826.73069</c:v>
                </c:pt>
                <c:pt idx="392">
                  <c:v>241826.73069</c:v>
                </c:pt>
                <c:pt idx="393">
                  <c:v>241826.73069</c:v>
                </c:pt>
                <c:pt idx="394">
                  <c:v>241826.73069</c:v>
                </c:pt>
                <c:pt idx="395">
                  <c:v>241826.73069</c:v>
                </c:pt>
                <c:pt idx="396">
                  <c:v>241826.73069</c:v>
                </c:pt>
                <c:pt idx="397">
                  <c:v>241826.73069</c:v>
                </c:pt>
                <c:pt idx="398">
                  <c:v>241826.73069</c:v>
                </c:pt>
                <c:pt idx="399">
                  <c:v>241826.73069</c:v>
                </c:pt>
                <c:pt idx="400">
                  <c:v>241826.73069</c:v>
                </c:pt>
                <c:pt idx="401">
                  <c:v>241826.73069</c:v>
                </c:pt>
                <c:pt idx="402">
                  <c:v>241826.73069</c:v>
                </c:pt>
                <c:pt idx="403">
                  <c:v>241826.73069</c:v>
                </c:pt>
                <c:pt idx="404">
                  <c:v>241826.73069</c:v>
                </c:pt>
                <c:pt idx="405">
                  <c:v>241826.73069</c:v>
                </c:pt>
                <c:pt idx="406">
                  <c:v>241826.73069</c:v>
                </c:pt>
                <c:pt idx="407">
                  <c:v>241826.73069</c:v>
                </c:pt>
                <c:pt idx="408">
                  <c:v>241826.73069</c:v>
                </c:pt>
                <c:pt idx="409">
                  <c:v>241826.73069</c:v>
                </c:pt>
                <c:pt idx="410">
                  <c:v>241826.73069</c:v>
                </c:pt>
                <c:pt idx="411">
                  <c:v>241826.73069</c:v>
                </c:pt>
                <c:pt idx="412">
                  <c:v>241826.73069</c:v>
                </c:pt>
                <c:pt idx="413">
                  <c:v>241826.73069</c:v>
                </c:pt>
                <c:pt idx="414">
                  <c:v>241826.73069</c:v>
                </c:pt>
                <c:pt idx="415">
                  <c:v>241826.73069</c:v>
                </c:pt>
                <c:pt idx="416">
                  <c:v>241826.73069</c:v>
                </c:pt>
                <c:pt idx="417">
                  <c:v>241826.73069</c:v>
                </c:pt>
                <c:pt idx="418">
                  <c:v>241826.73069</c:v>
                </c:pt>
                <c:pt idx="419">
                  <c:v>241826.73069</c:v>
                </c:pt>
                <c:pt idx="420">
                  <c:v>241826.73069</c:v>
                </c:pt>
                <c:pt idx="421">
                  <c:v>241826.73069</c:v>
                </c:pt>
                <c:pt idx="422">
                  <c:v>241826.73069</c:v>
                </c:pt>
                <c:pt idx="423">
                  <c:v>241826.73069</c:v>
                </c:pt>
                <c:pt idx="424">
                  <c:v>241826.73069</c:v>
                </c:pt>
                <c:pt idx="425">
                  <c:v>241826.73069</c:v>
                </c:pt>
                <c:pt idx="426">
                  <c:v>241826.73069</c:v>
                </c:pt>
                <c:pt idx="427">
                  <c:v>241826.73069</c:v>
                </c:pt>
                <c:pt idx="428">
                  <c:v>241826.73069</c:v>
                </c:pt>
                <c:pt idx="429">
                  <c:v>241826.73069</c:v>
                </c:pt>
                <c:pt idx="430">
                  <c:v>241826.73069</c:v>
                </c:pt>
                <c:pt idx="431">
                  <c:v>241826.73069</c:v>
                </c:pt>
                <c:pt idx="432">
                  <c:v>241826.73069</c:v>
                </c:pt>
                <c:pt idx="433">
                  <c:v>241826.73069</c:v>
                </c:pt>
                <c:pt idx="434">
                  <c:v>241826.73069</c:v>
                </c:pt>
                <c:pt idx="435">
                  <c:v>241826.73069</c:v>
                </c:pt>
                <c:pt idx="436">
                  <c:v>241826.73069</c:v>
                </c:pt>
                <c:pt idx="437">
                  <c:v>240487.71242900001</c:v>
                </c:pt>
                <c:pt idx="438">
                  <c:v>240487.71242900001</c:v>
                </c:pt>
                <c:pt idx="439">
                  <c:v>240487.71242900001</c:v>
                </c:pt>
                <c:pt idx="440">
                  <c:v>240487.71242900001</c:v>
                </c:pt>
                <c:pt idx="441">
                  <c:v>240487.71242900001</c:v>
                </c:pt>
                <c:pt idx="442">
                  <c:v>240487.71242900001</c:v>
                </c:pt>
                <c:pt idx="443">
                  <c:v>240487.71242900001</c:v>
                </c:pt>
                <c:pt idx="444">
                  <c:v>240487.71242900001</c:v>
                </c:pt>
                <c:pt idx="445">
                  <c:v>240487.71242900001</c:v>
                </c:pt>
                <c:pt idx="446">
                  <c:v>240487.71242900001</c:v>
                </c:pt>
                <c:pt idx="447">
                  <c:v>240487.71242900001</c:v>
                </c:pt>
                <c:pt idx="448">
                  <c:v>240487.71242900001</c:v>
                </c:pt>
                <c:pt idx="449">
                  <c:v>240487.71242900001</c:v>
                </c:pt>
                <c:pt idx="450">
                  <c:v>240487.71242900001</c:v>
                </c:pt>
                <c:pt idx="451">
                  <c:v>240487.71242900001</c:v>
                </c:pt>
                <c:pt idx="452">
                  <c:v>240487.71242900001</c:v>
                </c:pt>
                <c:pt idx="453">
                  <c:v>240487.71242900001</c:v>
                </c:pt>
                <c:pt idx="454">
                  <c:v>240487.71242900001</c:v>
                </c:pt>
                <c:pt idx="455">
                  <c:v>240487.71242900001</c:v>
                </c:pt>
                <c:pt idx="456">
                  <c:v>240487.71242900001</c:v>
                </c:pt>
                <c:pt idx="457">
                  <c:v>240487.71242900001</c:v>
                </c:pt>
                <c:pt idx="458">
                  <c:v>240487.71242900001</c:v>
                </c:pt>
                <c:pt idx="459">
                  <c:v>240487.71242900001</c:v>
                </c:pt>
                <c:pt idx="460">
                  <c:v>240487.71242900001</c:v>
                </c:pt>
                <c:pt idx="461">
                  <c:v>240487.71242900001</c:v>
                </c:pt>
                <c:pt idx="462">
                  <c:v>240487.71242900001</c:v>
                </c:pt>
                <c:pt idx="463">
                  <c:v>240487.71242900001</c:v>
                </c:pt>
                <c:pt idx="464">
                  <c:v>240487.71242900001</c:v>
                </c:pt>
                <c:pt idx="465">
                  <c:v>240487.71242900001</c:v>
                </c:pt>
                <c:pt idx="466">
                  <c:v>240487.71242900001</c:v>
                </c:pt>
                <c:pt idx="467">
                  <c:v>240487.71242900001</c:v>
                </c:pt>
                <c:pt idx="468">
                  <c:v>240487.71242900001</c:v>
                </c:pt>
                <c:pt idx="469">
                  <c:v>240487.71242900001</c:v>
                </c:pt>
                <c:pt idx="470">
                  <c:v>240487.71242900001</c:v>
                </c:pt>
                <c:pt idx="471">
                  <c:v>240487.71242900001</c:v>
                </c:pt>
                <c:pt idx="472">
                  <c:v>240487.71242900001</c:v>
                </c:pt>
                <c:pt idx="473">
                  <c:v>240487.71242900001</c:v>
                </c:pt>
                <c:pt idx="474">
                  <c:v>240487.71242900001</c:v>
                </c:pt>
                <c:pt idx="475">
                  <c:v>240487.71242900001</c:v>
                </c:pt>
                <c:pt idx="476">
                  <c:v>240487.71242900001</c:v>
                </c:pt>
                <c:pt idx="477">
                  <c:v>240487.71242900001</c:v>
                </c:pt>
                <c:pt idx="478">
                  <c:v>240487.71242900001</c:v>
                </c:pt>
                <c:pt idx="479">
                  <c:v>240487.71242900001</c:v>
                </c:pt>
                <c:pt idx="480">
                  <c:v>240487.71242900001</c:v>
                </c:pt>
                <c:pt idx="481">
                  <c:v>240487.71242900001</c:v>
                </c:pt>
                <c:pt idx="482">
                  <c:v>240487.71242900001</c:v>
                </c:pt>
                <c:pt idx="483">
                  <c:v>240487.71242900001</c:v>
                </c:pt>
                <c:pt idx="484">
                  <c:v>240487.71242900001</c:v>
                </c:pt>
                <c:pt idx="485">
                  <c:v>240487.71242900001</c:v>
                </c:pt>
                <c:pt idx="486">
                  <c:v>240487.71242900001</c:v>
                </c:pt>
                <c:pt idx="487">
                  <c:v>240487.71242900001</c:v>
                </c:pt>
                <c:pt idx="488">
                  <c:v>240487.71242900001</c:v>
                </c:pt>
                <c:pt idx="489">
                  <c:v>240487.71242900001</c:v>
                </c:pt>
                <c:pt idx="490">
                  <c:v>240487.71242900001</c:v>
                </c:pt>
                <c:pt idx="491">
                  <c:v>240487.71242900001</c:v>
                </c:pt>
                <c:pt idx="492">
                  <c:v>240487.71242900001</c:v>
                </c:pt>
                <c:pt idx="493">
                  <c:v>240487.71242900001</c:v>
                </c:pt>
                <c:pt idx="494">
                  <c:v>240487.71242900001</c:v>
                </c:pt>
                <c:pt idx="495">
                  <c:v>240487.71242900001</c:v>
                </c:pt>
                <c:pt idx="496">
                  <c:v>240487.71242900001</c:v>
                </c:pt>
                <c:pt idx="497">
                  <c:v>240487.71242900001</c:v>
                </c:pt>
                <c:pt idx="498">
                  <c:v>240487.71242900001</c:v>
                </c:pt>
                <c:pt idx="499">
                  <c:v>240487.71242900001</c:v>
                </c:pt>
                <c:pt idx="500">
                  <c:v>240487.71242900001</c:v>
                </c:pt>
                <c:pt idx="501">
                  <c:v>217305.06948800001</c:v>
                </c:pt>
                <c:pt idx="502">
                  <c:v>217305.06948800001</c:v>
                </c:pt>
                <c:pt idx="503">
                  <c:v>217305.06948800001</c:v>
                </c:pt>
                <c:pt idx="504">
                  <c:v>217305.06948800001</c:v>
                </c:pt>
                <c:pt idx="505">
                  <c:v>217305.06948800001</c:v>
                </c:pt>
                <c:pt idx="506">
                  <c:v>217305.06948800001</c:v>
                </c:pt>
                <c:pt idx="507">
                  <c:v>217305.06948800001</c:v>
                </c:pt>
                <c:pt idx="508">
                  <c:v>217305.06948800001</c:v>
                </c:pt>
                <c:pt idx="509">
                  <c:v>217305.06948800001</c:v>
                </c:pt>
                <c:pt idx="510">
                  <c:v>217305.06948800001</c:v>
                </c:pt>
                <c:pt idx="511">
                  <c:v>217305.06948800001</c:v>
                </c:pt>
                <c:pt idx="512">
                  <c:v>217305.06948800001</c:v>
                </c:pt>
                <c:pt idx="513">
                  <c:v>217305.06948800001</c:v>
                </c:pt>
                <c:pt idx="514">
                  <c:v>217305.06948800001</c:v>
                </c:pt>
                <c:pt idx="515">
                  <c:v>217305.06948800001</c:v>
                </c:pt>
                <c:pt idx="516">
                  <c:v>217305.06948800001</c:v>
                </c:pt>
                <c:pt idx="517">
                  <c:v>217305.06948800001</c:v>
                </c:pt>
                <c:pt idx="518">
                  <c:v>217305.06948800001</c:v>
                </c:pt>
                <c:pt idx="519">
                  <c:v>217305.06948800001</c:v>
                </c:pt>
                <c:pt idx="520">
                  <c:v>217305.06948800001</c:v>
                </c:pt>
                <c:pt idx="521">
                  <c:v>217305.06948800001</c:v>
                </c:pt>
                <c:pt idx="522">
                  <c:v>217305.06948800001</c:v>
                </c:pt>
                <c:pt idx="523">
                  <c:v>217305.06948800001</c:v>
                </c:pt>
                <c:pt idx="524">
                  <c:v>217305.06948800001</c:v>
                </c:pt>
                <c:pt idx="525">
                  <c:v>217305.06948800001</c:v>
                </c:pt>
                <c:pt idx="526">
                  <c:v>217305.06948800001</c:v>
                </c:pt>
                <c:pt idx="527">
                  <c:v>217305.06948800001</c:v>
                </c:pt>
                <c:pt idx="528">
                  <c:v>217305.06948800001</c:v>
                </c:pt>
                <c:pt idx="529">
                  <c:v>217305.06948800001</c:v>
                </c:pt>
                <c:pt idx="530">
                  <c:v>217305.06948800001</c:v>
                </c:pt>
                <c:pt idx="531">
                  <c:v>217305.06948800001</c:v>
                </c:pt>
                <c:pt idx="532">
                  <c:v>217305.06948800001</c:v>
                </c:pt>
                <c:pt idx="533">
                  <c:v>217305.06948800001</c:v>
                </c:pt>
                <c:pt idx="534">
                  <c:v>217305.06948800001</c:v>
                </c:pt>
                <c:pt idx="535">
                  <c:v>217305.06948800001</c:v>
                </c:pt>
                <c:pt idx="536">
                  <c:v>217305.06948800001</c:v>
                </c:pt>
                <c:pt idx="537">
                  <c:v>217305.06948800001</c:v>
                </c:pt>
                <c:pt idx="538">
                  <c:v>217305.06948800001</c:v>
                </c:pt>
                <c:pt idx="539">
                  <c:v>217305.06948800001</c:v>
                </c:pt>
                <c:pt idx="540">
                  <c:v>217305.06948800001</c:v>
                </c:pt>
                <c:pt idx="541">
                  <c:v>217305.06948800001</c:v>
                </c:pt>
                <c:pt idx="542">
                  <c:v>217305.06948800001</c:v>
                </c:pt>
                <c:pt idx="543">
                  <c:v>217305.06948800001</c:v>
                </c:pt>
                <c:pt idx="544">
                  <c:v>217305.06948800001</c:v>
                </c:pt>
                <c:pt idx="545">
                  <c:v>217305.06948800001</c:v>
                </c:pt>
                <c:pt idx="546">
                  <c:v>217305.06948800001</c:v>
                </c:pt>
                <c:pt idx="547">
                  <c:v>217305.06948800001</c:v>
                </c:pt>
                <c:pt idx="548">
                  <c:v>217305.06948800001</c:v>
                </c:pt>
                <c:pt idx="549">
                  <c:v>217305.06948800001</c:v>
                </c:pt>
                <c:pt idx="550">
                  <c:v>217305.06948800001</c:v>
                </c:pt>
                <c:pt idx="551">
                  <c:v>217305.06948800001</c:v>
                </c:pt>
                <c:pt idx="552">
                  <c:v>217305.06948800001</c:v>
                </c:pt>
                <c:pt idx="553">
                  <c:v>217305.06948800001</c:v>
                </c:pt>
                <c:pt idx="554">
                  <c:v>217305.06948800001</c:v>
                </c:pt>
                <c:pt idx="555">
                  <c:v>217305.06948800001</c:v>
                </c:pt>
                <c:pt idx="556">
                  <c:v>217305.06948800001</c:v>
                </c:pt>
                <c:pt idx="557">
                  <c:v>217305.06948800001</c:v>
                </c:pt>
                <c:pt idx="558">
                  <c:v>217305.06948800001</c:v>
                </c:pt>
                <c:pt idx="559">
                  <c:v>217305.06948800001</c:v>
                </c:pt>
                <c:pt idx="560">
                  <c:v>217305.06948800001</c:v>
                </c:pt>
                <c:pt idx="561">
                  <c:v>217305.06948800001</c:v>
                </c:pt>
                <c:pt idx="562">
                  <c:v>217305.06948800001</c:v>
                </c:pt>
                <c:pt idx="563">
                  <c:v>239443.28360000002</c:v>
                </c:pt>
                <c:pt idx="564">
                  <c:v>239443.28360000002</c:v>
                </c:pt>
                <c:pt idx="565">
                  <c:v>239443.28360000002</c:v>
                </c:pt>
                <c:pt idx="566">
                  <c:v>239443.28360000002</c:v>
                </c:pt>
                <c:pt idx="567">
                  <c:v>239443.28360000002</c:v>
                </c:pt>
                <c:pt idx="568">
                  <c:v>239443.28360000002</c:v>
                </c:pt>
                <c:pt idx="569">
                  <c:v>239443.28360000002</c:v>
                </c:pt>
                <c:pt idx="570">
                  <c:v>239443.28360000002</c:v>
                </c:pt>
                <c:pt idx="571">
                  <c:v>239443.28360000002</c:v>
                </c:pt>
                <c:pt idx="572">
                  <c:v>239443.28360000002</c:v>
                </c:pt>
                <c:pt idx="573">
                  <c:v>239443.28360000002</c:v>
                </c:pt>
                <c:pt idx="574">
                  <c:v>239443.28360000002</c:v>
                </c:pt>
                <c:pt idx="575">
                  <c:v>239443.28360000002</c:v>
                </c:pt>
                <c:pt idx="576">
                  <c:v>239443.28360000002</c:v>
                </c:pt>
                <c:pt idx="577">
                  <c:v>239443.28360000002</c:v>
                </c:pt>
                <c:pt idx="578">
                  <c:v>239443.28360000002</c:v>
                </c:pt>
                <c:pt idx="579">
                  <c:v>239443.28360000002</c:v>
                </c:pt>
                <c:pt idx="580">
                  <c:v>239443.28360000002</c:v>
                </c:pt>
                <c:pt idx="581">
                  <c:v>239443.28360000002</c:v>
                </c:pt>
                <c:pt idx="582">
                  <c:v>239443.28360000002</c:v>
                </c:pt>
                <c:pt idx="583">
                  <c:v>239443.28360000002</c:v>
                </c:pt>
                <c:pt idx="584">
                  <c:v>239443.28360000002</c:v>
                </c:pt>
                <c:pt idx="585">
                  <c:v>239443.28360000002</c:v>
                </c:pt>
                <c:pt idx="586">
                  <c:v>239443.28360000002</c:v>
                </c:pt>
                <c:pt idx="587">
                  <c:v>239443.28360000002</c:v>
                </c:pt>
                <c:pt idx="588">
                  <c:v>239443.28360000002</c:v>
                </c:pt>
                <c:pt idx="589">
                  <c:v>239443.28360000002</c:v>
                </c:pt>
                <c:pt idx="590">
                  <c:v>239443.28360000002</c:v>
                </c:pt>
                <c:pt idx="591">
                  <c:v>239443.28360000002</c:v>
                </c:pt>
                <c:pt idx="592">
                  <c:v>239443.28360000002</c:v>
                </c:pt>
                <c:pt idx="593">
                  <c:v>239443.28360000002</c:v>
                </c:pt>
                <c:pt idx="594">
                  <c:v>239443.28360000002</c:v>
                </c:pt>
                <c:pt idx="595">
                  <c:v>239443.28360000002</c:v>
                </c:pt>
                <c:pt idx="596">
                  <c:v>239443.28360000002</c:v>
                </c:pt>
                <c:pt idx="597">
                  <c:v>239443.28360000002</c:v>
                </c:pt>
                <c:pt idx="598">
                  <c:v>239443.28360000002</c:v>
                </c:pt>
                <c:pt idx="599">
                  <c:v>239443.28360000002</c:v>
                </c:pt>
                <c:pt idx="600">
                  <c:v>239443.28360000002</c:v>
                </c:pt>
                <c:pt idx="601">
                  <c:v>239443.28360000002</c:v>
                </c:pt>
                <c:pt idx="602">
                  <c:v>239443.28360000002</c:v>
                </c:pt>
                <c:pt idx="603">
                  <c:v>239443.28360000002</c:v>
                </c:pt>
                <c:pt idx="604">
                  <c:v>239443.28360000002</c:v>
                </c:pt>
                <c:pt idx="605">
                  <c:v>239443.28360000002</c:v>
                </c:pt>
                <c:pt idx="606">
                  <c:v>239443.28360000002</c:v>
                </c:pt>
                <c:pt idx="607">
                  <c:v>239443.28360000002</c:v>
                </c:pt>
                <c:pt idx="608">
                  <c:v>239443.28360000002</c:v>
                </c:pt>
                <c:pt idx="609">
                  <c:v>239443.28360000002</c:v>
                </c:pt>
                <c:pt idx="610">
                  <c:v>239443.28360000002</c:v>
                </c:pt>
                <c:pt idx="611">
                  <c:v>239443.28360000002</c:v>
                </c:pt>
                <c:pt idx="612">
                  <c:v>239443.28360000002</c:v>
                </c:pt>
                <c:pt idx="613">
                  <c:v>239443.28360000002</c:v>
                </c:pt>
                <c:pt idx="614">
                  <c:v>239443.28360000002</c:v>
                </c:pt>
                <c:pt idx="615">
                  <c:v>239443.28360000002</c:v>
                </c:pt>
                <c:pt idx="616">
                  <c:v>239443.28360000002</c:v>
                </c:pt>
                <c:pt idx="617">
                  <c:v>239443.28360000002</c:v>
                </c:pt>
                <c:pt idx="618">
                  <c:v>239443.28360000002</c:v>
                </c:pt>
                <c:pt idx="619">
                  <c:v>239443.28360000002</c:v>
                </c:pt>
                <c:pt idx="620">
                  <c:v>239443.28360000002</c:v>
                </c:pt>
                <c:pt idx="621">
                  <c:v>239443.28360000002</c:v>
                </c:pt>
                <c:pt idx="622">
                  <c:v>239443.28360000002</c:v>
                </c:pt>
                <c:pt idx="623">
                  <c:v>239443.28360000002</c:v>
                </c:pt>
                <c:pt idx="624">
                  <c:v>257453.04</c:v>
                </c:pt>
                <c:pt idx="625">
                  <c:v>257453.04</c:v>
                </c:pt>
                <c:pt idx="626">
                  <c:v>257453.04</c:v>
                </c:pt>
                <c:pt idx="627">
                  <c:v>257453.04</c:v>
                </c:pt>
                <c:pt idx="628">
                  <c:v>257453.04</c:v>
                </c:pt>
                <c:pt idx="629">
                  <c:v>257453.04</c:v>
                </c:pt>
                <c:pt idx="630">
                  <c:v>257453.04</c:v>
                </c:pt>
                <c:pt idx="631">
                  <c:v>257453.04</c:v>
                </c:pt>
                <c:pt idx="632">
                  <c:v>257453.04</c:v>
                </c:pt>
                <c:pt idx="633">
                  <c:v>257453.04</c:v>
                </c:pt>
                <c:pt idx="634">
                  <c:v>257453.04</c:v>
                </c:pt>
                <c:pt idx="635">
                  <c:v>257453.04</c:v>
                </c:pt>
                <c:pt idx="636">
                  <c:v>257453.04</c:v>
                </c:pt>
                <c:pt idx="637">
                  <c:v>257453.04</c:v>
                </c:pt>
                <c:pt idx="638">
                  <c:v>257453.04</c:v>
                </c:pt>
                <c:pt idx="639">
                  <c:v>257453.04</c:v>
                </c:pt>
                <c:pt idx="640">
                  <c:v>257453.04</c:v>
                </c:pt>
                <c:pt idx="641">
                  <c:v>257453.04</c:v>
                </c:pt>
                <c:pt idx="642">
                  <c:v>257453.04</c:v>
                </c:pt>
                <c:pt idx="643">
                  <c:v>257453.04</c:v>
                </c:pt>
                <c:pt idx="644">
                  <c:v>257453.04</c:v>
                </c:pt>
                <c:pt idx="645">
                  <c:v>257453.04</c:v>
                </c:pt>
                <c:pt idx="646">
                  <c:v>257453.04</c:v>
                </c:pt>
                <c:pt idx="647">
                  <c:v>257453.04</c:v>
                </c:pt>
                <c:pt idx="648">
                  <c:v>257453.04</c:v>
                </c:pt>
                <c:pt idx="649">
                  <c:v>257453.04</c:v>
                </c:pt>
                <c:pt idx="650">
                  <c:v>257453.04</c:v>
                </c:pt>
                <c:pt idx="651">
                  <c:v>257453.04</c:v>
                </c:pt>
                <c:pt idx="652">
                  <c:v>257453.04</c:v>
                </c:pt>
                <c:pt idx="653">
                  <c:v>257453.04</c:v>
                </c:pt>
                <c:pt idx="654">
                  <c:v>257453.04</c:v>
                </c:pt>
                <c:pt idx="655">
                  <c:v>257453.04</c:v>
                </c:pt>
                <c:pt idx="656">
                  <c:v>257453.04</c:v>
                </c:pt>
                <c:pt idx="657">
                  <c:v>257453.04</c:v>
                </c:pt>
                <c:pt idx="658">
                  <c:v>257453.04</c:v>
                </c:pt>
                <c:pt idx="659">
                  <c:v>257453.04</c:v>
                </c:pt>
                <c:pt idx="660">
                  <c:v>257453.04</c:v>
                </c:pt>
                <c:pt idx="661">
                  <c:v>257453.04</c:v>
                </c:pt>
                <c:pt idx="662">
                  <c:v>257453.04</c:v>
                </c:pt>
                <c:pt idx="663">
                  <c:v>257453.04</c:v>
                </c:pt>
                <c:pt idx="664">
                  <c:v>257453.04</c:v>
                </c:pt>
                <c:pt idx="665">
                  <c:v>257453.04</c:v>
                </c:pt>
                <c:pt idx="666">
                  <c:v>257453.04</c:v>
                </c:pt>
                <c:pt idx="667">
                  <c:v>257453.04</c:v>
                </c:pt>
                <c:pt idx="668">
                  <c:v>257453.04</c:v>
                </c:pt>
                <c:pt idx="669">
                  <c:v>257453.04</c:v>
                </c:pt>
                <c:pt idx="670">
                  <c:v>257453.04</c:v>
                </c:pt>
                <c:pt idx="671">
                  <c:v>257453.04</c:v>
                </c:pt>
                <c:pt idx="672">
                  <c:v>257453.04</c:v>
                </c:pt>
                <c:pt idx="673">
                  <c:v>257453.04</c:v>
                </c:pt>
                <c:pt idx="674">
                  <c:v>257453.04</c:v>
                </c:pt>
                <c:pt idx="675">
                  <c:v>257453.04</c:v>
                </c:pt>
                <c:pt idx="676">
                  <c:v>257453.04</c:v>
                </c:pt>
                <c:pt idx="677">
                  <c:v>257453.04</c:v>
                </c:pt>
                <c:pt idx="678">
                  <c:v>257453.04</c:v>
                </c:pt>
                <c:pt idx="679">
                  <c:v>257453.04</c:v>
                </c:pt>
                <c:pt idx="680">
                  <c:v>257453.04</c:v>
                </c:pt>
                <c:pt idx="681">
                  <c:v>257453.04</c:v>
                </c:pt>
                <c:pt idx="682">
                  <c:v>257453.04</c:v>
                </c:pt>
                <c:pt idx="683">
                  <c:v>257453.04</c:v>
                </c:pt>
                <c:pt idx="684">
                  <c:v>257453.04</c:v>
                </c:pt>
                <c:pt idx="685">
                  <c:v>257453.04</c:v>
                </c:pt>
                <c:pt idx="686">
                  <c:v>257453.04</c:v>
                </c:pt>
                <c:pt idx="687">
                  <c:v>257453.04</c:v>
                </c:pt>
                <c:pt idx="688">
                  <c:v>257453.04</c:v>
                </c:pt>
                <c:pt idx="689">
                  <c:v>250429.5</c:v>
                </c:pt>
                <c:pt idx="690">
                  <c:v>250429.5</c:v>
                </c:pt>
                <c:pt idx="691">
                  <c:v>250429.5</c:v>
                </c:pt>
                <c:pt idx="692">
                  <c:v>250429.5</c:v>
                </c:pt>
                <c:pt idx="693">
                  <c:v>250429.5</c:v>
                </c:pt>
                <c:pt idx="694">
                  <c:v>250429.5</c:v>
                </c:pt>
                <c:pt idx="695">
                  <c:v>250429.5</c:v>
                </c:pt>
                <c:pt idx="696">
                  <c:v>250429.5</c:v>
                </c:pt>
                <c:pt idx="697">
                  <c:v>250429.5</c:v>
                </c:pt>
                <c:pt idx="698">
                  <c:v>250429.5</c:v>
                </c:pt>
                <c:pt idx="699">
                  <c:v>250429.5</c:v>
                </c:pt>
                <c:pt idx="700">
                  <c:v>250429.5</c:v>
                </c:pt>
                <c:pt idx="701">
                  <c:v>250429.5</c:v>
                </c:pt>
                <c:pt idx="702">
                  <c:v>250429.5</c:v>
                </c:pt>
                <c:pt idx="703">
                  <c:v>250429.5</c:v>
                </c:pt>
                <c:pt idx="704">
                  <c:v>250429.5</c:v>
                </c:pt>
                <c:pt idx="705">
                  <c:v>250429.5</c:v>
                </c:pt>
                <c:pt idx="706">
                  <c:v>250429.5</c:v>
                </c:pt>
                <c:pt idx="707">
                  <c:v>250429.5</c:v>
                </c:pt>
                <c:pt idx="708">
                  <c:v>250429.5</c:v>
                </c:pt>
                <c:pt idx="709">
                  <c:v>250429.5</c:v>
                </c:pt>
                <c:pt idx="710">
                  <c:v>250429.5</c:v>
                </c:pt>
                <c:pt idx="711">
                  <c:v>250429.5</c:v>
                </c:pt>
                <c:pt idx="712">
                  <c:v>250429.5</c:v>
                </c:pt>
                <c:pt idx="713">
                  <c:v>250429.5</c:v>
                </c:pt>
                <c:pt idx="714">
                  <c:v>250429.5</c:v>
                </c:pt>
                <c:pt idx="715">
                  <c:v>250429.5</c:v>
                </c:pt>
                <c:pt idx="716">
                  <c:v>250429.5</c:v>
                </c:pt>
                <c:pt idx="717">
                  <c:v>250429.5</c:v>
                </c:pt>
                <c:pt idx="718">
                  <c:v>250429.5</c:v>
                </c:pt>
                <c:pt idx="719">
                  <c:v>250429.5</c:v>
                </c:pt>
                <c:pt idx="720">
                  <c:v>250429.5</c:v>
                </c:pt>
                <c:pt idx="721">
                  <c:v>250429.5</c:v>
                </c:pt>
                <c:pt idx="722">
                  <c:v>250429.5</c:v>
                </c:pt>
                <c:pt idx="723">
                  <c:v>250429.5</c:v>
                </c:pt>
                <c:pt idx="724">
                  <c:v>250429.5</c:v>
                </c:pt>
                <c:pt idx="725">
                  <c:v>250429.5</c:v>
                </c:pt>
                <c:pt idx="726">
                  <c:v>250429.5</c:v>
                </c:pt>
                <c:pt idx="727">
                  <c:v>250429.5</c:v>
                </c:pt>
                <c:pt idx="728">
                  <c:v>250429.5</c:v>
                </c:pt>
                <c:pt idx="729">
                  <c:v>250429.5</c:v>
                </c:pt>
                <c:pt idx="730">
                  <c:v>250429.5</c:v>
                </c:pt>
                <c:pt idx="731">
                  <c:v>250429.5</c:v>
                </c:pt>
                <c:pt idx="732">
                  <c:v>250429.5</c:v>
                </c:pt>
                <c:pt idx="733">
                  <c:v>250429.5</c:v>
                </c:pt>
                <c:pt idx="734">
                  <c:v>250429.5</c:v>
                </c:pt>
                <c:pt idx="735">
                  <c:v>250429.5</c:v>
                </c:pt>
                <c:pt idx="736">
                  <c:v>250429.5</c:v>
                </c:pt>
                <c:pt idx="737">
                  <c:v>250429.5</c:v>
                </c:pt>
                <c:pt idx="738">
                  <c:v>250429.5</c:v>
                </c:pt>
                <c:pt idx="739">
                  <c:v>250429.5</c:v>
                </c:pt>
                <c:pt idx="740">
                  <c:v>250429.5</c:v>
                </c:pt>
                <c:pt idx="741">
                  <c:v>250429.5</c:v>
                </c:pt>
                <c:pt idx="742">
                  <c:v>250429.5</c:v>
                </c:pt>
                <c:pt idx="743">
                  <c:v>250429.5</c:v>
                </c:pt>
                <c:pt idx="744">
                  <c:v>250429.5</c:v>
                </c:pt>
                <c:pt idx="745">
                  <c:v>250429.5</c:v>
                </c:pt>
                <c:pt idx="746">
                  <c:v>250429.5</c:v>
                </c:pt>
                <c:pt idx="747">
                  <c:v>250429.5</c:v>
                </c:pt>
                <c:pt idx="748">
                  <c:v>250429.5</c:v>
                </c:pt>
                <c:pt idx="749">
                  <c:v>250429.5</c:v>
                </c:pt>
                <c:pt idx="750">
                  <c:v>250429.5</c:v>
                </c:pt>
                <c:pt idx="751">
                  <c:v>250429.5</c:v>
                </c:pt>
                <c:pt idx="752">
                  <c:v>250429.5</c:v>
                </c:pt>
                <c:pt idx="753">
                  <c:v>231450.47899999999</c:v>
                </c:pt>
                <c:pt idx="754">
                  <c:v>231450.47899999999</c:v>
                </c:pt>
                <c:pt idx="755">
                  <c:v>231450.47899999999</c:v>
                </c:pt>
                <c:pt idx="756">
                  <c:v>231450.47899999999</c:v>
                </c:pt>
                <c:pt idx="757">
                  <c:v>231450.47899999999</c:v>
                </c:pt>
                <c:pt idx="758">
                  <c:v>231450.47899999999</c:v>
                </c:pt>
                <c:pt idx="759">
                  <c:v>231450.47899999999</c:v>
                </c:pt>
                <c:pt idx="760">
                  <c:v>231450.47899999999</c:v>
                </c:pt>
                <c:pt idx="761">
                  <c:v>231450.47899999999</c:v>
                </c:pt>
                <c:pt idx="762">
                  <c:v>231450.47899999999</c:v>
                </c:pt>
                <c:pt idx="763">
                  <c:v>231450.47899999999</c:v>
                </c:pt>
                <c:pt idx="764">
                  <c:v>231450.47899999999</c:v>
                </c:pt>
                <c:pt idx="765">
                  <c:v>231450.47899999999</c:v>
                </c:pt>
                <c:pt idx="766">
                  <c:v>231450.47899999999</c:v>
                </c:pt>
                <c:pt idx="767">
                  <c:v>231450.47899999999</c:v>
                </c:pt>
                <c:pt idx="768">
                  <c:v>231450.47899999999</c:v>
                </c:pt>
                <c:pt idx="769">
                  <c:v>231450.47899999999</c:v>
                </c:pt>
                <c:pt idx="770">
                  <c:v>231450.47899999999</c:v>
                </c:pt>
                <c:pt idx="771">
                  <c:v>231450.47899999999</c:v>
                </c:pt>
                <c:pt idx="772">
                  <c:v>231450.47899999999</c:v>
                </c:pt>
                <c:pt idx="773">
                  <c:v>231450.47899999999</c:v>
                </c:pt>
                <c:pt idx="774">
                  <c:v>231450.47899999999</c:v>
                </c:pt>
                <c:pt idx="775">
                  <c:v>231450.47899999999</c:v>
                </c:pt>
                <c:pt idx="776">
                  <c:v>231450.47899999999</c:v>
                </c:pt>
                <c:pt idx="777">
                  <c:v>231450.47899999999</c:v>
                </c:pt>
                <c:pt idx="778">
                  <c:v>231450.47899999999</c:v>
                </c:pt>
                <c:pt idx="779">
                  <c:v>231450.47899999999</c:v>
                </c:pt>
                <c:pt idx="780">
                  <c:v>231450.47899999999</c:v>
                </c:pt>
                <c:pt idx="781">
                  <c:v>231450.47899999999</c:v>
                </c:pt>
                <c:pt idx="782">
                  <c:v>231450.47899999999</c:v>
                </c:pt>
                <c:pt idx="783">
                  <c:v>231450.47899999999</c:v>
                </c:pt>
                <c:pt idx="784">
                  <c:v>231450.47899999999</c:v>
                </c:pt>
                <c:pt idx="785">
                  <c:v>231450.47899999999</c:v>
                </c:pt>
                <c:pt idx="786">
                  <c:v>231450.47899999999</c:v>
                </c:pt>
                <c:pt idx="787">
                  <c:v>231450.47899999999</c:v>
                </c:pt>
                <c:pt idx="788">
                  <c:v>231450.47899999999</c:v>
                </c:pt>
                <c:pt idx="789">
                  <c:v>231450.47899999999</c:v>
                </c:pt>
                <c:pt idx="790">
                  <c:v>231450.47899999999</c:v>
                </c:pt>
                <c:pt idx="791">
                  <c:v>231450.47899999999</c:v>
                </c:pt>
                <c:pt idx="792">
                  <c:v>231450.47899999999</c:v>
                </c:pt>
                <c:pt idx="793">
                  <c:v>231450.47899999999</c:v>
                </c:pt>
                <c:pt idx="794">
                  <c:v>231450.47899999999</c:v>
                </c:pt>
                <c:pt idx="795">
                  <c:v>231450.47899999999</c:v>
                </c:pt>
                <c:pt idx="796">
                  <c:v>231450.47899999999</c:v>
                </c:pt>
                <c:pt idx="797">
                  <c:v>231450.47899999999</c:v>
                </c:pt>
                <c:pt idx="798">
                  <c:v>231450.47899999999</c:v>
                </c:pt>
                <c:pt idx="799">
                  <c:v>231450.47899999999</c:v>
                </c:pt>
                <c:pt idx="800">
                  <c:v>231450.47899999999</c:v>
                </c:pt>
                <c:pt idx="801">
                  <c:v>231450.47899999999</c:v>
                </c:pt>
                <c:pt idx="802">
                  <c:v>231450.47899999999</c:v>
                </c:pt>
                <c:pt idx="803">
                  <c:v>231450.47899999999</c:v>
                </c:pt>
                <c:pt idx="804">
                  <c:v>231450.47899999999</c:v>
                </c:pt>
                <c:pt idx="805">
                  <c:v>231450.47899999999</c:v>
                </c:pt>
                <c:pt idx="806">
                  <c:v>231450.47899999999</c:v>
                </c:pt>
                <c:pt idx="807">
                  <c:v>231450.47899999999</c:v>
                </c:pt>
                <c:pt idx="808">
                  <c:v>231450.47899999999</c:v>
                </c:pt>
                <c:pt idx="809">
                  <c:v>231450.47899999999</c:v>
                </c:pt>
                <c:pt idx="810">
                  <c:v>231450.47899999999</c:v>
                </c:pt>
                <c:pt idx="811">
                  <c:v>231450.47899999999</c:v>
                </c:pt>
                <c:pt idx="812">
                  <c:v>231450.47899999999</c:v>
                </c:pt>
                <c:pt idx="813">
                  <c:v>263627.17700000003</c:v>
                </c:pt>
                <c:pt idx="814">
                  <c:v>263627.17700000003</c:v>
                </c:pt>
                <c:pt idx="815">
                  <c:v>263627.17700000003</c:v>
                </c:pt>
                <c:pt idx="816">
                  <c:v>263627.17700000003</c:v>
                </c:pt>
                <c:pt idx="817">
                  <c:v>263627.17700000003</c:v>
                </c:pt>
                <c:pt idx="818">
                  <c:v>263627.17700000003</c:v>
                </c:pt>
                <c:pt idx="819">
                  <c:v>263627.17700000003</c:v>
                </c:pt>
                <c:pt idx="820">
                  <c:v>263627.17700000003</c:v>
                </c:pt>
                <c:pt idx="821">
                  <c:v>263627.17700000003</c:v>
                </c:pt>
                <c:pt idx="822">
                  <c:v>263627.17700000003</c:v>
                </c:pt>
                <c:pt idx="823">
                  <c:v>263627.17700000003</c:v>
                </c:pt>
                <c:pt idx="824">
                  <c:v>263627.17700000003</c:v>
                </c:pt>
                <c:pt idx="825">
                  <c:v>263627.17700000003</c:v>
                </c:pt>
                <c:pt idx="826">
                  <c:v>263627.17700000003</c:v>
                </c:pt>
                <c:pt idx="827">
                  <c:v>263627.17700000003</c:v>
                </c:pt>
                <c:pt idx="828">
                  <c:v>263627.17700000003</c:v>
                </c:pt>
                <c:pt idx="829">
                  <c:v>263627.17700000003</c:v>
                </c:pt>
                <c:pt idx="830">
                  <c:v>263627.17700000003</c:v>
                </c:pt>
                <c:pt idx="831">
                  <c:v>263627.17700000003</c:v>
                </c:pt>
                <c:pt idx="832">
                  <c:v>263627.17700000003</c:v>
                </c:pt>
                <c:pt idx="833">
                  <c:v>263627.17700000003</c:v>
                </c:pt>
                <c:pt idx="834">
                  <c:v>263627.17700000003</c:v>
                </c:pt>
                <c:pt idx="835">
                  <c:v>263627.17700000003</c:v>
                </c:pt>
                <c:pt idx="836">
                  <c:v>263627.17700000003</c:v>
                </c:pt>
                <c:pt idx="837">
                  <c:v>263627.17700000003</c:v>
                </c:pt>
                <c:pt idx="838">
                  <c:v>263627.17700000003</c:v>
                </c:pt>
                <c:pt idx="839">
                  <c:v>263627.17700000003</c:v>
                </c:pt>
                <c:pt idx="840">
                  <c:v>263627.17700000003</c:v>
                </c:pt>
                <c:pt idx="841">
                  <c:v>263627.17700000003</c:v>
                </c:pt>
                <c:pt idx="842">
                  <c:v>263627.17700000003</c:v>
                </c:pt>
                <c:pt idx="843">
                  <c:v>263627.17700000003</c:v>
                </c:pt>
                <c:pt idx="844">
                  <c:v>263627.17700000003</c:v>
                </c:pt>
                <c:pt idx="845">
                  <c:v>263627.17700000003</c:v>
                </c:pt>
                <c:pt idx="846">
                  <c:v>263627.17700000003</c:v>
                </c:pt>
                <c:pt idx="847">
                  <c:v>263627.17700000003</c:v>
                </c:pt>
                <c:pt idx="848">
                  <c:v>263627.17700000003</c:v>
                </c:pt>
                <c:pt idx="849">
                  <c:v>263627.17700000003</c:v>
                </c:pt>
                <c:pt idx="850">
                  <c:v>263627.17700000003</c:v>
                </c:pt>
                <c:pt idx="851">
                  <c:v>263627.17700000003</c:v>
                </c:pt>
                <c:pt idx="852">
                  <c:v>263627.17700000003</c:v>
                </c:pt>
                <c:pt idx="853">
                  <c:v>263627.17700000003</c:v>
                </c:pt>
                <c:pt idx="854">
                  <c:v>263627.17700000003</c:v>
                </c:pt>
                <c:pt idx="855">
                  <c:v>263627.17700000003</c:v>
                </c:pt>
                <c:pt idx="856">
                  <c:v>263627.17700000003</c:v>
                </c:pt>
                <c:pt idx="857">
                  <c:v>263627.17700000003</c:v>
                </c:pt>
                <c:pt idx="858">
                  <c:v>263627.17700000003</c:v>
                </c:pt>
                <c:pt idx="859">
                  <c:v>263627.17700000003</c:v>
                </c:pt>
                <c:pt idx="860">
                  <c:v>263627.17700000003</c:v>
                </c:pt>
                <c:pt idx="861">
                  <c:v>263627.17700000003</c:v>
                </c:pt>
                <c:pt idx="862">
                  <c:v>263627.17700000003</c:v>
                </c:pt>
                <c:pt idx="863">
                  <c:v>263627.17700000003</c:v>
                </c:pt>
                <c:pt idx="864">
                  <c:v>263627.17700000003</c:v>
                </c:pt>
                <c:pt idx="865">
                  <c:v>263627.17700000003</c:v>
                </c:pt>
                <c:pt idx="866">
                  <c:v>263627.17700000003</c:v>
                </c:pt>
                <c:pt idx="867">
                  <c:v>263627.17700000003</c:v>
                </c:pt>
                <c:pt idx="868">
                  <c:v>263627.17700000003</c:v>
                </c:pt>
                <c:pt idx="869">
                  <c:v>263627.17700000003</c:v>
                </c:pt>
                <c:pt idx="870">
                  <c:v>263627.17700000003</c:v>
                </c:pt>
                <c:pt idx="871">
                  <c:v>263627.17700000003</c:v>
                </c:pt>
                <c:pt idx="872">
                  <c:v>263627.17700000003</c:v>
                </c:pt>
                <c:pt idx="873">
                  <c:v>263627.17700000003</c:v>
                </c:pt>
                <c:pt idx="874">
                  <c:v>263627.17700000003</c:v>
                </c:pt>
                <c:pt idx="875">
                  <c:v>270610.05160000001</c:v>
                </c:pt>
                <c:pt idx="876">
                  <c:v>270610.05160000001</c:v>
                </c:pt>
                <c:pt idx="877">
                  <c:v>270610.05160000001</c:v>
                </c:pt>
                <c:pt idx="878">
                  <c:v>270610.05160000001</c:v>
                </c:pt>
                <c:pt idx="879">
                  <c:v>270610.05160000001</c:v>
                </c:pt>
                <c:pt idx="880">
                  <c:v>270610.05160000001</c:v>
                </c:pt>
                <c:pt idx="881">
                  <c:v>270610.05160000001</c:v>
                </c:pt>
                <c:pt idx="882">
                  <c:v>270610.05160000001</c:v>
                </c:pt>
                <c:pt idx="883">
                  <c:v>270610.05160000001</c:v>
                </c:pt>
                <c:pt idx="884">
                  <c:v>270610.05160000001</c:v>
                </c:pt>
                <c:pt idx="885">
                  <c:v>270610.05160000001</c:v>
                </c:pt>
                <c:pt idx="886">
                  <c:v>270610.05160000001</c:v>
                </c:pt>
                <c:pt idx="887">
                  <c:v>270610.05160000001</c:v>
                </c:pt>
                <c:pt idx="888">
                  <c:v>270610.05160000001</c:v>
                </c:pt>
                <c:pt idx="889">
                  <c:v>270610.05160000001</c:v>
                </c:pt>
                <c:pt idx="890">
                  <c:v>270610.05160000001</c:v>
                </c:pt>
                <c:pt idx="891">
                  <c:v>270610.05160000001</c:v>
                </c:pt>
                <c:pt idx="892">
                  <c:v>270610.05160000001</c:v>
                </c:pt>
                <c:pt idx="893">
                  <c:v>270610.05160000001</c:v>
                </c:pt>
                <c:pt idx="894">
                  <c:v>270610.05160000001</c:v>
                </c:pt>
                <c:pt idx="895">
                  <c:v>270610.05160000001</c:v>
                </c:pt>
                <c:pt idx="896">
                  <c:v>270610.05160000001</c:v>
                </c:pt>
                <c:pt idx="897">
                  <c:v>270610.05160000001</c:v>
                </c:pt>
                <c:pt idx="898">
                  <c:v>270610.05160000001</c:v>
                </c:pt>
                <c:pt idx="899">
                  <c:v>270610.05160000001</c:v>
                </c:pt>
                <c:pt idx="900">
                  <c:v>270610.05160000001</c:v>
                </c:pt>
                <c:pt idx="901">
                  <c:v>270610.05160000001</c:v>
                </c:pt>
                <c:pt idx="902">
                  <c:v>270610.05160000001</c:v>
                </c:pt>
                <c:pt idx="903">
                  <c:v>270610.05160000001</c:v>
                </c:pt>
                <c:pt idx="904">
                  <c:v>270610.05160000001</c:v>
                </c:pt>
                <c:pt idx="905">
                  <c:v>270610.05160000001</c:v>
                </c:pt>
                <c:pt idx="906">
                  <c:v>270610.05160000001</c:v>
                </c:pt>
                <c:pt idx="907">
                  <c:v>270610.05160000001</c:v>
                </c:pt>
                <c:pt idx="908">
                  <c:v>270610.05160000001</c:v>
                </c:pt>
                <c:pt idx="909">
                  <c:v>270610.05160000001</c:v>
                </c:pt>
                <c:pt idx="910">
                  <c:v>270610.05160000001</c:v>
                </c:pt>
                <c:pt idx="911">
                  <c:v>270610.05160000001</c:v>
                </c:pt>
                <c:pt idx="912">
                  <c:v>270610.05160000001</c:v>
                </c:pt>
                <c:pt idx="913">
                  <c:v>270610.05160000001</c:v>
                </c:pt>
                <c:pt idx="914">
                  <c:v>270610.05160000001</c:v>
                </c:pt>
                <c:pt idx="915">
                  <c:v>270610.05160000001</c:v>
                </c:pt>
                <c:pt idx="916">
                  <c:v>270610.05160000001</c:v>
                </c:pt>
                <c:pt idx="917">
                  <c:v>270610.05160000001</c:v>
                </c:pt>
                <c:pt idx="918">
                  <c:v>270610.05160000001</c:v>
                </c:pt>
                <c:pt idx="919">
                  <c:v>270610.05160000001</c:v>
                </c:pt>
                <c:pt idx="920">
                  <c:v>270610.05160000001</c:v>
                </c:pt>
                <c:pt idx="921">
                  <c:v>270610.05160000001</c:v>
                </c:pt>
                <c:pt idx="922">
                  <c:v>270610.05160000001</c:v>
                </c:pt>
                <c:pt idx="923">
                  <c:v>270610.05160000001</c:v>
                </c:pt>
                <c:pt idx="924">
                  <c:v>270610.05160000001</c:v>
                </c:pt>
                <c:pt idx="925">
                  <c:v>270610.05160000001</c:v>
                </c:pt>
                <c:pt idx="926">
                  <c:v>270610.05160000001</c:v>
                </c:pt>
                <c:pt idx="927">
                  <c:v>270610.05160000001</c:v>
                </c:pt>
                <c:pt idx="928">
                  <c:v>270610.05160000001</c:v>
                </c:pt>
                <c:pt idx="929">
                  <c:v>270610.05160000001</c:v>
                </c:pt>
                <c:pt idx="930">
                  <c:v>270610.05160000001</c:v>
                </c:pt>
                <c:pt idx="931">
                  <c:v>270610.05160000001</c:v>
                </c:pt>
                <c:pt idx="932">
                  <c:v>270610.05160000001</c:v>
                </c:pt>
                <c:pt idx="933">
                  <c:v>270610.05160000001</c:v>
                </c:pt>
                <c:pt idx="934">
                  <c:v>270610.05160000001</c:v>
                </c:pt>
                <c:pt idx="935">
                  <c:v>270610.05160000001</c:v>
                </c:pt>
                <c:pt idx="936">
                  <c:v>270610.05160000001</c:v>
                </c:pt>
                <c:pt idx="937">
                  <c:v>270610.05160000001</c:v>
                </c:pt>
                <c:pt idx="938">
                  <c:v>270610.05160000001</c:v>
                </c:pt>
                <c:pt idx="939">
                  <c:v>270610.05160000001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2B-4760-B085-B4228689240B}"/>
            </c:ext>
          </c:extLst>
        </c:ser>
        <c:ser>
          <c:idx val="1"/>
          <c:order val="1"/>
          <c:tx>
            <c:strRef>
              <c:f>'[Графики для диплома.xlsx]Металлурги'!$Q$1</c:f>
              <c:strCache>
                <c:ptCount val="1"/>
                <c:pt idx="0">
                  <c:v>ММК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диплома.xlsx]Металлурги'!$O$2:$O$942</c:f>
              <c:numCache>
                <c:formatCode>m/d/yyyy</c:formatCode>
                <c:ptCount val="941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диплома.xlsx]Металлурги'!$Q$2:$Q$942</c:f>
              <c:numCache>
                <c:formatCode>General</c:formatCode>
                <c:ptCount val="941"/>
                <c:pt idx="0">
                  <c:v>200136.22763900002</c:v>
                </c:pt>
                <c:pt idx="1">
                  <c:v>200136.22763900002</c:v>
                </c:pt>
                <c:pt idx="2">
                  <c:v>200136.22763900002</c:v>
                </c:pt>
                <c:pt idx="3">
                  <c:v>200136.22763900002</c:v>
                </c:pt>
                <c:pt idx="4">
                  <c:v>200136.22763900002</c:v>
                </c:pt>
                <c:pt idx="5">
                  <c:v>200136.22763900002</c:v>
                </c:pt>
                <c:pt idx="6">
                  <c:v>200136.22763900002</c:v>
                </c:pt>
                <c:pt idx="7">
                  <c:v>200136.22763900002</c:v>
                </c:pt>
                <c:pt idx="8">
                  <c:v>200136.22763900002</c:v>
                </c:pt>
                <c:pt idx="9">
                  <c:v>200136.22763900002</c:v>
                </c:pt>
                <c:pt idx="10">
                  <c:v>200136.22763900002</c:v>
                </c:pt>
                <c:pt idx="11">
                  <c:v>200136.22763900002</c:v>
                </c:pt>
                <c:pt idx="12">
                  <c:v>200136.22763900002</c:v>
                </c:pt>
                <c:pt idx="13">
                  <c:v>200136.22763900002</c:v>
                </c:pt>
                <c:pt idx="14">
                  <c:v>200136.22763900002</c:v>
                </c:pt>
                <c:pt idx="15">
                  <c:v>200136.22763900002</c:v>
                </c:pt>
                <c:pt idx="16">
                  <c:v>200136.22763900002</c:v>
                </c:pt>
                <c:pt idx="17">
                  <c:v>200136.22763900002</c:v>
                </c:pt>
                <c:pt idx="18">
                  <c:v>200136.22763900002</c:v>
                </c:pt>
                <c:pt idx="19">
                  <c:v>200136.22763900002</c:v>
                </c:pt>
                <c:pt idx="20">
                  <c:v>200136.22763900002</c:v>
                </c:pt>
                <c:pt idx="21">
                  <c:v>200136.22763900002</c:v>
                </c:pt>
                <c:pt idx="22">
                  <c:v>200136.22763900002</c:v>
                </c:pt>
                <c:pt idx="23">
                  <c:v>200136.22763900002</c:v>
                </c:pt>
                <c:pt idx="24">
                  <c:v>200136.22763900002</c:v>
                </c:pt>
                <c:pt idx="25">
                  <c:v>200136.22763900002</c:v>
                </c:pt>
                <c:pt idx="26">
                  <c:v>200136.22763900002</c:v>
                </c:pt>
                <c:pt idx="27">
                  <c:v>200136.22763900002</c:v>
                </c:pt>
                <c:pt idx="28">
                  <c:v>200136.22763900002</c:v>
                </c:pt>
                <c:pt idx="29">
                  <c:v>200136.22763900002</c:v>
                </c:pt>
                <c:pt idx="30">
                  <c:v>200136.22763900002</c:v>
                </c:pt>
                <c:pt idx="31">
                  <c:v>200136.22763900002</c:v>
                </c:pt>
                <c:pt idx="32">
                  <c:v>200136.22763900002</c:v>
                </c:pt>
                <c:pt idx="33">
                  <c:v>200136.22763900002</c:v>
                </c:pt>
                <c:pt idx="34">
                  <c:v>200136.22763900002</c:v>
                </c:pt>
                <c:pt idx="35">
                  <c:v>200136.22763900002</c:v>
                </c:pt>
                <c:pt idx="36">
                  <c:v>200136.22763900002</c:v>
                </c:pt>
                <c:pt idx="37">
                  <c:v>200136.22763900002</c:v>
                </c:pt>
                <c:pt idx="38">
                  <c:v>200136.22763900002</c:v>
                </c:pt>
                <c:pt idx="39">
                  <c:v>200136.22763900002</c:v>
                </c:pt>
                <c:pt idx="40">
                  <c:v>200136.22763900002</c:v>
                </c:pt>
                <c:pt idx="41">
                  <c:v>200136.22763900002</c:v>
                </c:pt>
                <c:pt idx="42">
                  <c:v>200136.22763900002</c:v>
                </c:pt>
                <c:pt idx="43">
                  <c:v>200136.22763900002</c:v>
                </c:pt>
                <c:pt idx="44">
                  <c:v>200136.22763900002</c:v>
                </c:pt>
                <c:pt idx="45">
                  <c:v>200136.22763900002</c:v>
                </c:pt>
                <c:pt idx="46">
                  <c:v>200136.22763900002</c:v>
                </c:pt>
                <c:pt idx="47">
                  <c:v>200136.22763900002</c:v>
                </c:pt>
                <c:pt idx="48">
                  <c:v>200136.22763900002</c:v>
                </c:pt>
                <c:pt idx="49">
                  <c:v>200136.22763900002</c:v>
                </c:pt>
                <c:pt idx="50">
                  <c:v>200136.22763900002</c:v>
                </c:pt>
                <c:pt idx="51">
                  <c:v>200136.22763900002</c:v>
                </c:pt>
                <c:pt idx="52">
                  <c:v>200136.22763900002</c:v>
                </c:pt>
                <c:pt idx="53">
                  <c:v>200136.22763900002</c:v>
                </c:pt>
                <c:pt idx="54">
                  <c:v>200136.22763900002</c:v>
                </c:pt>
                <c:pt idx="55">
                  <c:v>200136.22763900002</c:v>
                </c:pt>
                <c:pt idx="56">
                  <c:v>200136.22763900002</c:v>
                </c:pt>
                <c:pt idx="57">
                  <c:v>200136.22763900002</c:v>
                </c:pt>
                <c:pt idx="58">
                  <c:v>200136.22763900002</c:v>
                </c:pt>
                <c:pt idx="59">
                  <c:v>200136.22763900002</c:v>
                </c:pt>
                <c:pt idx="60">
                  <c:v>200136.22763900002</c:v>
                </c:pt>
                <c:pt idx="61">
                  <c:v>200136.22763900002</c:v>
                </c:pt>
                <c:pt idx="62">
                  <c:v>200136.22763900002</c:v>
                </c:pt>
                <c:pt idx="63">
                  <c:v>200136.22763900002</c:v>
                </c:pt>
                <c:pt idx="64">
                  <c:v>200136.22763900002</c:v>
                </c:pt>
                <c:pt idx="65">
                  <c:v>200136.22763900002</c:v>
                </c:pt>
                <c:pt idx="66">
                  <c:v>200136.22763900002</c:v>
                </c:pt>
                <c:pt idx="67">
                  <c:v>200136.22763900002</c:v>
                </c:pt>
                <c:pt idx="68">
                  <c:v>200136.22763900002</c:v>
                </c:pt>
                <c:pt idx="69">
                  <c:v>200136.22763900002</c:v>
                </c:pt>
                <c:pt idx="70">
                  <c:v>200136.22763900002</c:v>
                </c:pt>
                <c:pt idx="71">
                  <c:v>200136.22763900002</c:v>
                </c:pt>
                <c:pt idx="72">
                  <c:v>200136.22763900002</c:v>
                </c:pt>
                <c:pt idx="73">
                  <c:v>200136.22763900002</c:v>
                </c:pt>
                <c:pt idx="74">
                  <c:v>200136.22763900002</c:v>
                </c:pt>
                <c:pt idx="75">
                  <c:v>200136.22763900002</c:v>
                </c:pt>
                <c:pt idx="76">
                  <c:v>200136.22763900002</c:v>
                </c:pt>
                <c:pt idx="77">
                  <c:v>200136.22763900002</c:v>
                </c:pt>
                <c:pt idx="78">
                  <c:v>200136.22763900002</c:v>
                </c:pt>
                <c:pt idx="79">
                  <c:v>200136.22763900002</c:v>
                </c:pt>
                <c:pt idx="80">
                  <c:v>200136.22763900002</c:v>
                </c:pt>
                <c:pt idx="81">
                  <c:v>200136.22763900002</c:v>
                </c:pt>
                <c:pt idx="82">
                  <c:v>200136.22763900002</c:v>
                </c:pt>
                <c:pt idx="83">
                  <c:v>200136.22763900002</c:v>
                </c:pt>
                <c:pt idx="84">
                  <c:v>200136.22763900002</c:v>
                </c:pt>
                <c:pt idx="85">
                  <c:v>200136.22763900002</c:v>
                </c:pt>
                <c:pt idx="86">
                  <c:v>200136.22763900002</c:v>
                </c:pt>
                <c:pt idx="87">
                  <c:v>200136.22763900002</c:v>
                </c:pt>
                <c:pt idx="88">
                  <c:v>200136.22763900002</c:v>
                </c:pt>
                <c:pt idx="89">
                  <c:v>200136.22763900002</c:v>
                </c:pt>
                <c:pt idx="90">
                  <c:v>200136.22763900002</c:v>
                </c:pt>
                <c:pt idx="91">
                  <c:v>200136.22763900002</c:v>
                </c:pt>
                <c:pt idx="92">
                  <c:v>200136.22763900002</c:v>
                </c:pt>
                <c:pt idx="93">
                  <c:v>200136.22763900002</c:v>
                </c:pt>
                <c:pt idx="94">
                  <c:v>200136.22763900002</c:v>
                </c:pt>
                <c:pt idx="95">
                  <c:v>200136.22763900002</c:v>
                </c:pt>
                <c:pt idx="96">
                  <c:v>200136.22763900002</c:v>
                </c:pt>
                <c:pt idx="97">
                  <c:v>200136.22763900002</c:v>
                </c:pt>
                <c:pt idx="98">
                  <c:v>200136.22763900002</c:v>
                </c:pt>
                <c:pt idx="99">
                  <c:v>200136.22763900002</c:v>
                </c:pt>
                <c:pt idx="100">
                  <c:v>200136.22763900002</c:v>
                </c:pt>
                <c:pt idx="101">
                  <c:v>200136.22763900002</c:v>
                </c:pt>
                <c:pt idx="102">
                  <c:v>200136.22763900002</c:v>
                </c:pt>
                <c:pt idx="103">
                  <c:v>200136.22763900002</c:v>
                </c:pt>
                <c:pt idx="104">
                  <c:v>200136.22763900002</c:v>
                </c:pt>
                <c:pt idx="105">
                  <c:v>200136.22763900002</c:v>
                </c:pt>
                <c:pt idx="106">
                  <c:v>200136.22763900002</c:v>
                </c:pt>
                <c:pt idx="107">
                  <c:v>200136.22763900002</c:v>
                </c:pt>
                <c:pt idx="108">
                  <c:v>200136.22763900002</c:v>
                </c:pt>
                <c:pt idx="109">
                  <c:v>200136.22763900002</c:v>
                </c:pt>
                <c:pt idx="110">
                  <c:v>200136.22763900002</c:v>
                </c:pt>
                <c:pt idx="111">
                  <c:v>200136.22763900002</c:v>
                </c:pt>
                <c:pt idx="112">
                  <c:v>200136.22763900002</c:v>
                </c:pt>
                <c:pt idx="113">
                  <c:v>200136.22763900002</c:v>
                </c:pt>
                <c:pt idx="114">
                  <c:v>200136.22763900002</c:v>
                </c:pt>
                <c:pt idx="115">
                  <c:v>200136.22763900002</c:v>
                </c:pt>
                <c:pt idx="116">
                  <c:v>200136.22763900002</c:v>
                </c:pt>
                <c:pt idx="117">
                  <c:v>200136.22763900002</c:v>
                </c:pt>
                <c:pt idx="118">
                  <c:v>200136.22763900002</c:v>
                </c:pt>
                <c:pt idx="119">
                  <c:v>200136.22763900002</c:v>
                </c:pt>
                <c:pt idx="120">
                  <c:v>239191.08200300002</c:v>
                </c:pt>
                <c:pt idx="121">
                  <c:v>239191.08200300002</c:v>
                </c:pt>
                <c:pt idx="122">
                  <c:v>239191.08200300002</c:v>
                </c:pt>
                <c:pt idx="123">
                  <c:v>239191.08200300002</c:v>
                </c:pt>
                <c:pt idx="124">
                  <c:v>239191.08200300002</c:v>
                </c:pt>
                <c:pt idx="125">
                  <c:v>239191.08200300002</c:v>
                </c:pt>
                <c:pt idx="126">
                  <c:v>239191.08200300002</c:v>
                </c:pt>
                <c:pt idx="127">
                  <c:v>239191.08200300002</c:v>
                </c:pt>
                <c:pt idx="128">
                  <c:v>239191.08200300002</c:v>
                </c:pt>
                <c:pt idx="129">
                  <c:v>239191.08200300002</c:v>
                </c:pt>
                <c:pt idx="130">
                  <c:v>239191.08200300002</c:v>
                </c:pt>
                <c:pt idx="131">
                  <c:v>239191.08200300002</c:v>
                </c:pt>
                <c:pt idx="132">
                  <c:v>239191.08200300002</c:v>
                </c:pt>
                <c:pt idx="133">
                  <c:v>239191.08200300002</c:v>
                </c:pt>
                <c:pt idx="134">
                  <c:v>239191.08200300002</c:v>
                </c:pt>
                <c:pt idx="135">
                  <c:v>239191.08200300002</c:v>
                </c:pt>
                <c:pt idx="136">
                  <c:v>239191.08200300002</c:v>
                </c:pt>
                <c:pt idx="137">
                  <c:v>239191.08200300002</c:v>
                </c:pt>
                <c:pt idx="138">
                  <c:v>239191.08200300002</c:v>
                </c:pt>
                <c:pt idx="139">
                  <c:v>239191.08200300002</c:v>
                </c:pt>
                <c:pt idx="140">
                  <c:v>239191.08200300002</c:v>
                </c:pt>
                <c:pt idx="141">
                  <c:v>239191.08200300002</c:v>
                </c:pt>
                <c:pt idx="142">
                  <c:v>239191.08200300002</c:v>
                </c:pt>
                <c:pt idx="143">
                  <c:v>239191.08200300002</c:v>
                </c:pt>
                <c:pt idx="144">
                  <c:v>239191.08200300002</c:v>
                </c:pt>
                <c:pt idx="145">
                  <c:v>239191.08200300002</c:v>
                </c:pt>
                <c:pt idx="146">
                  <c:v>239191.08200300002</c:v>
                </c:pt>
                <c:pt idx="147">
                  <c:v>239191.08200300002</c:v>
                </c:pt>
                <c:pt idx="148">
                  <c:v>239191.08200300002</c:v>
                </c:pt>
                <c:pt idx="149">
                  <c:v>239191.08200300002</c:v>
                </c:pt>
                <c:pt idx="150">
                  <c:v>239191.08200300002</c:v>
                </c:pt>
                <c:pt idx="151">
                  <c:v>239191.08200300002</c:v>
                </c:pt>
                <c:pt idx="152">
                  <c:v>239191.08200300002</c:v>
                </c:pt>
                <c:pt idx="153">
                  <c:v>239191.08200300002</c:v>
                </c:pt>
                <c:pt idx="154">
                  <c:v>239191.08200300002</c:v>
                </c:pt>
                <c:pt idx="155">
                  <c:v>239191.08200300002</c:v>
                </c:pt>
                <c:pt idx="156">
                  <c:v>239191.08200300002</c:v>
                </c:pt>
                <c:pt idx="157">
                  <c:v>239191.08200300002</c:v>
                </c:pt>
                <c:pt idx="158">
                  <c:v>239191.08200300002</c:v>
                </c:pt>
                <c:pt idx="159">
                  <c:v>239191.08200300002</c:v>
                </c:pt>
                <c:pt idx="160">
                  <c:v>239191.08200300002</c:v>
                </c:pt>
                <c:pt idx="161">
                  <c:v>239191.08200300002</c:v>
                </c:pt>
                <c:pt idx="162">
                  <c:v>239191.08200300002</c:v>
                </c:pt>
                <c:pt idx="163">
                  <c:v>239191.08200300002</c:v>
                </c:pt>
                <c:pt idx="164">
                  <c:v>239191.08200300002</c:v>
                </c:pt>
                <c:pt idx="165">
                  <c:v>239191.08200300002</c:v>
                </c:pt>
                <c:pt idx="166">
                  <c:v>239191.08200300002</c:v>
                </c:pt>
                <c:pt idx="167">
                  <c:v>239191.08200300002</c:v>
                </c:pt>
                <c:pt idx="168">
                  <c:v>239191.08200300002</c:v>
                </c:pt>
                <c:pt idx="169">
                  <c:v>239191.08200300002</c:v>
                </c:pt>
                <c:pt idx="170">
                  <c:v>239191.08200300002</c:v>
                </c:pt>
                <c:pt idx="171">
                  <c:v>239191.08200300002</c:v>
                </c:pt>
                <c:pt idx="172">
                  <c:v>239191.08200300002</c:v>
                </c:pt>
                <c:pt idx="173">
                  <c:v>239191.08200300002</c:v>
                </c:pt>
                <c:pt idx="174">
                  <c:v>239191.08200300002</c:v>
                </c:pt>
                <c:pt idx="175">
                  <c:v>239191.08200300002</c:v>
                </c:pt>
                <c:pt idx="176">
                  <c:v>239191.08200300002</c:v>
                </c:pt>
                <c:pt idx="177">
                  <c:v>239191.08200300002</c:v>
                </c:pt>
                <c:pt idx="178">
                  <c:v>239191.08200300002</c:v>
                </c:pt>
                <c:pt idx="179">
                  <c:v>239191.08200300002</c:v>
                </c:pt>
                <c:pt idx="180">
                  <c:v>239191.08200300002</c:v>
                </c:pt>
                <c:pt idx="181">
                  <c:v>239191.08200300002</c:v>
                </c:pt>
                <c:pt idx="182">
                  <c:v>239191.08200300002</c:v>
                </c:pt>
                <c:pt idx="183">
                  <c:v>239191.08200300002</c:v>
                </c:pt>
                <c:pt idx="184">
                  <c:v>239191.08200300002</c:v>
                </c:pt>
                <c:pt idx="185">
                  <c:v>239191.08200300002</c:v>
                </c:pt>
                <c:pt idx="186">
                  <c:v>239191.08200300002</c:v>
                </c:pt>
                <c:pt idx="187">
                  <c:v>239191.08200300002</c:v>
                </c:pt>
                <c:pt idx="188">
                  <c:v>239191.08200300002</c:v>
                </c:pt>
                <c:pt idx="189">
                  <c:v>239191.08200300002</c:v>
                </c:pt>
                <c:pt idx="190">
                  <c:v>239191.08200300002</c:v>
                </c:pt>
                <c:pt idx="191">
                  <c:v>239191.08200300002</c:v>
                </c:pt>
                <c:pt idx="192">
                  <c:v>239191.08200300002</c:v>
                </c:pt>
                <c:pt idx="193">
                  <c:v>239191.08200300002</c:v>
                </c:pt>
                <c:pt idx="194">
                  <c:v>239191.08200300002</c:v>
                </c:pt>
                <c:pt idx="195">
                  <c:v>239191.08200300002</c:v>
                </c:pt>
                <c:pt idx="196">
                  <c:v>239191.08200300002</c:v>
                </c:pt>
                <c:pt idx="197">
                  <c:v>239191.08200300002</c:v>
                </c:pt>
                <c:pt idx="198">
                  <c:v>239191.08200300002</c:v>
                </c:pt>
                <c:pt idx="199">
                  <c:v>239191.08200300002</c:v>
                </c:pt>
                <c:pt idx="200">
                  <c:v>239191.08200300002</c:v>
                </c:pt>
                <c:pt idx="201">
                  <c:v>239191.08200300002</c:v>
                </c:pt>
                <c:pt idx="202">
                  <c:v>239191.08200300002</c:v>
                </c:pt>
                <c:pt idx="203">
                  <c:v>239191.08200300002</c:v>
                </c:pt>
                <c:pt idx="204">
                  <c:v>239191.08200300002</c:v>
                </c:pt>
                <c:pt idx="205">
                  <c:v>239191.08200300002</c:v>
                </c:pt>
                <c:pt idx="206">
                  <c:v>239191.08200300002</c:v>
                </c:pt>
                <c:pt idx="207">
                  <c:v>239191.08200300002</c:v>
                </c:pt>
                <c:pt idx="208">
                  <c:v>239191.08200300002</c:v>
                </c:pt>
                <c:pt idx="209">
                  <c:v>239191.08200300002</c:v>
                </c:pt>
                <c:pt idx="210">
                  <c:v>239191.08200300002</c:v>
                </c:pt>
                <c:pt idx="211">
                  <c:v>239191.08200300002</c:v>
                </c:pt>
                <c:pt idx="212">
                  <c:v>239191.08200300002</c:v>
                </c:pt>
                <c:pt idx="213">
                  <c:v>239191.08200300002</c:v>
                </c:pt>
                <c:pt idx="214">
                  <c:v>239191.08200300002</c:v>
                </c:pt>
                <c:pt idx="215">
                  <c:v>239191.08200300002</c:v>
                </c:pt>
                <c:pt idx="216">
                  <c:v>239191.08200300002</c:v>
                </c:pt>
                <c:pt idx="217">
                  <c:v>239191.08200300002</c:v>
                </c:pt>
                <c:pt idx="218">
                  <c:v>239191.08200300002</c:v>
                </c:pt>
                <c:pt idx="219">
                  <c:v>239191.08200300002</c:v>
                </c:pt>
                <c:pt idx="220">
                  <c:v>239191.08200300002</c:v>
                </c:pt>
                <c:pt idx="221">
                  <c:v>239191.08200300002</c:v>
                </c:pt>
                <c:pt idx="222">
                  <c:v>239191.08200300002</c:v>
                </c:pt>
                <c:pt idx="223">
                  <c:v>239191.08200300002</c:v>
                </c:pt>
                <c:pt idx="224">
                  <c:v>239191.08200300002</c:v>
                </c:pt>
                <c:pt idx="225">
                  <c:v>239191.08200300002</c:v>
                </c:pt>
                <c:pt idx="226">
                  <c:v>239191.08200300002</c:v>
                </c:pt>
                <c:pt idx="227">
                  <c:v>239191.08200300002</c:v>
                </c:pt>
                <c:pt idx="228">
                  <c:v>239191.08200300002</c:v>
                </c:pt>
                <c:pt idx="229">
                  <c:v>239191.08200300002</c:v>
                </c:pt>
                <c:pt idx="230">
                  <c:v>239191.08200300002</c:v>
                </c:pt>
                <c:pt idx="231">
                  <c:v>239191.08200300002</c:v>
                </c:pt>
                <c:pt idx="232">
                  <c:v>239191.08200300002</c:v>
                </c:pt>
                <c:pt idx="233">
                  <c:v>239191.08200300002</c:v>
                </c:pt>
                <c:pt idx="234">
                  <c:v>239191.08200300002</c:v>
                </c:pt>
                <c:pt idx="235">
                  <c:v>239191.08200300002</c:v>
                </c:pt>
                <c:pt idx="236">
                  <c:v>239191.08200300002</c:v>
                </c:pt>
                <c:pt idx="237">
                  <c:v>239191.08200300002</c:v>
                </c:pt>
                <c:pt idx="238">
                  <c:v>239191.08200300002</c:v>
                </c:pt>
                <c:pt idx="239">
                  <c:v>239191.08200300002</c:v>
                </c:pt>
                <c:pt idx="240">
                  <c:v>239191.08200300002</c:v>
                </c:pt>
                <c:pt idx="241">
                  <c:v>239191.08200300002</c:v>
                </c:pt>
                <c:pt idx="242">
                  <c:v>239191.08200300002</c:v>
                </c:pt>
                <c:pt idx="243">
                  <c:v>239191.08200300002</c:v>
                </c:pt>
                <c:pt idx="244">
                  <c:v>239191.08200300002</c:v>
                </c:pt>
                <c:pt idx="245">
                  <c:v>239191.08200300002</c:v>
                </c:pt>
                <c:pt idx="246">
                  <c:v>239191.08200300002</c:v>
                </c:pt>
                <c:pt idx="247">
                  <c:v>239191.08200300002</c:v>
                </c:pt>
                <c:pt idx="248">
                  <c:v>239191.08200300002</c:v>
                </c:pt>
                <c:pt idx="249">
                  <c:v>239191.08200300002</c:v>
                </c:pt>
                <c:pt idx="250">
                  <c:v>229080.76975000001</c:v>
                </c:pt>
                <c:pt idx="251">
                  <c:v>229080.76975000001</c:v>
                </c:pt>
                <c:pt idx="252">
                  <c:v>229080.76975000001</c:v>
                </c:pt>
                <c:pt idx="253">
                  <c:v>229080.76975000001</c:v>
                </c:pt>
                <c:pt idx="254">
                  <c:v>229080.76975000001</c:v>
                </c:pt>
                <c:pt idx="255">
                  <c:v>229080.76975000001</c:v>
                </c:pt>
                <c:pt idx="256">
                  <c:v>229080.76975000001</c:v>
                </c:pt>
                <c:pt idx="257">
                  <c:v>229080.76975000001</c:v>
                </c:pt>
                <c:pt idx="258">
                  <c:v>229080.76975000001</c:v>
                </c:pt>
                <c:pt idx="259">
                  <c:v>229080.76975000001</c:v>
                </c:pt>
                <c:pt idx="260">
                  <c:v>229080.76975000001</c:v>
                </c:pt>
                <c:pt idx="261">
                  <c:v>229080.76975000001</c:v>
                </c:pt>
                <c:pt idx="262">
                  <c:v>229080.76975000001</c:v>
                </c:pt>
                <c:pt idx="263">
                  <c:v>229080.76975000001</c:v>
                </c:pt>
                <c:pt idx="264">
                  <c:v>229080.76975000001</c:v>
                </c:pt>
                <c:pt idx="265">
                  <c:v>229080.76975000001</c:v>
                </c:pt>
                <c:pt idx="266">
                  <c:v>229080.76975000001</c:v>
                </c:pt>
                <c:pt idx="267">
                  <c:v>229080.76975000001</c:v>
                </c:pt>
                <c:pt idx="268">
                  <c:v>229080.76975000001</c:v>
                </c:pt>
                <c:pt idx="269">
                  <c:v>229080.76975000001</c:v>
                </c:pt>
                <c:pt idx="270">
                  <c:v>229080.76975000001</c:v>
                </c:pt>
                <c:pt idx="271">
                  <c:v>229080.76975000001</c:v>
                </c:pt>
                <c:pt idx="272">
                  <c:v>229080.76975000001</c:v>
                </c:pt>
                <c:pt idx="273">
                  <c:v>229080.76975000001</c:v>
                </c:pt>
                <c:pt idx="274">
                  <c:v>229080.76975000001</c:v>
                </c:pt>
                <c:pt idx="275">
                  <c:v>229080.76975000001</c:v>
                </c:pt>
                <c:pt idx="276">
                  <c:v>229080.76975000001</c:v>
                </c:pt>
                <c:pt idx="277">
                  <c:v>229080.76975000001</c:v>
                </c:pt>
                <c:pt idx="278">
                  <c:v>229080.76975000001</c:v>
                </c:pt>
                <c:pt idx="279">
                  <c:v>229080.76975000001</c:v>
                </c:pt>
                <c:pt idx="280">
                  <c:v>229080.76975000001</c:v>
                </c:pt>
                <c:pt idx="281">
                  <c:v>229080.76975000001</c:v>
                </c:pt>
                <c:pt idx="282">
                  <c:v>229080.76975000001</c:v>
                </c:pt>
                <c:pt idx="283">
                  <c:v>229080.76975000001</c:v>
                </c:pt>
                <c:pt idx="284">
                  <c:v>229080.76975000001</c:v>
                </c:pt>
                <c:pt idx="285">
                  <c:v>229080.76975000001</c:v>
                </c:pt>
                <c:pt idx="286">
                  <c:v>229080.76975000001</c:v>
                </c:pt>
                <c:pt idx="287">
                  <c:v>229080.76975000001</c:v>
                </c:pt>
                <c:pt idx="288">
                  <c:v>229080.76975000001</c:v>
                </c:pt>
                <c:pt idx="289">
                  <c:v>229080.76975000001</c:v>
                </c:pt>
                <c:pt idx="290">
                  <c:v>229080.76975000001</c:v>
                </c:pt>
                <c:pt idx="291">
                  <c:v>229080.76975000001</c:v>
                </c:pt>
                <c:pt idx="292">
                  <c:v>229080.76975000001</c:v>
                </c:pt>
                <c:pt idx="293">
                  <c:v>229080.76975000001</c:v>
                </c:pt>
                <c:pt idx="294">
                  <c:v>229080.76975000001</c:v>
                </c:pt>
                <c:pt idx="295">
                  <c:v>229080.76975000001</c:v>
                </c:pt>
                <c:pt idx="296">
                  <c:v>229080.76975000001</c:v>
                </c:pt>
                <c:pt idx="297">
                  <c:v>229080.76975000001</c:v>
                </c:pt>
                <c:pt idx="298">
                  <c:v>229080.76975000001</c:v>
                </c:pt>
                <c:pt idx="299">
                  <c:v>229080.76975000001</c:v>
                </c:pt>
                <c:pt idx="300">
                  <c:v>229080.76975000001</c:v>
                </c:pt>
                <c:pt idx="301">
                  <c:v>229080.76975000001</c:v>
                </c:pt>
                <c:pt idx="302">
                  <c:v>229080.76975000001</c:v>
                </c:pt>
                <c:pt idx="303">
                  <c:v>229080.76975000001</c:v>
                </c:pt>
                <c:pt idx="304">
                  <c:v>229080.76975000001</c:v>
                </c:pt>
                <c:pt idx="305">
                  <c:v>229080.76975000001</c:v>
                </c:pt>
                <c:pt idx="306">
                  <c:v>229080.76975000001</c:v>
                </c:pt>
                <c:pt idx="307">
                  <c:v>229080.76975000001</c:v>
                </c:pt>
                <c:pt idx="308">
                  <c:v>229080.76975000001</c:v>
                </c:pt>
                <c:pt idx="309">
                  <c:v>229080.76975000001</c:v>
                </c:pt>
                <c:pt idx="310">
                  <c:v>229080.76975000001</c:v>
                </c:pt>
                <c:pt idx="311">
                  <c:v>229080.76975000001</c:v>
                </c:pt>
                <c:pt idx="312">
                  <c:v>229080.76975000001</c:v>
                </c:pt>
                <c:pt idx="313">
                  <c:v>229080.76975000001</c:v>
                </c:pt>
                <c:pt idx="314">
                  <c:v>229080.76975000001</c:v>
                </c:pt>
                <c:pt idx="315">
                  <c:v>229080.76975000001</c:v>
                </c:pt>
                <c:pt idx="316">
                  <c:v>229080.76975000001</c:v>
                </c:pt>
                <c:pt idx="317">
                  <c:v>229080.76975000001</c:v>
                </c:pt>
                <c:pt idx="318">
                  <c:v>229080.76975000001</c:v>
                </c:pt>
                <c:pt idx="319">
                  <c:v>229080.76975000001</c:v>
                </c:pt>
                <c:pt idx="320">
                  <c:v>229080.76975000001</c:v>
                </c:pt>
                <c:pt idx="321">
                  <c:v>229080.76975000001</c:v>
                </c:pt>
                <c:pt idx="322">
                  <c:v>229080.76975000001</c:v>
                </c:pt>
                <c:pt idx="323">
                  <c:v>229080.76975000001</c:v>
                </c:pt>
                <c:pt idx="324">
                  <c:v>229080.76975000001</c:v>
                </c:pt>
                <c:pt idx="325">
                  <c:v>229080.76975000001</c:v>
                </c:pt>
                <c:pt idx="326">
                  <c:v>229080.76975000001</c:v>
                </c:pt>
                <c:pt idx="327">
                  <c:v>229080.76975000001</c:v>
                </c:pt>
                <c:pt idx="328">
                  <c:v>229080.76975000001</c:v>
                </c:pt>
                <c:pt idx="329">
                  <c:v>229080.76975000001</c:v>
                </c:pt>
                <c:pt idx="330">
                  <c:v>229080.76975000001</c:v>
                </c:pt>
                <c:pt idx="331">
                  <c:v>229080.76975000001</c:v>
                </c:pt>
                <c:pt idx="332">
                  <c:v>229080.76975000001</c:v>
                </c:pt>
                <c:pt idx="333">
                  <c:v>229080.76975000001</c:v>
                </c:pt>
                <c:pt idx="334">
                  <c:v>229080.76975000001</c:v>
                </c:pt>
                <c:pt idx="335">
                  <c:v>229080.76975000001</c:v>
                </c:pt>
                <c:pt idx="336">
                  <c:v>229080.76975000001</c:v>
                </c:pt>
                <c:pt idx="337">
                  <c:v>229080.76975000001</c:v>
                </c:pt>
                <c:pt idx="338">
                  <c:v>229080.76975000001</c:v>
                </c:pt>
                <c:pt idx="339">
                  <c:v>229080.76975000001</c:v>
                </c:pt>
                <c:pt idx="340">
                  <c:v>229080.76975000001</c:v>
                </c:pt>
                <c:pt idx="341">
                  <c:v>229080.76975000001</c:v>
                </c:pt>
                <c:pt idx="342">
                  <c:v>229080.76975000001</c:v>
                </c:pt>
                <c:pt idx="343">
                  <c:v>229080.76975000001</c:v>
                </c:pt>
                <c:pt idx="344">
                  <c:v>229080.76975000001</c:v>
                </c:pt>
                <c:pt idx="345">
                  <c:v>229080.76975000001</c:v>
                </c:pt>
                <c:pt idx="346">
                  <c:v>229080.76975000001</c:v>
                </c:pt>
                <c:pt idx="347">
                  <c:v>229080.76975000001</c:v>
                </c:pt>
                <c:pt idx="348">
                  <c:v>229080.76975000001</c:v>
                </c:pt>
                <c:pt idx="349">
                  <c:v>229080.76975000001</c:v>
                </c:pt>
                <c:pt idx="350">
                  <c:v>229080.76975000001</c:v>
                </c:pt>
                <c:pt idx="351">
                  <c:v>229080.76975000001</c:v>
                </c:pt>
                <c:pt idx="352">
                  <c:v>229080.76975000001</c:v>
                </c:pt>
                <c:pt idx="353">
                  <c:v>229080.76975000001</c:v>
                </c:pt>
                <c:pt idx="354">
                  <c:v>229080.76975000001</c:v>
                </c:pt>
                <c:pt idx="355">
                  <c:v>229080.76975000001</c:v>
                </c:pt>
                <c:pt idx="356">
                  <c:v>229080.76975000001</c:v>
                </c:pt>
                <c:pt idx="357">
                  <c:v>229080.76975000001</c:v>
                </c:pt>
                <c:pt idx="358">
                  <c:v>229080.76975000001</c:v>
                </c:pt>
                <c:pt idx="359">
                  <c:v>229080.76975000001</c:v>
                </c:pt>
                <c:pt idx="360">
                  <c:v>229080.76975000001</c:v>
                </c:pt>
                <c:pt idx="361">
                  <c:v>229080.76975000001</c:v>
                </c:pt>
                <c:pt idx="362">
                  <c:v>229080.76975000001</c:v>
                </c:pt>
                <c:pt idx="363">
                  <c:v>229080.76975000001</c:v>
                </c:pt>
                <c:pt idx="364">
                  <c:v>229080.76975000001</c:v>
                </c:pt>
                <c:pt idx="365">
                  <c:v>229080.76975000001</c:v>
                </c:pt>
                <c:pt idx="366">
                  <c:v>229080.76975000001</c:v>
                </c:pt>
                <c:pt idx="367">
                  <c:v>229080.76975000001</c:v>
                </c:pt>
                <c:pt idx="368">
                  <c:v>229080.76975000001</c:v>
                </c:pt>
                <c:pt idx="369">
                  <c:v>229080.76975000001</c:v>
                </c:pt>
                <c:pt idx="370">
                  <c:v>229080.76975000001</c:v>
                </c:pt>
                <c:pt idx="371">
                  <c:v>258838.52068799999</c:v>
                </c:pt>
                <c:pt idx="372">
                  <c:v>258838.52068799999</c:v>
                </c:pt>
                <c:pt idx="373">
                  <c:v>258838.52068799999</c:v>
                </c:pt>
                <c:pt idx="374">
                  <c:v>258838.52068799999</c:v>
                </c:pt>
                <c:pt idx="375">
                  <c:v>258838.52068799999</c:v>
                </c:pt>
                <c:pt idx="376">
                  <c:v>258838.52068799999</c:v>
                </c:pt>
                <c:pt idx="377">
                  <c:v>258838.52068799999</c:v>
                </c:pt>
                <c:pt idx="378">
                  <c:v>258838.52068799999</c:v>
                </c:pt>
                <c:pt idx="379">
                  <c:v>258838.52068799999</c:v>
                </c:pt>
                <c:pt idx="380">
                  <c:v>258838.52068799999</c:v>
                </c:pt>
                <c:pt idx="381">
                  <c:v>258838.52068799999</c:v>
                </c:pt>
                <c:pt idx="382">
                  <c:v>258838.52068799999</c:v>
                </c:pt>
                <c:pt idx="383">
                  <c:v>258838.52068799999</c:v>
                </c:pt>
                <c:pt idx="384">
                  <c:v>258838.52068799999</c:v>
                </c:pt>
                <c:pt idx="385">
                  <c:v>258838.52068799999</c:v>
                </c:pt>
                <c:pt idx="386">
                  <c:v>258838.52068799999</c:v>
                </c:pt>
                <c:pt idx="387">
                  <c:v>258838.52068799999</c:v>
                </c:pt>
                <c:pt idx="388">
                  <c:v>258838.52068799999</c:v>
                </c:pt>
                <c:pt idx="389">
                  <c:v>258838.52068799999</c:v>
                </c:pt>
                <c:pt idx="390">
                  <c:v>258838.52068799999</c:v>
                </c:pt>
                <c:pt idx="391">
                  <c:v>258838.52068799999</c:v>
                </c:pt>
                <c:pt idx="392">
                  <c:v>258838.52068799999</c:v>
                </c:pt>
                <c:pt idx="393">
                  <c:v>258838.52068799999</c:v>
                </c:pt>
                <c:pt idx="394">
                  <c:v>258838.52068799999</c:v>
                </c:pt>
                <c:pt idx="395">
                  <c:v>258838.52068799999</c:v>
                </c:pt>
                <c:pt idx="396">
                  <c:v>258838.52068799999</c:v>
                </c:pt>
                <c:pt idx="397">
                  <c:v>258838.52068799999</c:v>
                </c:pt>
                <c:pt idx="398">
                  <c:v>258838.52068799999</c:v>
                </c:pt>
                <c:pt idx="399">
                  <c:v>258838.52068799999</c:v>
                </c:pt>
                <c:pt idx="400">
                  <c:v>258838.52068799999</c:v>
                </c:pt>
                <c:pt idx="401">
                  <c:v>258838.52068799999</c:v>
                </c:pt>
                <c:pt idx="402">
                  <c:v>258838.52068799999</c:v>
                </c:pt>
                <c:pt idx="403">
                  <c:v>258838.52068799999</c:v>
                </c:pt>
                <c:pt idx="404">
                  <c:v>258838.52068799999</c:v>
                </c:pt>
                <c:pt idx="405">
                  <c:v>258838.52068799999</c:v>
                </c:pt>
                <c:pt idx="406">
                  <c:v>258838.52068799999</c:v>
                </c:pt>
                <c:pt idx="407">
                  <c:v>258838.52068799999</c:v>
                </c:pt>
                <c:pt idx="408">
                  <c:v>258838.52068799999</c:v>
                </c:pt>
                <c:pt idx="409">
                  <c:v>258838.52068799999</c:v>
                </c:pt>
                <c:pt idx="410">
                  <c:v>258838.52068799999</c:v>
                </c:pt>
                <c:pt idx="411">
                  <c:v>258838.52068799999</c:v>
                </c:pt>
                <c:pt idx="412">
                  <c:v>258838.52068799999</c:v>
                </c:pt>
                <c:pt idx="413">
                  <c:v>258838.52068799999</c:v>
                </c:pt>
                <c:pt idx="414">
                  <c:v>258838.52068799999</c:v>
                </c:pt>
                <c:pt idx="415">
                  <c:v>258838.52068799999</c:v>
                </c:pt>
                <c:pt idx="416">
                  <c:v>258838.52068799999</c:v>
                </c:pt>
                <c:pt idx="417">
                  <c:v>258838.52068799999</c:v>
                </c:pt>
                <c:pt idx="418">
                  <c:v>258838.52068799999</c:v>
                </c:pt>
                <c:pt idx="419">
                  <c:v>258838.52068799999</c:v>
                </c:pt>
                <c:pt idx="420">
                  <c:v>258838.52068799999</c:v>
                </c:pt>
                <c:pt idx="421">
                  <c:v>258838.52068799999</c:v>
                </c:pt>
                <c:pt idx="422">
                  <c:v>258838.52068799999</c:v>
                </c:pt>
                <c:pt idx="423">
                  <c:v>258838.52068799999</c:v>
                </c:pt>
                <c:pt idx="424">
                  <c:v>258838.52068799999</c:v>
                </c:pt>
                <c:pt idx="425">
                  <c:v>258838.52068799999</c:v>
                </c:pt>
                <c:pt idx="426">
                  <c:v>258838.52068799999</c:v>
                </c:pt>
                <c:pt idx="427">
                  <c:v>258838.52068799999</c:v>
                </c:pt>
                <c:pt idx="428">
                  <c:v>258838.52068799999</c:v>
                </c:pt>
                <c:pt idx="429">
                  <c:v>258838.52068799999</c:v>
                </c:pt>
                <c:pt idx="430">
                  <c:v>258838.52068799999</c:v>
                </c:pt>
                <c:pt idx="431">
                  <c:v>258838.52068799999</c:v>
                </c:pt>
                <c:pt idx="432">
                  <c:v>258838.52068799999</c:v>
                </c:pt>
                <c:pt idx="433">
                  <c:v>258838.52068799999</c:v>
                </c:pt>
                <c:pt idx="434">
                  <c:v>258838.52068799999</c:v>
                </c:pt>
                <c:pt idx="435">
                  <c:v>258838.52068799999</c:v>
                </c:pt>
                <c:pt idx="436">
                  <c:v>258838.52068799999</c:v>
                </c:pt>
                <c:pt idx="437">
                  <c:v>258838.52068799999</c:v>
                </c:pt>
                <c:pt idx="438">
                  <c:v>258838.52068799999</c:v>
                </c:pt>
                <c:pt idx="439">
                  <c:v>258838.52068799999</c:v>
                </c:pt>
                <c:pt idx="440">
                  <c:v>258838.52068799999</c:v>
                </c:pt>
                <c:pt idx="441">
                  <c:v>258838.52068799999</c:v>
                </c:pt>
                <c:pt idx="442">
                  <c:v>258838.52068799999</c:v>
                </c:pt>
                <c:pt idx="443">
                  <c:v>258838.52068799999</c:v>
                </c:pt>
                <c:pt idx="444">
                  <c:v>258838.52068799999</c:v>
                </c:pt>
                <c:pt idx="445">
                  <c:v>258838.52068799999</c:v>
                </c:pt>
                <c:pt idx="446">
                  <c:v>258838.52068799999</c:v>
                </c:pt>
                <c:pt idx="447">
                  <c:v>258838.52068799999</c:v>
                </c:pt>
                <c:pt idx="448">
                  <c:v>258838.52068799999</c:v>
                </c:pt>
                <c:pt idx="449">
                  <c:v>258838.52068799999</c:v>
                </c:pt>
                <c:pt idx="450">
                  <c:v>258838.52068799999</c:v>
                </c:pt>
                <c:pt idx="451">
                  <c:v>258838.52068799999</c:v>
                </c:pt>
                <c:pt idx="452">
                  <c:v>258838.52068799999</c:v>
                </c:pt>
                <c:pt idx="453">
                  <c:v>258838.52068799999</c:v>
                </c:pt>
                <c:pt idx="454">
                  <c:v>258838.52068799999</c:v>
                </c:pt>
                <c:pt idx="455">
                  <c:v>258838.52068799999</c:v>
                </c:pt>
                <c:pt idx="456">
                  <c:v>258838.52068799999</c:v>
                </c:pt>
                <c:pt idx="457">
                  <c:v>258838.52068799999</c:v>
                </c:pt>
                <c:pt idx="458">
                  <c:v>258838.52068799999</c:v>
                </c:pt>
                <c:pt idx="459">
                  <c:v>258838.52068799999</c:v>
                </c:pt>
                <c:pt idx="460">
                  <c:v>258838.52068799999</c:v>
                </c:pt>
                <c:pt idx="461">
                  <c:v>258838.52068799999</c:v>
                </c:pt>
                <c:pt idx="462">
                  <c:v>258838.52068799999</c:v>
                </c:pt>
                <c:pt idx="463">
                  <c:v>258838.52068799999</c:v>
                </c:pt>
                <c:pt idx="464">
                  <c:v>258838.52068799999</c:v>
                </c:pt>
                <c:pt idx="465">
                  <c:v>258838.52068799999</c:v>
                </c:pt>
                <c:pt idx="466">
                  <c:v>258838.52068799999</c:v>
                </c:pt>
                <c:pt idx="467">
                  <c:v>258838.52068799999</c:v>
                </c:pt>
                <c:pt idx="468">
                  <c:v>258838.52068799999</c:v>
                </c:pt>
                <c:pt idx="469">
                  <c:v>258838.52068799999</c:v>
                </c:pt>
                <c:pt idx="470">
                  <c:v>258838.52068799999</c:v>
                </c:pt>
                <c:pt idx="471">
                  <c:v>258838.52068799999</c:v>
                </c:pt>
                <c:pt idx="472">
                  <c:v>258838.52068799999</c:v>
                </c:pt>
                <c:pt idx="473">
                  <c:v>258838.52068799999</c:v>
                </c:pt>
                <c:pt idx="474">
                  <c:v>258838.52068799999</c:v>
                </c:pt>
                <c:pt idx="475">
                  <c:v>258838.52068799999</c:v>
                </c:pt>
                <c:pt idx="476">
                  <c:v>258838.52068799999</c:v>
                </c:pt>
                <c:pt idx="477">
                  <c:v>258838.52068799999</c:v>
                </c:pt>
                <c:pt idx="478">
                  <c:v>258838.52068799999</c:v>
                </c:pt>
                <c:pt idx="479">
                  <c:v>258838.52068799999</c:v>
                </c:pt>
                <c:pt idx="480">
                  <c:v>258838.52068799999</c:v>
                </c:pt>
                <c:pt idx="481">
                  <c:v>258838.52068799999</c:v>
                </c:pt>
                <c:pt idx="482">
                  <c:v>258838.52068799999</c:v>
                </c:pt>
                <c:pt idx="483">
                  <c:v>258838.52068799999</c:v>
                </c:pt>
                <c:pt idx="484">
                  <c:v>258838.52068799999</c:v>
                </c:pt>
                <c:pt idx="485">
                  <c:v>258838.52068799999</c:v>
                </c:pt>
                <c:pt idx="486">
                  <c:v>258838.52068799999</c:v>
                </c:pt>
                <c:pt idx="487">
                  <c:v>258838.52068799999</c:v>
                </c:pt>
                <c:pt idx="488">
                  <c:v>258838.52068799999</c:v>
                </c:pt>
                <c:pt idx="489">
                  <c:v>258838.52068799999</c:v>
                </c:pt>
                <c:pt idx="490">
                  <c:v>258838.52068799999</c:v>
                </c:pt>
                <c:pt idx="491">
                  <c:v>258838.52068799999</c:v>
                </c:pt>
                <c:pt idx="492">
                  <c:v>258838.52068799999</c:v>
                </c:pt>
                <c:pt idx="493">
                  <c:v>258838.52068799999</c:v>
                </c:pt>
                <c:pt idx="494">
                  <c:v>258838.52068799999</c:v>
                </c:pt>
                <c:pt idx="495">
                  <c:v>258838.52068799999</c:v>
                </c:pt>
                <c:pt idx="496">
                  <c:v>258838.52068799999</c:v>
                </c:pt>
                <c:pt idx="497">
                  <c:v>258838.52068799999</c:v>
                </c:pt>
                <c:pt idx="498">
                  <c:v>258838.52068799999</c:v>
                </c:pt>
                <c:pt idx="499">
                  <c:v>258838.52068799999</c:v>
                </c:pt>
                <c:pt idx="500">
                  <c:v>258838.52068799999</c:v>
                </c:pt>
                <c:pt idx="501">
                  <c:v>260799.32037500001</c:v>
                </c:pt>
                <c:pt idx="502">
                  <c:v>260799.32037500001</c:v>
                </c:pt>
                <c:pt idx="503">
                  <c:v>260799.32037500001</c:v>
                </c:pt>
                <c:pt idx="504">
                  <c:v>260799.32037500001</c:v>
                </c:pt>
                <c:pt idx="505">
                  <c:v>260799.32037500001</c:v>
                </c:pt>
                <c:pt idx="506">
                  <c:v>260799.32037500001</c:v>
                </c:pt>
                <c:pt idx="507">
                  <c:v>260799.32037500001</c:v>
                </c:pt>
                <c:pt idx="508">
                  <c:v>260799.32037500001</c:v>
                </c:pt>
                <c:pt idx="509">
                  <c:v>260799.32037500001</c:v>
                </c:pt>
                <c:pt idx="510">
                  <c:v>260799.32037500001</c:v>
                </c:pt>
                <c:pt idx="511">
                  <c:v>260799.32037500001</c:v>
                </c:pt>
                <c:pt idx="512">
                  <c:v>260799.32037500001</c:v>
                </c:pt>
                <c:pt idx="513">
                  <c:v>260799.32037500001</c:v>
                </c:pt>
                <c:pt idx="514">
                  <c:v>260799.32037500001</c:v>
                </c:pt>
                <c:pt idx="515">
                  <c:v>260799.32037500001</c:v>
                </c:pt>
                <c:pt idx="516">
                  <c:v>260799.32037500001</c:v>
                </c:pt>
                <c:pt idx="517">
                  <c:v>260799.32037500001</c:v>
                </c:pt>
                <c:pt idx="518">
                  <c:v>260799.32037500001</c:v>
                </c:pt>
                <c:pt idx="519">
                  <c:v>260799.32037500001</c:v>
                </c:pt>
                <c:pt idx="520">
                  <c:v>260799.32037500001</c:v>
                </c:pt>
                <c:pt idx="521">
                  <c:v>260799.32037500001</c:v>
                </c:pt>
                <c:pt idx="522">
                  <c:v>260799.32037500001</c:v>
                </c:pt>
                <c:pt idx="523">
                  <c:v>260799.32037500001</c:v>
                </c:pt>
                <c:pt idx="524">
                  <c:v>260799.32037500001</c:v>
                </c:pt>
                <c:pt idx="525">
                  <c:v>260799.32037500001</c:v>
                </c:pt>
                <c:pt idx="526">
                  <c:v>260799.32037500001</c:v>
                </c:pt>
                <c:pt idx="527">
                  <c:v>260799.32037500001</c:v>
                </c:pt>
                <c:pt idx="528">
                  <c:v>260799.32037500001</c:v>
                </c:pt>
                <c:pt idx="529">
                  <c:v>260799.32037500001</c:v>
                </c:pt>
                <c:pt idx="530">
                  <c:v>260799.32037500001</c:v>
                </c:pt>
                <c:pt idx="531">
                  <c:v>260799.32037500001</c:v>
                </c:pt>
                <c:pt idx="532">
                  <c:v>260799.32037500001</c:v>
                </c:pt>
                <c:pt idx="533">
                  <c:v>260799.32037500001</c:v>
                </c:pt>
                <c:pt idx="534">
                  <c:v>260799.32037500001</c:v>
                </c:pt>
                <c:pt idx="535">
                  <c:v>260799.32037500001</c:v>
                </c:pt>
                <c:pt idx="536">
                  <c:v>260799.32037500001</c:v>
                </c:pt>
                <c:pt idx="537">
                  <c:v>260799.32037500001</c:v>
                </c:pt>
                <c:pt idx="538">
                  <c:v>260799.32037500001</c:v>
                </c:pt>
                <c:pt idx="539">
                  <c:v>260799.32037500001</c:v>
                </c:pt>
                <c:pt idx="540">
                  <c:v>260799.32037500001</c:v>
                </c:pt>
                <c:pt idx="541">
                  <c:v>260799.32037500001</c:v>
                </c:pt>
                <c:pt idx="542">
                  <c:v>260799.32037500001</c:v>
                </c:pt>
                <c:pt idx="543">
                  <c:v>260799.32037500001</c:v>
                </c:pt>
                <c:pt idx="544">
                  <c:v>260799.32037500001</c:v>
                </c:pt>
                <c:pt idx="545">
                  <c:v>260799.32037500001</c:v>
                </c:pt>
                <c:pt idx="546">
                  <c:v>260799.32037500001</c:v>
                </c:pt>
                <c:pt idx="547">
                  <c:v>260799.32037500001</c:v>
                </c:pt>
                <c:pt idx="548">
                  <c:v>260799.32037500001</c:v>
                </c:pt>
                <c:pt idx="549">
                  <c:v>260799.32037500001</c:v>
                </c:pt>
                <c:pt idx="550">
                  <c:v>260799.32037500001</c:v>
                </c:pt>
                <c:pt idx="551">
                  <c:v>260799.32037500001</c:v>
                </c:pt>
                <c:pt idx="552">
                  <c:v>260799.32037500001</c:v>
                </c:pt>
                <c:pt idx="553">
                  <c:v>260799.32037500001</c:v>
                </c:pt>
                <c:pt idx="554">
                  <c:v>260799.32037500001</c:v>
                </c:pt>
                <c:pt idx="555">
                  <c:v>260799.32037500001</c:v>
                </c:pt>
                <c:pt idx="556">
                  <c:v>260799.32037500001</c:v>
                </c:pt>
                <c:pt idx="557">
                  <c:v>260799.32037500001</c:v>
                </c:pt>
                <c:pt idx="558">
                  <c:v>260799.32037500001</c:v>
                </c:pt>
                <c:pt idx="559">
                  <c:v>260799.32037500001</c:v>
                </c:pt>
                <c:pt idx="560">
                  <c:v>260799.32037500001</c:v>
                </c:pt>
                <c:pt idx="561">
                  <c:v>260799.32037500001</c:v>
                </c:pt>
                <c:pt idx="562">
                  <c:v>260799.32037500001</c:v>
                </c:pt>
                <c:pt idx="563">
                  <c:v>260799.32037500001</c:v>
                </c:pt>
                <c:pt idx="564">
                  <c:v>260799.32037500001</c:v>
                </c:pt>
                <c:pt idx="565">
                  <c:v>260799.32037500001</c:v>
                </c:pt>
                <c:pt idx="566">
                  <c:v>260799.32037500001</c:v>
                </c:pt>
                <c:pt idx="567">
                  <c:v>260799.32037500001</c:v>
                </c:pt>
                <c:pt idx="568">
                  <c:v>260799.32037500001</c:v>
                </c:pt>
                <c:pt idx="569">
                  <c:v>260799.32037500001</c:v>
                </c:pt>
                <c:pt idx="570">
                  <c:v>260799.32037500001</c:v>
                </c:pt>
                <c:pt idx="571">
                  <c:v>260799.32037500001</c:v>
                </c:pt>
                <c:pt idx="572">
                  <c:v>260799.32037500001</c:v>
                </c:pt>
                <c:pt idx="573">
                  <c:v>260799.32037500001</c:v>
                </c:pt>
                <c:pt idx="574">
                  <c:v>260799.32037500001</c:v>
                </c:pt>
                <c:pt idx="575">
                  <c:v>260799.32037500001</c:v>
                </c:pt>
                <c:pt idx="576">
                  <c:v>260799.32037500001</c:v>
                </c:pt>
                <c:pt idx="577">
                  <c:v>260799.32037500001</c:v>
                </c:pt>
                <c:pt idx="578">
                  <c:v>260799.32037500001</c:v>
                </c:pt>
                <c:pt idx="579">
                  <c:v>260799.32037500001</c:v>
                </c:pt>
                <c:pt idx="580">
                  <c:v>260799.32037500001</c:v>
                </c:pt>
                <c:pt idx="581">
                  <c:v>260799.32037500001</c:v>
                </c:pt>
                <c:pt idx="582">
                  <c:v>260799.32037500001</c:v>
                </c:pt>
                <c:pt idx="583">
                  <c:v>260799.32037500001</c:v>
                </c:pt>
                <c:pt idx="584">
                  <c:v>260799.32037500001</c:v>
                </c:pt>
                <c:pt idx="585">
                  <c:v>260799.32037500001</c:v>
                </c:pt>
                <c:pt idx="586">
                  <c:v>260799.32037500001</c:v>
                </c:pt>
                <c:pt idx="587">
                  <c:v>260799.32037500001</c:v>
                </c:pt>
                <c:pt idx="588">
                  <c:v>260799.32037500001</c:v>
                </c:pt>
                <c:pt idx="589">
                  <c:v>260799.32037500001</c:v>
                </c:pt>
                <c:pt idx="590">
                  <c:v>260799.32037500001</c:v>
                </c:pt>
                <c:pt idx="591">
                  <c:v>260799.32037500001</c:v>
                </c:pt>
                <c:pt idx="592">
                  <c:v>260799.32037500001</c:v>
                </c:pt>
                <c:pt idx="593">
                  <c:v>260799.32037500001</c:v>
                </c:pt>
                <c:pt idx="594">
                  <c:v>260799.32037500001</c:v>
                </c:pt>
                <c:pt idx="595">
                  <c:v>260799.32037500001</c:v>
                </c:pt>
                <c:pt idx="596">
                  <c:v>260799.32037500001</c:v>
                </c:pt>
                <c:pt idx="597">
                  <c:v>260799.32037500001</c:v>
                </c:pt>
                <c:pt idx="598">
                  <c:v>260799.32037500001</c:v>
                </c:pt>
                <c:pt idx="599">
                  <c:v>260799.32037500001</c:v>
                </c:pt>
                <c:pt idx="600">
                  <c:v>260799.32037500001</c:v>
                </c:pt>
                <c:pt idx="601">
                  <c:v>260799.32037500001</c:v>
                </c:pt>
                <c:pt idx="602">
                  <c:v>260799.32037500001</c:v>
                </c:pt>
                <c:pt idx="603">
                  <c:v>260799.32037500001</c:v>
                </c:pt>
                <c:pt idx="604">
                  <c:v>260799.32037500001</c:v>
                </c:pt>
                <c:pt idx="605">
                  <c:v>260799.32037500001</c:v>
                </c:pt>
                <c:pt idx="606">
                  <c:v>260799.32037500001</c:v>
                </c:pt>
                <c:pt idx="607">
                  <c:v>260799.32037500001</c:v>
                </c:pt>
                <c:pt idx="608">
                  <c:v>260799.32037500001</c:v>
                </c:pt>
                <c:pt idx="609">
                  <c:v>260799.32037500001</c:v>
                </c:pt>
                <c:pt idx="610">
                  <c:v>260799.32037500001</c:v>
                </c:pt>
                <c:pt idx="611">
                  <c:v>260799.32037500001</c:v>
                </c:pt>
                <c:pt idx="612">
                  <c:v>260799.32037500001</c:v>
                </c:pt>
                <c:pt idx="613">
                  <c:v>260799.32037500001</c:v>
                </c:pt>
                <c:pt idx="614">
                  <c:v>260799.32037500001</c:v>
                </c:pt>
                <c:pt idx="615">
                  <c:v>260799.32037500001</c:v>
                </c:pt>
                <c:pt idx="616">
                  <c:v>260799.32037500001</c:v>
                </c:pt>
                <c:pt idx="617">
                  <c:v>260799.32037500001</c:v>
                </c:pt>
                <c:pt idx="618">
                  <c:v>260799.32037500001</c:v>
                </c:pt>
                <c:pt idx="619">
                  <c:v>260799.32037500001</c:v>
                </c:pt>
                <c:pt idx="620">
                  <c:v>260799.32037500001</c:v>
                </c:pt>
                <c:pt idx="621">
                  <c:v>260799.32037500001</c:v>
                </c:pt>
                <c:pt idx="622">
                  <c:v>260799.32037500001</c:v>
                </c:pt>
                <c:pt idx="623">
                  <c:v>260799.32037500001</c:v>
                </c:pt>
                <c:pt idx="624">
                  <c:v>267017.81187500001</c:v>
                </c:pt>
                <c:pt idx="625">
                  <c:v>267017.81187500001</c:v>
                </c:pt>
                <c:pt idx="626">
                  <c:v>267017.81187500001</c:v>
                </c:pt>
                <c:pt idx="627">
                  <c:v>267017.81187500001</c:v>
                </c:pt>
                <c:pt idx="628">
                  <c:v>267017.81187500001</c:v>
                </c:pt>
                <c:pt idx="629">
                  <c:v>267017.81187500001</c:v>
                </c:pt>
                <c:pt idx="630">
                  <c:v>267017.81187500001</c:v>
                </c:pt>
                <c:pt idx="631">
                  <c:v>267017.81187500001</c:v>
                </c:pt>
                <c:pt idx="632">
                  <c:v>267017.81187500001</c:v>
                </c:pt>
                <c:pt idx="633">
                  <c:v>267017.81187500001</c:v>
                </c:pt>
                <c:pt idx="634">
                  <c:v>267017.81187500001</c:v>
                </c:pt>
                <c:pt idx="635">
                  <c:v>267017.81187500001</c:v>
                </c:pt>
                <c:pt idx="636">
                  <c:v>267017.81187500001</c:v>
                </c:pt>
                <c:pt idx="637">
                  <c:v>267017.81187500001</c:v>
                </c:pt>
                <c:pt idx="638">
                  <c:v>267017.81187500001</c:v>
                </c:pt>
                <c:pt idx="639">
                  <c:v>267017.81187500001</c:v>
                </c:pt>
                <c:pt idx="640">
                  <c:v>267017.81187500001</c:v>
                </c:pt>
                <c:pt idx="641">
                  <c:v>267017.81187500001</c:v>
                </c:pt>
                <c:pt idx="642">
                  <c:v>267017.81187500001</c:v>
                </c:pt>
                <c:pt idx="643">
                  <c:v>267017.81187500001</c:v>
                </c:pt>
                <c:pt idx="644">
                  <c:v>267017.81187500001</c:v>
                </c:pt>
                <c:pt idx="645">
                  <c:v>267017.81187500001</c:v>
                </c:pt>
                <c:pt idx="646">
                  <c:v>267017.81187500001</c:v>
                </c:pt>
                <c:pt idx="647">
                  <c:v>267017.81187500001</c:v>
                </c:pt>
                <c:pt idx="648">
                  <c:v>267017.81187500001</c:v>
                </c:pt>
                <c:pt idx="649">
                  <c:v>267017.81187500001</c:v>
                </c:pt>
                <c:pt idx="650">
                  <c:v>267017.81187500001</c:v>
                </c:pt>
                <c:pt idx="651">
                  <c:v>267017.81187500001</c:v>
                </c:pt>
                <c:pt idx="652">
                  <c:v>267017.81187500001</c:v>
                </c:pt>
                <c:pt idx="653">
                  <c:v>267017.81187500001</c:v>
                </c:pt>
                <c:pt idx="654">
                  <c:v>267017.81187500001</c:v>
                </c:pt>
                <c:pt idx="655">
                  <c:v>267017.81187500001</c:v>
                </c:pt>
                <c:pt idx="656">
                  <c:v>267017.81187500001</c:v>
                </c:pt>
                <c:pt idx="657">
                  <c:v>267017.81187500001</c:v>
                </c:pt>
                <c:pt idx="658">
                  <c:v>267017.81187500001</c:v>
                </c:pt>
                <c:pt idx="659">
                  <c:v>267017.81187500001</c:v>
                </c:pt>
                <c:pt idx="660">
                  <c:v>267017.81187500001</c:v>
                </c:pt>
                <c:pt idx="661">
                  <c:v>267017.81187500001</c:v>
                </c:pt>
                <c:pt idx="662">
                  <c:v>267017.81187500001</c:v>
                </c:pt>
                <c:pt idx="663">
                  <c:v>267017.81187500001</c:v>
                </c:pt>
                <c:pt idx="664">
                  <c:v>267017.81187500001</c:v>
                </c:pt>
                <c:pt idx="665">
                  <c:v>267017.81187500001</c:v>
                </c:pt>
                <c:pt idx="666">
                  <c:v>267017.81187500001</c:v>
                </c:pt>
                <c:pt idx="667">
                  <c:v>267017.81187500001</c:v>
                </c:pt>
                <c:pt idx="668">
                  <c:v>267017.81187500001</c:v>
                </c:pt>
                <c:pt idx="669">
                  <c:v>267017.81187500001</c:v>
                </c:pt>
                <c:pt idx="670">
                  <c:v>267017.81187500001</c:v>
                </c:pt>
                <c:pt idx="671">
                  <c:v>267017.81187500001</c:v>
                </c:pt>
                <c:pt idx="672">
                  <c:v>267017.81187500001</c:v>
                </c:pt>
                <c:pt idx="673">
                  <c:v>267017.81187500001</c:v>
                </c:pt>
                <c:pt idx="674">
                  <c:v>267017.81187500001</c:v>
                </c:pt>
                <c:pt idx="675">
                  <c:v>267017.81187500001</c:v>
                </c:pt>
                <c:pt idx="676">
                  <c:v>267017.81187500001</c:v>
                </c:pt>
                <c:pt idx="677">
                  <c:v>267017.81187500001</c:v>
                </c:pt>
                <c:pt idx="678">
                  <c:v>267017.81187500001</c:v>
                </c:pt>
                <c:pt idx="679">
                  <c:v>267017.81187500001</c:v>
                </c:pt>
                <c:pt idx="680">
                  <c:v>267017.81187500001</c:v>
                </c:pt>
                <c:pt idx="681">
                  <c:v>267017.81187500001</c:v>
                </c:pt>
                <c:pt idx="682">
                  <c:v>267017.81187500001</c:v>
                </c:pt>
                <c:pt idx="683">
                  <c:v>267017.81187500001</c:v>
                </c:pt>
                <c:pt idx="684">
                  <c:v>267017.81187500001</c:v>
                </c:pt>
                <c:pt idx="685">
                  <c:v>267017.81187500001</c:v>
                </c:pt>
                <c:pt idx="686">
                  <c:v>267017.81187500001</c:v>
                </c:pt>
                <c:pt idx="687">
                  <c:v>267017.81187500001</c:v>
                </c:pt>
                <c:pt idx="688">
                  <c:v>267017.81187500001</c:v>
                </c:pt>
                <c:pt idx="689">
                  <c:v>267017.81187500001</c:v>
                </c:pt>
                <c:pt idx="690">
                  <c:v>267017.81187500001</c:v>
                </c:pt>
                <c:pt idx="691">
                  <c:v>267017.81187500001</c:v>
                </c:pt>
                <c:pt idx="692">
                  <c:v>267017.81187500001</c:v>
                </c:pt>
                <c:pt idx="693">
                  <c:v>267017.81187500001</c:v>
                </c:pt>
                <c:pt idx="694">
                  <c:v>267017.81187500001</c:v>
                </c:pt>
                <c:pt idx="695">
                  <c:v>267017.81187500001</c:v>
                </c:pt>
                <c:pt idx="696">
                  <c:v>267017.81187500001</c:v>
                </c:pt>
                <c:pt idx="697">
                  <c:v>267017.81187500001</c:v>
                </c:pt>
                <c:pt idx="698">
                  <c:v>267017.81187500001</c:v>
                </c:pt>
                <c:pt idx="699">
                  <c:v>267017.81187500001</c:v>
                </c:pt>
                <c:pt idx="700">
                  <c:v>267017.81187500001</c:v>
                </c:pt>
                <c:pt idx="701">
                  <c:v>267017.81187500001</c:v>
                </c:pt>
                <c:pt idx="702">
                  <c:v>267017.81187500001</c:v>
                </c:pt>
                <c:pt idx="703">
                  <c:v>267017.81187500001</c:v>
                </c:pt>
                <c:pt idx="704">
                  <c:v>267017.81187500001</c:v>
                </c:pt>
                <c:pt idx="705">
                  <c:v>267017.81187500001</c:v>
                </c:pt>
                <c:pt idx="706">
                  <c:v>267017.81187500001</c:v>
                </c:pt>
                <c:pt idx="707">
                  <c:v>267017.81187500001</c:v>
                </c:pt>
                <c:pt idx="708">
                  <c:v>267017.81187500001</c:v>
                </c:pt>
                <c:pt idx="709">
                  <c:v>267017.81187500001</c:v>
                </c:pt>
                <c:pt idx="710">
                  <c:v>267017.81187500001</c:v>
                </c:pt>
                <c:pt idx="711">
                  <c:v>267017.81187500001</c:v>
                </c:pt>
                <c:pt idx="712">
                  <c:v>267017.81187500001</c:v>
                </c:pt>
                <c:pt idx="713">
                  <c:v>267017.81187500001</c:v>
                </c:pt>
                <c:pt idx="714">
                  <c:v>267017.81187500001</c:v>
                </c:pt>
                <c:pt idx="715">
                  <c:v>267017.81187500001</c:v>
                </c:pt>
                <c:pt idx="716">
                  <c:v>267017.81187500001</c:v>
                </c:pt>
                <c:pt idx="717">
                  <c:v>267017.81187500001</c:v>
                </c:pt>
                <c:pt idx="718">
                  <c:v>267017.81187500001</c:v>
                </c:pt>
                <c:pt idx="719">
                  <c:v>267017.81187500001</c:v>
                </c:pt>
                <c:pt idx="720">
                  <c:v>267017.81187500001</c:v>
                </c:pt>
                <c:pt idx="721">
                  <c:v>267017.81187500001</c:v>
                </c:pt>
                <c:pt idx="722">
                  <c:v>267017.81187500001</c:v>
                </c:pt>
                <c:pt idx="723">
                  <c:v>267017.81187500001</c:v>
                </c:pt>
                <c:pt idx="724">
                  <c:v>267017.81187500001</c:v>
                </c:pt>
                <c:pt idx="725">
                  <c:v>267017.81187500001</c:v>
                </c:pt>
                <c:pt idx="726">
                  <c:v>267017.81187500001</c:v>
                </c:pt>
                <c:pt idx="727">
                  <c:v>267017.81187500001</c:v>
                </c:pt>
                <c:pt idx="728">
                  <c:v>267017.81187500001</c:v>
                </c:pt>
                <c:pt idx="729">
                  <c:v>267017.81187500001</c:v>
                </c:pt>
                <c:pt idx="730">
                  <c:v>267017.81187500001</c:v>
                </c:pt>
                <c:pt idx="731">
                  <c:v>267017.81187500001</c:v>
                </c:pt>
                <c:pt idx="732">
                  <c:v>267017.81187500001</c:v>
                </c:pt>
                <c:pt idx="733">
                  <c:v>267017.81187500001</c:v>
                </c:pt>
                <c:pt idx="734">
                  <c:v>267017.81187500001</c:v>
                </c:pt>
                <c:pt idx="735">
                  <c:v>267017.81187500001</c:v>
                </c:pt>
                <c:pt idx="736">
                  <c:v>267017.81187500001</c:v>
                </c:pt>
                <c:pt idx="737">
                  <c:v>267017.81187500001</c:v>
                </c:pt>
                <c:pt idx="738">
                  <c:v>267017.81187500001</c:v>
                </c:pt>
                <c:pt idx="739">
                  <c:v>267017.81187500001</c:v>
                </c:pt>
                <c:pt idx="740">
                  <c:v>267017.81187500001</c:v>
                </c:pt>
                <c:pt idx="741">
                  <c:v>267017.81187500001</c:v>
                </c:pt>
                <c:pt idx="742">
                  <c:v>267017.81187500001</c:v>
                </c:pt>
                <c:pt idx="743">
                  <c:v>267017.81187500001</c:v>
                </c:pt>
                <c:pt idx="744">
                  <c:v>267017.81187500001</c:v>
                </c:pt>
                <c:pt idx="745">
                  <c:v>267017.81187500001</c:v>
                </c:pt>
                <c:pt idx="746">
                  <c:v>267017.81187500001</c:v>
                </c:pt>
                <c:pt idx="747">
                  <c:v>267017.81187500001</c:v>
                </c:pt>
                <c:pt idx="748">
                  <c:v>267017.81187500001</c:v>
                </c:pt>
                <c:pt idx="749">
                  <c:v>267017.81187500001</c:v>
                </c:pt>
                <c:pt idx="750">
                  <c:v>267017.81187500001</c:v>
                </c:pt>
                <c:pt idx="751">
                  <c:v>267017.81187500001</c:v>
                </c:pt>
                <c:pt idx="752">
                  <c:v>267017.81187500001</c:v>
                </c:pt>
                <c:pt idx="753">
                  <c:v>268377.40425000002</c:v>
                </c:pt>
                <c:pt idx="754">
                  <c:v>268377.40425000002</c:v>
                </c:pt>
                <c:pt idx="755">
                  <c:v>268377.40425000002</c:v>
                </c:pt>
                <c:pt idx="756">
                  <c:v>268377.40425000002</c:v>
                </c:pt>
                <c:pt idx="757">
                  <c:v>268377.40425000002</c:v>
                </c:pt>
                <c:pt idx="758">
                  <c:v>268377.40425000002</c:v>
                </c:pt>
                <c:pt idx="759">
                  <c:v>268377.40425000002</c:v>
                </c:pt>
                <c:pt idx="760">
                  <c:v>268377.40425000002</c:v>
                </c:pt>
                <c:pt idx="761">
                  <c:v>268377.40425000002</c:v>
                </c:pt>
                <c:pt idx="762">
                  <c:v>268377.40425000002</c:v>
                </c:pt>
                <c:pt idx="763">
                  <c:v>268377.40425000002</c:v>
                </c:pt>
                <c:pt idx="764">
                  <c:v>268377.40425000002</c:v>
                </c:pt>
                <c:pt idx="765">
                  <c:v>268377.40425000002</c:v>
                </c:pt>
                <c:pt idx="766">
                  <c:v>268377.40425000002</c:v>
                </c:pt>
                <c:pt idx="767">
                  <c:v>268377.40425000002</c:v>
                </c:pt>
                <c:pt idx="768">
                  <c:v>268377.40425000002</c:v>
                </c:pt>
                <c:pt idx="769">
                  <c:v>268377.40425000002</c:v>
                </c:pt>
                <c:pt idx="770">
                  <c:v>268377.40425000002</c:v>
                </c:pt>
                <c:pt idx="771">
                  <c:v>268377.40425000002</c:v>
                </c:pt>
                <c:pt idx="772">
                  <c:v>268377.40425000002</c:v>
                </c:pt>
                <c:pt idx="773">
                  <c:v>268377.40425000002</c:v>
                </c:pt>
                <c:pt idx="774">
                  <c:v>268377.40425000002</c:v>
                </c:pt>
                <c:pt idx="775">
                  <c:v>268377.40425000002</c:v>
                </c:pt>
                <c:pt idx="776">
                  <c:v>268377.40425000002</c:v>
                </c:pt>
                <c:pt idx="777">
                  <c:v>268377.40425000002</c:v>
                </c:pt>
                <c:pt idx="778">
                  <c:v>268377.40425000002</c:v>
                </c:pt>
                <c:pt idx="779">
                  <c:v>268377.40425000002</c:v>
                </c:pt>
                <c:pt idx="780">
                  <c:v>268377.40425000002</c:v>
                </c:pt>
                <c:pt idx="781">
                  <c:v>268377.40425000002</c:v>
                </c:pt>
                <c:pt idx="782">
                  <c:v>268377.40425000002</c:v>
                </c:pt>
                <c:pt idx="783">
                  <c:v>268377.40425000002</c:v>
                </c:pt>
                <c:pt idx="784">
                  <c:v>268377.40425000002</c:v>
                </c:pt>
                <c:pt idx="785">
                  <c:v>268377.40425000002</c:v>
                </c:pt>
                <c:pt idx="786">
                  <c:v>268377.40425000002</c:v>
                </c:pt>
                <c:pt idx="787">
                  <c:v>268377.40425000002</c:v>
                </c:pt>
                <c:pt idx="788">
                  <c:v>268377.40425000002</c:v>
                </c:pt>
                <c:pt idx="789">
                  <c:v>268377.40425000002</c:v>
                </c:pt>
                <c:pt idx="790">
                  <c:v>268377.40425000002</c:v>
                </c:pt>
                <c:pt idx="791">
                  <c:v>268377.40425000002</c:v>
                </c:pt>
                <c:pt idx="792">
                  <c:v>268377.40425000002</c:v>
                </c:pt>
                <c:pt idx="793">
                  <c:v>268377.40425000002</c:v>
                </c:pt>
                <c:pt idx="794">
                  <c:v>268377.40425000002</c:v>
                </c:pt>
                <c:pt idx="795">
                  <c:v>268377.40425000002</c:v>
                </c:pt>
                <c:pt idx="796">
                  <c:v>268377.40425000002</c:v>
                </c:pt>
                <c:pt idx="797">
                  <c:v>268377.40425000002</c:v>
                </c:pt>
                <c:pt idx="798">
                  <c:v>268377.40425000002</c:v>
                </c:pt>
                <c:pt idx="799">
                  <c:v>268377.40425000002</c:v>
                </c:pt>
                <c:pt idx="800">
                  <c:v>268377.40425000002</c:v>
                </c:pt>
                <c:pt idx="801">
                  <c:v>268377.40425000002</c:v>
                </c:pt>
                <c:pt idx="802">
                  <c:v>268377.40425000002</c:v>
                </c:pt>
                <c:pt idx="803">
                  <c:v>268377.40425000002</c:v>
                </c:pt>
                <c:pt idx="804">
                  <c:v>268377.40425000002</c:v>
                </c:pt>
                <c:pt idx="805">
                  <c:v>268377.40425000002</c:v>
                </c:pt>
                <c:pt idx="806">
                  <c:v>268377.40425000002</c:v>
                </c:pt>
                <c:pt idx="807">
                  <c:v>268377.40425000002</c:v>
                </c:pt>
                <c:pt idx="808">
                  <c:v>268377.40425000002</c:v>
                </c:pt>
                <c:pt idx="809">
                  <c:v>268377.40425000002</c:v>
                </c:pt>
                <c:pt idx="810">
                  <c:v>268377.40425000002</c:v>
                </c:pt>
                <c:pt idx="811">
                  <c:v>268377.40425000002</c:v>
                </c:pt>
                <c:pt idx="812">
                  <c:v>268377.40425000002</c:v>
                </c:pt>
                <c:pt idx="813">
                  <c:v>268377.40425000002</c:v>
                </c:pt>
                <c:pt idx="814">
                  <c:v>268377.40425000002</c:v>
                </c:pt>
                <c:pt idx="815">
                  <c:v>268377.40425000002</c:v>
                </c:pt>
                <c:pt idx="816">
                  <c:v>268377.40425000002</c:v>
                </c:pt>
                <c:pt idx="817">
                  <c:v>268377.40425000002</c:v>
                </c:pt>
                <c:pt idx="818">
                  <c:v>268377.40425000002</c:v>
                </c:pt>
                <c:pt idx="819">
                  <c:v>268377.40425000002</c:v>
                </c:pt>
                <c:pt idx="820">
                  <c:v>268377.40425000002</c:v>
                </c:pt>
                <c:pt idx="821">
                  <c:v>268377.40425000002</c:v>
                </c:pt>
                <c:pt idx="822">
                  <c:v>268377.40425000002</c:v>
                </c:pt>
                <c:pt idx="823">
                  <c:v>268377.40425000002</c:v>
                </c:pt>
                <c:pt idx="824">
                  <c:v>268377.40425000002</c:v>
                </c:pt>
                <c:pt idx="825">
                  <c:v>268377.40425000002</c:v>
                </c:pt>
                <c:pt idx="826">
                  <c:v>268377.40425000002</c:v>
                </c:pt>
                <c:pt idx="827">
                  <c:v>268377.40425000002</c:v>
                </c:pt>
                <c:pt idx="828">
                  <c:v>268377.40425000002</c:v>
                </c:pt>
                <c:pt idx="829">
                  <c:v>268377.40425000002</c:v>
                </c:pt>
                <c:pt idx="830">
                  <c:v>268377.40425000002</c:v>
                </c:pt>
                <c:pt idx="831">
                  <c:v>268377.40425000002</c:v>
                </c:pt>
                <c:pt idx="832">
                  <c:v>268377.40425000002</c:v>
                </c:pt>
                <c:pt idx="833">
                  <c:v>268377.40425000002</c:v>
                </c:pt>
                <c:pt idx="834">
                  <c:v>268377.40425000002</c:v>
                </c:pt>
                <c:pt idx="835">
                  <c:v>268377.40425000002</c:v>
                </c:pt>
                <c:pt idx="836">
                  <c:v>268377.40425000002</c:v>
                </c:pt>
                <c:pt idx="837">
                  <c:v>268377.40425000002</c:v>
                </c:pt>
                <c:pt idx="838">
                  <c:v>268377.40425000002</c:v>
                </c:pt>
                <c:pt idx="839">
                  <c:v>268377.40425000002</c:v>
                </c:pt>
                <c:pt idx="840">
                  <c:v>268377.40425000002</c:v>
                </c:pt>
                <c:pt idx="841">
                  <c:v>268377.40425000002</c:v>
                </c:pt>
                <c:pt idx="842">
                  <c:v>268377.40425000002</c:v>
                </c:pt>
                <c:pt idx="843">
                  <c:v>268377.40425000002</c:v>
                </c:pt>
                <c:pt idx="844">
                  <c:v>268377.40425000002</c:v>
                </c:pt>
                <c:pt idx="845">
                  <c:v>268377.40425000002</c:v>
                </c:pt>
                <c:pt idx="846">
                  <c:v>268377.40425000002</c:v>
                </c:pt>
                <c:pt idx="847">
                  <c:v>268377.40425000002</c:v>
                </c:pt>
                <c:pt idx="848">
                  <c:v>268377.40425000002</c:v>
                </c:pt>
                <c:pt idx="849">
                  <c:v>268377.40425000002</c:v>
                </c:pt>
                <c:pt idx="850">
                  <c:v>268377.40425000002</c:v>
                </c:pt>
                <c:pt idx="851">
                  <c:v>268377.40425000002</c:v>
                </c:pt>
                <c:pt idx="852">
                  <c:v>268377.40425000002</c:v>
                </c:pt>
                <c:pt idx="853">
                  <c:v>268377.40425000002</c:v>
                </c:pt>
                <c:pt idx="854">
                  <c:v>268377.40425000002</c:v>
                </c:pt>
                <c:pt idx="855">
                  <c:v>268377.40425000002</c:v>
                </c:pt>
                <c:pt idx="856">
                  <c:v>268377.40425000002</c:v>
                </c:pt>
                <c:pt idx="857">
                  <c:v>268377.40425000002</c:v>
                </c:pt>
                <c:pt idx="858">
                  <c:v>268377.40425000002</c:v>
                </c:pt>
                <c:pt idx="859">
                  <c:v>268377.40425000002</c:v>
                </c:pt>
                <c:pt idx="860">
                  <c:v>268377.40425000002</c:v>
                </c:pt>
                <c:pt idx="861">
                  <c:v>268377.40425000002</c:v>
                </c:pt>
                <c:pt idx="862">
                  <c:v>268377.40425000002</c:v>
                </c:pt>
                <c:pt idx="863">
                  <c:v>268377.40425000002</c:v>
                </c:pt>
                <c:pt idx="864">
                  <c:v>268377.40425000002</c:v>
                </c:pt>
                <c:pt idx="865">
                  <c:v>268377.40425000002</c:v>
                </c:pt>
                <c:pt idx="866">
                  <c:v>268377.40425000002</c:v>
                </c:pt>
                <c:pt idx="867">
                  <c:v>268377.40425000002</c:v>
                </c:pt>
                <c:pt idx="868">
                  <c:v>268377.40425000002</c:v>
                </c:pt>
                <c:pt idx="869">
                  <c:v>268377.40425000002</c:v>
                </c:pt>
                <c:pt idx="870">
                  <c:v>268377.40425000002</c:v>
                </c:pt>
                <c:pt idx="871">
                  <c:v>268377.40425000002</c:v>
                </c:pt>
                <c:pt idx="872">
                  <c:v>268377.40425000002</c:v>
                </c:pt>
                <c:pt idx="873">
                  <c:v>268377.40425000002</c:v>
                </c:pt>
                <c:pt idx="874">
                  <c:v>268377.40425000002</c:v>
                </c:pt>
                <c:pt idx="875">
                  <c:v>268377.40425000002</c:v>
                </c:pt>
                <c:pt idx="876">
                  <c:v>268377.40425000002</c:v>
                </c:pt>
                <c:pt idx="877">
                  <c:v>268377.40425000002</c:v>
                </c:pt>
                <c:pt idx="878">
                  <c:v>268377.40425000002</c:v>
                </c:pt>
                <c:pt idx="879">
                  <c:v>268377.40425000002</c:v>
                </c:pt>
                <c:pt idx="880">
                  <c:v>268377.40425000002</c:v>
                </c:pt>
                <c:pt idx="881">
                  <c:v>268377.40425000002</c:v>
                </c:pt>
                <c:pt idx="882">
                  <c:v>268377.40425000002</c:v>
                </c:pt>
                <c:pt idx="883">
                  <c:v>268377.40425000002</c:v>
                </c:pt>
                <c:pt idx="884">
                  <c:v>268377.40425000002</c:v>
                </c:pt>
                <c:pt idx="885">
                  <c:v>268377.40425000002</c:v>
                </c:pt>
                <c:pt idx="886">
                  <c:v>268377.40425000002</c:v>
                </c:pt>
                <c:pt idx="887">
                  <c:v>268377.40425000002</c:v>
                </c:pt>
                <c:pt idx="888">
                  <c:v>268377.40425000002</c:v>
                </c:pt>
                <c:pt idx="889">
                  <c:v>268377.40425000002</c:v>
                </c:pt>
                <c:pt idx="890">
                  <c:v>268377.40425000002</c:v>
                </c:pt>
                <c:pt idx="891">
                  <c:v>268377.40425000002</c:v>
                </c:pt>
                <c:pt idx="892">
                  <c:v>268377.40425000002</c:v>
                </c:pt>
                <c:pt idx="893">
                  <c:v>268377.40425000002</c:v>
                </c:pt>
                <c:pt idx="894">
                  <c:v>268377.40425000002</c:v>
                </c:pt>
                <c:pt idx="895">
                  <c:v>268377.40425000002</c:v>
                </c:pt>
                <c:pt idx="896">
                  <c:v>268377.40425000002</c:v>
                </c:pt>
                <c:pt idx="897">
                  <c:v>268377.40425000002</c:v>
                </c:pt>
                <c:pt idx="898">
                  <c:v>268377.40425000002</c:v>
                </c:pt>
                <c:pt idx="899">
                  <c:v>268377.40425000002</c:v>
                </c:pt>
                <c:pt idx="900">
                  <c:v>268377.40425000002</c:v>
                </c:pt>
                <c:pt idx="901">
                  <c:v>268377.40425000002</c:v>
                </c:pt>
                <c:pt idx="902">
                  <c:v>268377.40425000002</c:v>
                </c:pt>
                <c:pt idx="903">
                  <c:v>268377.40425000002</c:v>
                </c:pt>
                <c:pt idx="904">
                  <c:v>268377.40425000002</c:v>
                </c:pt>
                <c:pt idx="905">
                  <c:v>268377.40425000002</c:v>
                </c:pt>
                <c:pt idx="906">
                  <c:v>268377.40425000002</c:v>
                </c:pt>
                <c:pt idx="907">
                  <c:v>268377.40425000002</c:v>
                </c:pt>
                <c:pt idx="908">
                  <c:v>268377.40425000002</c:v>
                </c:pt>
                <c:pt idx="909">
                  <c:v>268377.40425000002</c:v>
                </c:pt>
                <c:pt idx="910">
                  <c:v>268377.40425000002</c:v>
                </c:pt>
                <c:pt idx="911">
                  <c:v>268377.40425000002</c:v>
                </c:pt>
                <c:pt idx="912">
                  <c:v>268377.40425000002</c:v>
                </c:pt>
                <c:pt idx="913">
                  <c:v>268377.40425000002</c:v>
                </c:pt>
                <c:pt idx="914">
                  <c:v>268377.40425000002</c:v>
                </c:pt>
                <c:pt idx="915">
                  <c:v>268377.40425000002</c:v>
                </c:pt>
                <c:pt idx="916">
                  <c:v>268377.40425000002</c:v>
                </c:pt>
                <c:pt idx="917">
                  <c:v>268377.40425000002</c:v>
                </c:pt>
                <c:pt idx="918">
                  <c:v>268377.40425000002</c:v>
                </c:pt>
                <c:pt idx="919">
                  <c:v>268377.40425000002</c:v>
                </c:pt>
                <c:pt idx="920">
                  <c:v>268377.40425000002</c:v>
                </c:pt>
                <c:pt idx="921">
                  <c:v>268377.40425000002</c:v>
                </c:pt>
                <c:pt idx="922">
                  <c:v>268377.40425000002</c:v>
                </c:pt>
                <c:pt idx="923">
                  <c:v>268377.40425000002</c:v>
                </c:pt>
                <c:pt idx="924">
                  <c:v>268377.40425000002</c:v>
                </c:pt>
                <c:pt idx="925">
                  <c:v>268377.40425000002</c:v>
                </c:pt>
                <c:pt idx="926">
                  <c:v>268377.40425000002</c:v>
                </c:pt>
                <c:pt idx="927">
                  <c:v>268377.40425000002</c:v>
                </c:pt>
                <c:pt idx="928">
                  <c:v>268377.40425000002</c:v>
                </c:pt>
                <c:pt idx="929">
                  <c:v>268377.40425000002</c:v>
                </c:pt>
                <c:pt idx="930">
                  <c:v>268377.40425000002</c:v>
                </c:pt>
                <c:pt idx="931">
                  <c:v>268377.40425000002</c:v>
                </c:pt>
                <c:pt idx="932">
                  <c:v>268377.40425000002</c:v>
                </c:pt>
                <c:pt idx="933">
                  <c:v>268377.40425000002</c:v>
                </c:pt>
                <c:pt idx="934">
                  <c:v>268377.40425000002</c:v>
                </c:pt>
                <c:pt idx="935">
                  <c:v>268377.40425000002</c:v>
                </c:pt>
                <c:pt idx="936">
                  <c:v>268377.40425000002</c:v>
                </c:pt>
                <c:pt idx="937">
                  <c:v>268377.40425000002</c:v>
                </c:pt>
                <c:pt idx="938">
                  <c:v>268377.40425000002</c:v>
                </c:pt>
                <c:pt idx="939">
                  <c:v>268377.40425000002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2B-4760-B085-B4228689240B}"/>
            </c:ext>
          </c:extLst>
        </c:ser>
        <c:ser>
          <c:idx val="2"/>
          <c:order val="2"/>
          <c:tx>
            <c:strRef>
              <c:f>'[Графики для диплома.xlsx]Металлурги'!$R$1</c:f>
              <c:strCache>
                <c:ptCount val="1"/>
                <c:pt idx="0">
                  <c:v>ГМК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диплома.xlsx]Металлурги'!$O$2:$O$942</c:f>
              <c:numCache>
                <c:formatCode>m/d/yyyy</c:formatCode>
                <c:ptCount val="941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диплома.xlsx]Металлурги'!$R$2:$R$942</c:f>
              <c:numCache>
                <c:formatCode>General</c:formatCode>
                <c:ptCount val="941"/>
                <c:pt idx="0">
                  <c:v>485779.35</c:v>
                </c:pt>
                <c:pt idx="1">
                  <c:v>485779.35</c:v>
                </c:pt>
                <c:pt idx="2">
                  <c:v>485779.35</c:v>
                </c:pt>
                <c:pt idx="3">
                  <c:v>485779.35</c:v>
                </c:pt>
                <c:pt idx="4">
                  <c:v>485779.35</c:v>
                </c:pt>
                <c:pt idx="5">
                  <c:v>485779.35</c:v>
                </c:pt>
                <c:pt idx="6">
                  <c:v>485779.35</c:v>
                </c:pt>
                <c:pt idx="7">
                  <c:v>485779.35</c:v>
                </c:pt>
                <c:pt idx="8">
                  <c:v>485779.35</c:v>
                </c:pt>
                <c:pt idx="9">
                  <c:v>485779.35</c:v>
                </c:pt>
                <c:pt idx="10">
                  <c:v>485779.35</c:v>
                </c:pt>
                <c:pt idx="11">
                  <c:v>485779.35</c:v>
                </c:pt>
                <c:pt idx="12">
                  <c:v>485779.35</c:v>
                </c:pt>
                <c:pt idx="13">
                  <c:v>485779.35</c:v>
                </c:pt>
                <c:pt idx="14">
                  <c:v>485779.35</c:v>
                </c:pt>
                <c:pt idx="15">
                  <c:v>485779.35</c:v>
                </c:pt>
                <c:pt idx="16">
                  <c:v>485779.35</c:v>
                </c:pt>
                <c:pt idx="17">
                  <c:v>485779.35</c:v>
                </c:pt>
                <c:pt idx="18">
                  <c:v>485779.35</c:v>
                </c:pt>
                <c:pt idx="19">
                  <c:v>485779.35</c:v>
                </c:pt>
                <c:pt idx="20">
                  <c:v>485779.35</c:v>
                </c:pt>
                <c:pt idx="21">
                  <c:v>485779.35</c:v>
                </c:pt>
                <c:pt idx="22">
                  <c:v>485779.35</c:v>
                </c:pt>
                <c:pt idx="23">
                  <c:v>485779.35</c:v>
                </c:pt>
                <c:pt idx="24">
                  <c:v>485779.35</c:v>
                </c:pt>
                <c:pt idx="25">
                  <c:v>485779.35</c:v>
                </c:pt>
                <c:pt idx="26">
                  <c:v>485779.35</c:v>
                </c:pt>
                <c:pt idx="27">
                  <c:v>485779.35</c:v>
                </c:pt>
                <c:pt idx="28">
                  <c:v>485779.35</c:v>
                </c:pt>
                <c:pt idx="29">
                  <c:v>485779.35</c:v>
                </c:pt>
                <c:pt idx="30">
                  <c:v>485779.35</c:v>
                </c:pt>
                <c:pt idx="31">
                  <c:v>485779.35</c:v>
                </c:pt>
                <c:pt idx="32">
                  <c:v>485779.35</c:v>
                </c:pt>
                <c:pt idx="33">
                  <c:v>485779.35</c:v>
                </c:pt>
                <c:pt idx="34">
                  <c:v>485779.35</c:v>
                </c:pt>
                <c:pt idx="35">
                  <c:v>485779.35</c:v>
                </c:pt>
                <c:pt idx="36">
                  <c:v>485779.35</c:v>
                </c:pt>
                <c:pt idx="37">
                  <c:v>485779.35</c:v>
                </c:pt>
                <c:pt idx="38">
                  <c:v>485779.35</c:v>
                </c:pt>
                <c:pt idx="39">
                  <c:v>485779.35</c:v>
                </c:pt>
                <c:pt idx="40">
                  <c:v>485779.35</c:v>
                </c:pt>
                <c:pt idx="41">
                  <c:v>485779.35</c:v>
                </c:pt>
                <c:pt idx="42">
                  <c:v>485779.35</c:v>
                </c:pt>
                <c:pt idx="43">
                  <c:v>485779.35</c:v>
                </c:pt>
                <c:pt idx="44">
                  <c:v>485779.35</c:v>
                </c:pt>
                <c:pt idx="45">
                  <c:v>485779.35</c:v>
                </c:pt>
                <c:pt idx="46">
                  <c:v>485779.35</c:v>
                </c:pt>
                <c:pt idx="47">
                  <c:v>485779.35</c:v>
                </c:pt>
                <c:pt idx="48">
                  <c:v>485779.35</c:v>
                </c:pt>
                <c:pt idx="49">
                  <c:v>485779.35</c:v>
                </c:pt>
                <c:pt idx="50">
                  <c:v>485779.35</c:v>
                </c:pt>
                <c:pt idx="51">
                  <c:v>485779.35</c:v>
                </c:pt>
                <c:pt idx="52">
                  <c:v>485779.35</c:v>
                </c:pt>
                <c:pt idx="53">
                  <c:v>485779.35</c:v>
                </c:pt>
                <c:pt idx="54">
                  <c:v>485779.35</c:v>
                </c:pt>
                <c:pt idx="55">
                  <c:v>485779.35</c:v>
                </c:pt>
                <c:pt idx="56">
                  <c:v>485779.35</c:v>
                </c:pt>
                <c:pt idx="57">
                  <c:v>485779.35</c:v>
                </c:pt>
                <c:pt idx="58">
                  <c:v>485779.35</c:v>
                </c:pt>
                <c:pt idx="59">
                  <c:v>485779.35</c:v>
                </c:pt>
                <c:pt idx="60">
                  <c:v>485779.35</c:v>
                </c:pt>
                <c:pt idx="61">
                  <c:v>485779.35</c:v>
                </c:pt>
                <c:pt idx="62">
                  <c:v>485779.35</c:v>
                </c:pt>
                <c:pt idx="63">
                  <c:v>485779.35</c:v>
                </c:pt>
                <c:pt idx="64">
                  <c:v>485779.35</c:v>
                </c:pt>
                <c:pt idx="65">
                  <c:v>485779.35</c:v>
                </c:pt>
                <c:pt idx="66">
                  <c:v>485779.35</c:v>
                </c:pt>
                <c:pt idx="67">
                  <c:v>485779.35</c:v>
                </c:pt>
                <c:pt idx="68">
                  <c:v>485779.35</c:v>
                </c:pt>
                <c:pt idx="69">
                  <c:v>485779.35</c:v>
                </c:pt>
                <c:pt idx="70">
                  <c:v>485779.35</c:v>
                </c:pt>
                <c:pt idx="71">
                  <c:v>485779.35</c:v>
                </c:pt>
                <c:pt idx="72">
                  <c:v>485779.35</c:v>
                </c:pt>
                <c:pt idx="73">
                  <c:v>485779.35</c:v>
                </c:pt>
                <c:pt idx="74">
                  <c:v>485779.35</c:v>
                </c:pt>
                <c:pt idx="75">
                  <c:v>485779.35</c:v>
                </c:pt>
                <c:pt idx="76">
                  <c:v>485779.35</c:v>
                </c:pt>
                <c:pt idx="77">
                  <c:v>485779.35</c:v>
                </c:pt>
                <c:pt idx="78">
                  <c:v>485779.35</c:v>
                </c:pt>
                <c:pt idx="79">
                  <c:v>485779.35</c:v>
                </c:pt>
                <c:pt idx="80">
                  <c:v>485779.35</c:v>
                </c:pt>
                <c:pt idx="81">
                  <c:v>485779.35</c:v>
                </c:pt>
                <c:pt idx="82">
                  <c:v>485779.35</c:v>
                </c:pt>
                <c:pt idx="83">
                  <c:v>485779.35</c:v>
                </c:pt>
                <c:pt idx="84">
                  <c:v>485779.35</c:v>
                </c:pt>
                <c:pt idx="85">
                  <c:v>485779.35</c:v>
                </c:pt>
                <c:pt idx="86">
                  <c:v>485779.35</c:v>
                </c:pt>
                <c:pt idx="87">
                  <c:v>485779.35</c:v>
                </c:pt>
                <c:pt idx="88">
                  <c:v>485779.35</c:v>
                </c:pt>
                <c:pt idx="89">
                  <c:v>485779.35</c:v>
                </c:pt>
                <c:pt idx="90">
                  <c:v>485779.35</c:v>
                </c:pt>
                <c:pt idx="91">
                  <c:v>485779.35</c:v>
                </c:pt>
                <c:pt idx="92">
                  <c:v>485779.35</c:v>
                </c:pt>
                <c:pt idx="93">
                  <c:v>485779.35</c:v>
                </c:pt>
                <c:pt idx="94">
                  <c:v>485779.35</c:v>
                </c:pt>
                <c:pt idx="95">
                  <c:v>485779.35</c:v>
                </c:pt>
                <c:pt idx="96">
                  <c:v>485779.35</c:v>
                </c:pt>
                <c:pt idx="97">
                  <c:v>485779.35</c:v>
                </c:pt>
                <c:pt idx="98">
                  <c:v>485779.35</c:v>
                </c:pt>
                <c:pt idx="99">
                  <c:v>485779.35</c:v>
                </c:pt>
                <c:pt idx="100">
                  <c:v>485779.35</c:v>
                </c:pt>
                <c:pt idx="101">
                  <c:v>485779.35</c:v>
                </c:pt>
                <c:pt idx="102">
                  <c:v>485779.35</c:v>
                </c:pt>
                <c:pt idx="103">
                  <c:v>485779.35</c:v>
                </c:pt>
                <c:pt idx="104">
                  <c:v>485779.35</c:v>
                </c:pt>
                <c:pt idx="105">
                  <c:v>485779.35</c:v>
                </c:pt>
                <c:pt idx="106">
                  <c:v>485779.35</c:v>
                </c:pt>
                <c:pt idx="107">
                  <c:v>485779.35</c:v>
                </c:pt>
                <c:pt idx="108">
                  <c:v>485779.35</c:v>
                </c:pt>
                <c:pt idx="109">
                  <c:v>485779.35</c:v>
                </c:pt>
                <c:pt idx="110">
                  <c:v>485779.35</c:v>
                </c:pt>
                <c:pt idx="111">
                  <c:v>485779.35</c:v>
                </c:pt>
                <c:pt idx="112">
                  <c:v>485779.35</c:v>
                </c:pt>
                <c:pt idx="113">
                  <c:v>485779.35</c:v>
                </c:pt>
                <c:pt idx="114">
                  <c:v>485779.35</c:v>
                </c:pt>
                <c:pt idx="115">
                  <c:v>485779.35</c:v>
                </c:pt>
                <c:pt idx="116">
                  <c:v>485779.35</c:v>
                </c:pt>
                <c:pt idx="117">
                  <c:v>485779.35</c:v>
                </c:pt>
                <c:pt idx="118">
                  <c:v>485779.35</c:v>
                </c:pt>
                <c:pt idx="119">
                  <c:v>485779.35</c:v>
                </c:pt>
                <c:pt idx="120">
                  <c:v>810196.75</c:v>
                </c:pt>
                <c:pt idx="121">
                  <c:v>810196.75</c:v>
                </c:pt>
                <c:pt idx="122">
                  <c:v>810196.75</c:v>
                </c:pt>
                <c:pt idx="123">
                  <c:v>810196.75</c:v>
                </c:pt>
                <c:pt idx="124">
                  <c:v>810196.75</c:v>
                </c:pt>
                <c:pt idx="125">
                  <c:v>810196.75</c:v>
                </c:pt>
                <c:pt idx="126">
                  <c:v>810196.75</c:v>
                </c:pt>
                <c:pt idx="127">
                  <c:v>810196.75</c:v>
                </c:pt>
                <c:pt idx="128">
                  <c:v>810196.75</c:v>
                </c:pt>
                <c:pt idx="129">
                  <c:v>810196.75</c:v>
                </c:pt>
                <c:pt idx="130">
                  <c:v>810196.75</c:v>
                </c:pt>
                <c:pt idx="131">
                  <c:v>810196.75</c:v>
                </c:pt>
                <c:pt idx="132">
                  <c:v>810196.75</c:v>
                </c:pt>
                <c:pt idx="133">
                  <c:v>810196.75</c:v>
                </c:pt>
                <c:pt idx="134">
                  <c:v>810196.75</c:v>
                </c:pt>
                <c:pt idx="135">
                  <c:v>810196.75</c:v>
                </c:pt>
                <c:pt idx="136">
                  <c:v>810196.75</c:v>
                </c:pt>
                <c:pt idx="137">
                  <c:v>810196.75</c:v>
                </c:pt>
                <c:pt idx="138">
                  <c:v>810196.75</c:v>
                </c:pt>
                <c:pt idx="139">
                  <c:v>810196.75</c:v>
                </c:pt>
                <c:pt idx="140">
                  <c:v>810196.75</c:v>
                </c:pt>
                <c:pt idx="141">
                  <c:v>810196.75</c:v>
                </c:pt>
                <c:pt idx="142">
                  <c:v>810196.75</c:v>
                </c:pt>
                <c:pt idx="143">
                  <c:v>810196.75</c:v>
                </c:pt>
                <c:pt idx="144">
                  <c:v>810196.75</c:v>
                </c:pt>
                <c:pt idx="145">
                  <c:v>810196.75</c:v>
                </c:pt>
                <c:pt idx="146">
                  <c:v>810196.75</c:v>
                </c:pt>
                <c:pt idx="147">
                  <c:v>810196.75</c:v>
                </c:pt>
                <c:pt idx="148">
                  <c:v>810196.75</c:v>
                </c:pt>
                <c:pt idx="149">
                  <c:v>810196.75</c:v>
                </c:pt>
                <c:pt idx="150">
                  <c:v>810196.75</c:v>
                </c:pt>
                <c:pt idx="151">
                  <c:v>810196.75</c:v>
                </c:pt>
                <c:pt idx="152">
                  <c:v>810196.75</c:v>
                </c:pt>
                <c:pt idx="153">
                  <c:v>810196.75</c:v>
                </c:pt>
                <c:pt idx="154">
                  <c:v>810196.75</c:v>
                </c:pt>
                <c:pt idx="155">
                  <c:v>810196.75</c:v>
                </c:pt>
                <c:pt idx="156">
                  <c:v>810196.75</c:v>
                </c:pt>
                <c:pt idx="157">
                  <c:v>810196.75</c:v>
                </c:pt>
                <c:pt idx="158">
                  <c:v>810196.75</c:v>
                </c:pt>
                <c:pt idx="159">
                  <c:v>810196.75</c:v>
                </c:pt>
                <c:pt idx="160">
                  <c:v>810196.75</c:v>
                </c:pt>
                <c:pt idx="161">
                  <c:v>810196.75</c:v>
                </c:pt>
                <c:pt idx="162">
                  <c:v>810196.75</c:v>
                </c:pt>
                <c:pt idx="163">
                  <c:v>810196.75</c:v>
                </c:pt>
                <c:pt idx="164">
                  <c:v>810196.75</c:v>
                </c:pt>
                <c:pt idx="165">
                  <c:v>810196.75</c:v>
                </c:pt>
                <c:pt idx="166">
                  <c:v>810196.75</c:v>
                </c:pt>
                <c:pt idx="167">
                  <c:v>810196.75</c:v>
                </c:pt>
                <c:pt idx="168">
                  <c:v>810196.75</c:v>
                </c:pt>
                <c:pt idx="169">
                  <c:v>810196.75</c:v>
                </c:pt>
                <c:pt idx="170">
                  <c:v>810196.75</c:v>
                </c:pt>
                <c:pt idx="171">
                  <c:v>810196.75</c:v>
                </c:pt>
                <c:pt idx="172">
                  <c:v>810196.75</c:v>
                </c:pt>
                <c:pt idx="173">
                  <c:v>810196.75</c:v>
                </c:pt>
                <c:pt idx="174">
                  <c:v>810196.75</c:v>
                </c:pt>
                <c:pt idx="175">
                  <c:v>810196.75</c:v>
                </c:pt>
                <c:pt idx="176">
                  <c:v>810196.75</c:v>
                </c:pt>
                <c:pt idx="177">
                  <c:v>810196.75</c:v>
                </c:pt>
                <c:pt idx="178">
                  <c:v>810196.75</c:v>
                </c:pt>
                <c:pt idx="179">
                  <c:v>810196.75</c:v>
                </c:pt>
                <c:pt idx="180">
                  <c:v>810196.75</c:v>
                </c:pt>
                <c:pt idx="181">
                  <c:v>810196.75</c:v>
                </c:pt>
                <c:pt idx="182">
                  <c:v>810196.75</c:v>
                </c:pt>
                <c:pt idx="183">
                  <c:v>810196.75</c:v>
                </c:pt>
                <c:pt idx="184">
                  <c:v>810196.75</c:v>
                </c:pt>
                <c:pt idx="185">
                  <c:v>810196.75</c:v>
                </c:pt>
                <c:pt idx="186">
                  <c:v>810196.75</c:v>
                </c:pt>
                <c:pt idx="187">
                  <c:v>810196.75</c:v>
                </c:pt>
                <c:pt idx="188">
                  <c:v>810196.75</c:v>
                </c:pt>
                <c:pt idx="189">
                  <c:v>810196.75</c:v>
                </c:pt>
                <c:pt idx="190">
                  <c:v>810196.75</c:v>
                </c:pt>
                <c:pt idx="191">
                  <c:v>810196.75</c:v>
                </c:pt>
                <c:pt idx="192">
                  <c:v>810196.75</c:v>
                </c:pt>
                <c:pt idx="193">
                  <c:v>810196.75</c:v>
                </c:pt>
                <c:pt idx="194">
                  <c:v>810196.75</c:v>
                </c:pt>
                <c:pt idx="195">
                  <c:v>810196.75</c:v>
                </c:pt>
                <c:pt idx="196">
                  <c:v>810196.75</c:v>
                </c:pt>
                <c:pt idx="197">
                  <c:v>810196.75</c:v>
                </c:pt>
                <c:pt idx="198">
                  <c:v>810196.75</c:v>
                </c:pt>
                <c:pt idx="199">
                  <c:v>810196.75</c:v>
                </c:pt>
                <c:pt idx="200">
                  <c:v>810196.75</c:v>
                </c:pt>
                <c:pt idx="201">
                  <c:v>810196.75</c:v>
                </c:pt>
                <c:pt idx="202">
                  <c:v>810196.75</c:v>
                </c:pt>
                <c:pt idx="203">
                  <c:v>810196.75</c:v>
                </c:pt>
                <c:pt idx="204">
                  <c:v>810196.75</c:v>
                </c:pt>
                <c:pt idx="205">
                  <c:v>810196.75</c:v>
                </c:pt>
                <c:pt idx="206">
                  <c:v>810196.75</c:v>
                </c:pt>
                <c:pt idx="207">
                  <c:v>810196.75</c:v>
                </c:pt>
                <c:pt idx="208">
                  <c:v>810196.75</c:v>
                </c:pt>
                <c:pt idx="209">
                  <c:v>810196.75</c:v>
                </c:pt>
                <c:pt idx="210">
                  <c:v>810196.75</c:v>
                </c:pt>
                <c:pt idx="211">
                  <c:v>810196.75</c:v>
                </c:pt>
                <c:pt idx="212">
                  <c:v>810196.75</c:v>
                </c:pt>
                <c:pt idx="213">
                  <c:v>810196.75</c:v>
                </c:pt>
                <c:pt idx="214">
                  <c:v>810196.75</c:v>
                </c:pt>
                <c:pt idx="215">
                  <c:v>810196.75</c:v>
                </c:pt>
                <c:pt idx="216">
                  <c:v>810196.75</c:v>
                </c:pt>
                <c:pt idx="217">
                  <c:v>810196.75</c:v>
                </c:pt>
                <c:pt idx="218">
                  <c:v>810196.75</c:v>
                </c:pt>
                <c:pt idx="219">
                  <c:v>810196.75</c:v>
                </c:pt>
                <c:pt idx="220">
                  <c:v>810196.75</c:v>
                </c:pt>
                <c:pt idx="221">
                  <c:v>810196.75</c:v>
                </c:pt>
                <c:pt idx="222">
                  <c:v>810196.75</c:v>
                </c:pt>
                <c:pt idx="223">
                  <c:v>810196.75</c:v>
                </c:pt>
                <c:pt idx="224">
                  <c:v>810196.75</c:v>
                </c:pt>
                <c:pt idx="225">
                  <c:v>810196.75</c:v>
                </c:pt>
                <c:pt idx="226">
                  <c:v>810196.75</c:v>
                </c:pt>
                <c:pt idx="227">
                  <c:v>810196.75</c:v>
                </c:pt>
                <c:pt idx="228">
                  <c:v>810196.75</c:v>
                </c:pt>
                <c:pt idx="229">
                  <c:v>810196.75</c:v>
                </c:pt>
                <c:pt idx="230">
                  <c:v>810196.75</c:v>
                </c:pt>
                <c:pt idx="231">
                  <c:v>810196.75</c:v>
                </c:pt>
                <c:pt idx="232">
                  <c:v>810196.75</c:v>
                </c:pt>
                <c:pt idx="233">
                  <c:v>810196.75</c:v>
                </c:pt>
                <c:pt idx="234">
                  <c:v>810196.75</c:v>
                </c:pt>
                <c:pt idx="235">
                  <c:v>810196.75</c:v>
                </c:pt>
                <c:pt idx="236">
                  <c:v>810196.75</c:v>
                </c:pt>
                <c:pt idx="237">
                  <c:v>810196.75</c:v>
                </c:pt>
                <c:pt idx="238">
                  <c:v>810196.75</c:v>
                </c:pt>
                <c:pt idx="239">
                  <c:v>810196.75</c:v>
                </c:pt>
                <c:pt idx="240">
                  <c:v>810196.75</c:v>
                </c:pt>
                <c:pt idx="241">
                  <c:v>810196.75</c:v>
                </c:pt>
                <c:pt idx="242">
                  <c:v>810196.75</c:v>
                </c:pt>
                <c:pt idx="243">
                  <c:v>810196.75</c:v>
                </c:pt>
                <c:pt idx="244">
                  <c:v>810196.75</c:v>
                </c:pt>
                <c:pt idx="245">
                  <c:v>810196.75</c:v>
                </c:pt>
                <c:pt idx="246">
                  <c:v>810196.75</c:v>
                </c:pt>
                <c:pt idx="247">
                  <c:v>810196.75</c:v>
                </c:pt>
                <c:pt idx="248">
                  <c:v>810196.75</c:v>
                </c:pt>
                <c:pt idx="249">
                  <c:v>810196.75</c:v>
                </c:pt>
                <c:pt idx="250">
                  <c:v>729075.80559999996</c:v>
                </c:pt>
                <c:pt idx="251">
                  <c:v>729075.80559999996</c:v>
                </c:pt>
                <c:pt idx="252">
                  <c:v>729075.80559999996</c:v>
                </c:pt>
                <c:pt idx="253">
                  <c:v>729075.80559999996</c:v>
                </c:pt>
                <c:pt idx="254">
                  <c:v>729075.80559999996</c:v>
                </c:pt>
                <c:pt idx="255">
                  <c:v>729075.80559999996</c:v>
                </c:pt>
                <c:pt idx="256">
                  <c:v>729075.80559999996</c:v>
                </c:pt>
                <c:pt idx="257">
                  <c:v>729075.80559999996</c:v>
                </c:pt>
                <c:pt idx="258">
                  <c:v>729075.80559999996</c:v>
                </c:pt>
                <c:pt idx="259">
                  <c:v>729075.80559999996</c:v>
                </c:pt>
                <c:pt idx="260">
                  <c:v>729075.80559999996</c:v>
                </c:pt>
                <c:pt idx="261">
                  <c:v>729075.80559999996</c:v>
                </c:pt>
                <c:pt idx="262">
                  <c:v>729075.80559999996</c:v>
                </c:pt>
                <c:pt idx="263">
                  <c:v>729075.80559999996</c:v>
                </c:pt>
                <c:pt idx="264">
                  <c:v>729075.80559999996</c:v>
                </c:pt>
                <c:pt idx="265">
                  <c:v>729075.80559999996</c:v>
                </c:pt>
                <c:pt idx="266">
                  <c:v>729075.80559999996</c:v>
                </c:pt>
                <c:pt idx="267">
                  <c:v>729075.80559999996</c:v>
                </c:pt>
                <c:pt idx="268">
                  <c:v>729075.80559999996</c:v>
                </c:pt>
                <c:pt idx="269">
                  <c:v>729075.80559999996</c:v>
                </c:pt>
                <c:pt idx="270">
                  <c:v>729075.80559999996</c:v>
                </c:pt>
                <c:pt idx="271">
                  <c:v>729075.80559999996</c:v>
                </c:pt>
                <c:pt idx="272">
                  <c:v>729075.80559999996</c:v>
                </c:pt>
                <c:pt idx="273">
                  <c:v>729075.80559999996</c:v>
                </c:pt>
                <c:pt idx="274">
                  <c:v>729075.80559999996</c:v>
                </c:pt>
                <c:pt idx="275">
                  <c:v>729075.80559999996</c:v>
                </c:pt>
                <c:pt idx="276">
                  <c:v>729075.80559999996</c:v>
                </c:pt>
                <c:pt idx="277">
                  <c:v>729075.80559999996</c:v>
                </c:pt>
                <c:pt idx="278">
                  <c:v>729075.80559999996</c:v>
                </c:pt>
                <c:pt idx="279">
                  <c:v>729075.80559999996</c:v>
                </c:pt>
                <c:pt idx="280">
                  <c:v>729075.80559999996</c:v>
                </c:pt>
                <c:pt idx="281">
                  <c:v>729075.80559999996</c:v>
                </c:pt>
                <c:pt idx="282">
                  <c:v>729075.80559999996</c:v>
                </c:pt>
                <c:pt idx="283">
                  <c:v>729075.80559999996</c:v>
                </c:pt>
                <c:pt idx="284">
                  <c:v>729075.80559999996</c:v>
                </c:pt>
                <c:pt idx="285">
                  <c:v>729075.80559999996</c:v>
                </c:pt>
                <c:pt idx="286">
                  <c:v>729075.80559999996</c:v>
                </c:pt>
                <c:pt idx="287">
                  <c:v>729075.80559999996</c:v>
                </c:pt>
                <c:pt idx="288">
                  <c:v>729075.80559999996</c:v>
                </c:pt>
                <c:pt idx="289">
                  <c:v>729075.80559999996</c:v>
                </c:pt>
                <c:pt idx="290">
                  <c:v>729075.80559999996</c:v>
                </c:pt>
                <c:pt idx="291">
                  <c:v>729075.80559999996</c:v>
                </c:pt>
                <c:pt idx="292">
                  <c:v>729075.80559999996</c:v>
                </c:pt>
                <c:pt idx="293">
                  <c:v>729075.80559999996</c:v>
                </c:pt>
                <c:pt idx="294">
                  <c:v>729075.80559999996</c:v>
                </c:pt>
                <c:pt idx="295">
                  <c:v>729075.80559999996</c:v>
                </c:pt>
                <c:pt idx="296">
                  <c:v>729075.80559999996</c:v>
                </c:pt>
                <c:pt idx="297">
                  <c:v>729075.80559999996</c:v>
                </c:pt>
                <c:pt idx="298">
                  <c:v>729075.80559999996</c:v>
                </c:pt>
                <c:pt idx="299">
                  <c:v>729075.80559999996</c:v>
                </c:pt>
                <c:pt idx="300">
                  <c:v>729075.80559999996</c:v>
                </c:pt>
                <c:pt idx="301">
                  <c:v>729075.80559999996</c:v>
                </c:pt>
                <c:pt idx="302">
                  <c:v>729075.80559999996</c:v>
                </c:pt>
                <c:pt idx="303">
                  <c:v>729075.80559999996</c:v>
                </c:pt>
                <c:pt idx="304">
                  <c:v>729075.80559999996</c:v>
                </c:pt>
                <c:pt idx="305">
                  <c:v>729075.80559999996</c:v>
                </c:pt>
                <c:pt idx="306">
                  <c:v>729075.80559999996</c:v>
                </c:pt>
                <c:pt idx="307">
                  <c:v>729075.80559999996</c:v>
                </c:pt>
                <c:pt idx="308">
                  <c:v>729075.80559999996</c:v>
                </c:pt>
                <c:pt idx="309">
                  <c:v>729075.80559999996</c:v>
                </c:pt>
                <c:pt idx="310">
                  <c:v>729075.80559999996</c:v>
                </c:pt>
                <c:pt idx="311">
                  <c:v>729075.80559999996</c:v>
                </c:pt>
                <c:pt idx="312">
                  <c:v>729075.80559999996</c:v>
                </c:pt>
                <c:pt idx="313">
                  <c:v>729075.80559999996</c:v>
                </c:pt>
                <c:pt idx="314">
                  <c:v>729075.80559999996</c:v>
                </c:pt>
                <c:pt idx="315">
                  <c:v>729075.80559999996</c:v>
                </c:pt>
                <c:pt idx="316">
                  <c:v>729075.80559999996</c:v>
                </c:pt>
                <c:pt idx="317">
                  <c:v>729075.80559999996</c:v>
                </c:pt>
                <c:pt idx="318">
                  <c:v>729075.80559999996</c:v>
                </c:pt>
                <c:pt idx="319">
                  <c:v>729075.80559999996</c:v>
                </c:pt>
                <c:pt idx="320">
                  <c:v>729075.80559999996</c:v>
                </c:pt>
                <c:pt idx="321">
                  <c:v>729075.80559999996</c:v>
                </c:pt>
                <c:pt idx="322">
                  <c:v>729075.80559999996</c:v>
                </c:pt>
                <c:pt idx="323">
                  <c:v>729075.80559999996</c:v>
                </c:pt>
                <c:pt idx="324">
                  <c:v>729075.80559999996</c:v>
                </c:pt>
                <c:pt idx="325">
                  <c:v>729075.80559999996</c:v>
                </c:pt>
                <c:pt idx="326">
                  <c:v>729075.80559999996</c:v>
                </c:pt>
                <c:pt idx="327">
                  <c:v>729075.80559999996</c:v>
                </c:pt>
                <c:pt idx="328">
                  <c:v>729075.80559999996</c:v>
                </c:pt>
                <c:pt idx="329">
                  <c:v>729075.80559999996</c:v>
                </c:pt>
                <c:pt idx="330">
                  <c:v>729075.80559999996</c:v>
                </c:pt>
                <c:pt idx="331">
                  <c:v>729075.80559999996</c:v>
                </c:pt>
                <c:pt idx="332">
                  <c:v>729075.80559999996</c:v>
                </c:pt>
                <c:pt idx="333">
                  <c:v>729075.80559999996</c:v>
                </c:pt>
                <c:pt idx="334">
                  <c:v>729075.80559999996</c:v>
                </c:pt>
                <c:pt idx="335">
                  <c:v>729075.80559999996</c:v>
                </c:pt>
                <c:pt idx="336">
                  <c:v>729075.80559999996</c:v>
                </c:pt>
                <c:pt idx="337">
                  <c:v>729075.80559999996</c:v>
                </c:pt>
                <c:pt idx="338">
                  <c:v>729075.80559999996</c:v>
                </c:pt>
                <c:pt idx="339">
                  <c:v>729075.80559999996</c:v>
                </c:pt>
                <c:pt idx="340">
                  <c:v>729075.80559999996</c:v>
                </c:pt>
                <c:pt idx="341">
                  <c:v>729075.80559999996</c:v>
                </c:pt>
                <c:pt idx="342">
                  <c:v>729075.80559999996</c:v>
                </c:pt>
                <c:pt idx="343">
                  <c:v>729075.80559999996</c:v>
                </c:pt>
                <c:pt idx="344">
                  <c:v>729075.80559999996</c:v>
                </c:pt>
                <c:pt idx="345">
                  <c:v>729075.80559999996</c:v>
                </c:pt>
                <c:pt idx="346">
                  <c:v>729075.80559999996</c:v>
                </c:pt>
                <c:pt idx="347">
                  <c:v>729075.80559999996</c:v>
                </c:pt>
                <c:pt idx="348">
                  <c:v>729075.80559999996</c:v>
                </c:pt>
                <c:pt idx="349">
                  <c:v>729075.80559999996</c:v>
                </c:pt>
                <c:pt idx="350">
                  <c:v>729075.80559999996</c:v>
                </c:pt>
                <c:pt idx="351">
                  <c:v>729075.80559999996</c:v>
                </c:pt>
                <c:pt idx="352">
                  <c:v>729075.80559999996</c:v>
                </c:pt>
                <c:pt idx="353">
                  <c:v>729075.80559999996</c:v>
                </c:pt>
                <c:pt idx="354">
                  <c:v>729075.80559999996</c:v>
                </c:pt>
                <c:pt idx="355">
                  <c:v>729075.80559999996</c:v>
                </c:pt>
                <c:pt idx="356">
                  <c:v>729075.80559999996</c:v>
                </c:pt>
                <c:pt idx="357">
                  <c:v>729075.80559999996</c:v>
                </c:pt>
                <c:pt idx="358">
                  <c:v>729075.80559999996</c:v>
                </c:pt>
                <c:pt idx="359">
                  <c:v>729075.80559999996</c:v>
                </c:pt>
                <c:pt idx="360">
                  <c:v>729075.80559999996</c:v>
                </c:pt>
                <c:pt idx="361">
                  <c:v>729075.80559999996</c:v>
                </c:pt>
                <c:pt idx="362">
                  <c:v>729075.80559999996</c:v>
                </c:pt>
                <c:pt idx="363">
                  <c:v>729075.80559999996</c:v>
                </c:pt>
                <c:pt idx="364">
                  <c:v>729075.80559999996</c:v>
                </c:pt>
                <c:pt idx="365">
                  <c:v>729075.80559999996</c:v>
                </c:pt>
                <c:pt idx="366">
                  <c:v>729075.80559999996</c:v>
                </c:pt>
                <c:pt idx="367">
                  <c:v>729075.80559999996</c:v>
                </c:pt>
                <c:pt idx="368">
                  <c:v>729075.80559999996</c:v>
                </c:pt>
                <c:pt idx="369">
                  <c:v>729075.80559999996</c:v>
                </c:pt>
                <c:pt idx="370">
                  <c:v>729075.80559999996</c:v>
                </c:pt>
                <c:pt idx="371">
                  <c:v>773055.24479999999</c:v>
                </c:pt>
                <c:pt idx="372">
                  <c:v>773055.24479999999</c:v>
                </c:pt>
                <c:pt idx="373">
                  <c:v>773055.24479999999</c:v>
                </c:pt>
                <c:pt idx="374">
                  <c:v>773055.24479999999</c:v>
                </c:pt>
                <c:pt idx="375">
                  <c:v>773055.24479999999</c:v>
                </c:pt>
                <c:pt idx="376">
                  <c:v>773055.24479999999</c:v>
                </c:pt>
                <c:pt idx="377">
                  <c:v>773055.24479999999</c:v>
                </c:pt>
                <c:pt idx="378">
                  <c:v>773055.24479999999</c:v>
                </c:pt>
                <c:pt idx="379">
                  <c:v>773055.24479999999</c:v>
                </c:pt>
                <c:pt idx="380">
                  <c:v>773055.24479999999</c:v>
                </c:pt>
                <c:pt idx="381">
                  <c:v>773055.24479999999</c:v>
                </c:pt>
                <c:pt idx="382">
                  <c:v>773055.24479999999</c:v>
                </c:pt>
                <c:pt idx="383">
                  <c:v>773055.24479999999</c:v>
                </c:pt>
                <c:pt idx="384">
                  <c:v>773055.24479999999</c:v>
                </c:pt>
                <c:pt idx="385">
                  <c:v>773055.24479999999</c:v>
                </c:pt>
                <c:pt idx="386">
                  <c:v>773055.24479999999</c:v>
                </c:pt>
                <c:pt idx="387">
                  <c:v>773055.24479999999</c:v>
                </c:pt>
                <c:pt idx="388">
                  <c:v>773055.24479999999</c:v>
                </c:pt>
                <c:pt idx="389">
                  <c:v>773055.24479999999</c:v>
                </c:pt>
                <c:pt idx="390">
                  <c:v>773055.24479999999</c:v>
                </c:pt>
                <c:pt idx="391">
                  <c:v>773055.24479999999</c:v>
                </c:pt>
                <c:pt idx="392">
                  <c:v>773055.24479999999</c:v>
                </c:pt>
                <c:pt idx="393">
                  <c:v>773055.24479999999</c:v>
                </c:pt>
                <c:pt idx="394">
                  <c:v>773055.24479999999</c:v>
                </c:pt>
                <c:pt idx="395">
                  <c:v>773055.24479999999</c:v>
                </c:pt>
                <c:pt idx="396">
                  <c:v>773055.24479999999</c:v>
                </c:pt>
                <c:pt idx="397">
                  <c:v>773055.24479999999</c:v>
                </c:pt>
                <c:pt idx="398">
                  <c:v>773055.24479999999</c:v>
                </c:pt>
                <c:pt idx="399">
                  <c:v>773055.24479999999</c:v>
                </c:pt>
                <c:pt idx="400">
                  <c:v>773055.24479999999</c:v>
                </c:pt>
                <c:pt idx="401">
                  <c:v>773055.24479999999</c:v>
                </c:pt>
                <c:pt idx="402">
                  <c:v>773055.24479999999</c:v>
                </c:pt>
                <c:pt idx="403">
                  <c:v>773055.24479999999</c:v>
                </c:pt>
                <c:pt idx="404">
                  <c:v>773055.24479999999</c:v>
                </c:pt>
                <c:pt idx="405">
                  <c:v>773055.24479999999</c:v>
                </c:pt>
                <c:pt idx="406">
                  <c:v>773055.24479999999</c:v>
                </c:pt>
                <c:pt idx="407">
                  <c:v>773055.24479999999</c:v>
                </c:pt>
                <c:pt idx="408">
                  <c:v>773055.24479999999</c:v>
                </c:pt>
                <c:pt idx="409">
                  <c:v>773055.24479999999</c:v>
                </c:pt>
                <c:pt idx="410">
                  <c:v>773055.24479999999</c:v>
                </c:pt>
                <c:pt idx="411">
                  <c:v>773055.24479999999</c:v>
                </c:pt>
                <c:pt idx="412">
                  <c:v>773055.24479999999</c:v>
                </c:pt>
                <c:pt idx="413">
                  <c:v>773055.24479999999</c:v>
                </c:pt>
                <c:pt idx="414">
                  <c:v>773055.24479999999</c:v>
                </c:pt>
                <c:pt idx="415">
                  <c:v>773055.24479999999</c:v>
                </c:pt>
                <c:pt idx="416">
                  <c:v>773055.24479999999</c:v>
                </c:pt>
                <c:pt idx="417">
                  <c:v>773055.24479999999</c:v>
                </c:pt>
                <c:pt idx="418">
                  <c:v>773055.24479999999</c:v>
                </c:pt>
                <c:pt idx="419">
                  <c:v>773055.24479999999</c:v>
                </c:pt>
                <c:pt idx="420">
                  <c:v>773055.24479999999</c:v>
                </c:pt>
                <c:pt idx="421">
                  <c:v>773055.24479999999</c:v>
                </c:pt>
                <c:pt idx="422">
                  <c:v>773055.24479999999</c:v>
                </c:pt>
                <c:pt idx="423">
                  <c:v>773055.24479999999</c:v>
                </c:pt>
                <c:pt idx="424">
                  <c:v>773055.24479999999</c:v>
                </c:pt>
                <c:pt idx="425">
                  <c:v>773055.24479999999</c:v>
                </c:pt>
                <c:pt idx="426">
                  <c:v>773055.24479999999</c:v>
                </c:pt>
                <c:pt idx="427">
                  <c:v>773055.24479999999</c:v>
                </c:pt>
                <c:pt idx="428">
                  <c:v>773055.24479999999</c:v>
                </c:pt>
                <c:pt idx="429">
                  <c:v>773055.24479999999</c:v>
                </c:pt>
                <c:pt idx="430">
                  <c:v>773055.24479999999</c:v>
                </c:pt>
                <c:pt idx="431">
                  <c:v>773055.24479999999</c:v>
                </c:pt>
                <c:pt idx="432">
                  <c:v>773055.24479999999</c:v>
                </c:pt>
                <c:pt idx="433">
                  <c:v>773055.24479999999</c:v>
                </c:pt>
                <c:pt idx="434">
                  <c:v>773055.24479999999</c:v>
                </c:pt>
                <c:pt idx="435">
                  <c:v>773055.24479999999</c:v>
                </c:pt>
                <c:pt idx="436">
                  <c:v>773055.24479999999</c:v>
                </c:pt>
                <c:pt idx="437">
                  <c:v>773055.24479999999</c:v>
                </c:pt>
                <c:pt idx="438">
                  <c:v>773055.24479999999</c:v>
                </c:pt>
                <c:pt idx="439">
                  <c:v>773055.24479999999</c:v>
                </c:pt>
                <c:pt idx="440">
                  <c:v>773055.24479999999</c:v>
                </c:pt>
                <c:pt idx="441">
                  <c:v>773055.24479999999</c:v>
                </c:pt>
                <c:pt idx="442">
                  <c:v>773055.24479999999</c:v>
                </c:pt>
                <c:pt idx="443">
                  <c:v>773055.24479999999</c:v>
                </c:pt>
                <c:pt idx="444">
                  <c:v>773055.24479999999</c:v>
                </c:pt>
                <c:pt idx="445">
                  <c:v>773055.24479999999</c:v>
                </c:pt>
                <c:pt idx="446">
                  <c:v>773055.24479999999</c:v>
                </c:pt>
                <c:pt idx="447">
                  <c:v>773055.24479999999</c:v>
                </c:pt>
                <c:pt idx="448">
                  <c:v>773055.24479999999</c:v>
                </c:pt>
                <c:pt idx="449">
                  <c:v>773055.24479999999</c:v>
                </c:pt>
                <c:pt idx="450">
                  <c:v>773055.24479999999</c:v>
                </c:pt>
                <c:pt idx="451">
                  <c:v>773055.24479999999</c:v>
                </c:pt>
                <c:pt idx="452">
                  <c:v>773055.24479999999</c:v>
                </c:pt>
                <c:pt idx="453">
                  <c:v>773055.24479999999</c:v>
                </c:pt>
                <c:pt idx="454">
                  <c:v>773055.24479999999</c:v>
                </c:pt>
                <c:pt idx="455">
                  <c:v>773055.24479999999</c:v>
                </c:pt>
                <c:pt idx="456">
                  <c:v>773055.24479999999</c:v>
                </c:pt>
                <c:pt idx="457">
                  <c:v>773055.24479999999</c:v>
                </c:pt>
                <c:pt idx="458">
                  <c:v>773055.24479999999</c:v>
                </c:pt>
                <c:pt idx="459">
                  <c:v>773055.24479999999</c:v>
                </c:pt>
                <c:pt idx="460">
                  <c:v>773055.24479999999</c:v>
                </c:pt>
                <c:pt idx="461">
                  <c:v>773055.24479999999</c:v>
                </c:pt>
                <c:pt idx="462">
                  <c:v>773055.24479999999</c:v>
                </c:pt>
                <c:pt idx="463">
                  <c:v>773055.24479999999</c:v>
                </c:pt>
                <c:pt idx="464">
                  <c:v>773055.24479999999</c:v>
                </c:pt>
                <c:pt idx="465">
                  <c:v>773055.24479999999</c:v>
                </c:pt>
                <c:pt idx="466">
                  <c:v>773055.24479999999</c:v>
                </c:pt>
                <c:pt idx="467">
                  <c:v>773055.24479999999</c:v>
                </c:pt>
                <c:pt idx="468">
                  <c:v>773055.24479999999</c:v>
                </c:pt>
                <c:pt idx="469">
                  <c:v>773055.24479999999</c:v>
                </c:pt>
                <c:pt idx="470">
                  <c:v>773055.24479999999</c:v>
                </c:pt>
                <c:pt idx="471">
                  <c:v>773055.24479999999</c:v>
                </c:pt>
                <c:pt idx="472">
                  <c:v>773055.24479999999</c:v>
                </c:pt>
                <c:pt idx="473">
                  <c:v>773055.24479999999</c:v>
                </c:pt>
                <c:pt idx="474">
                  <c:v>773055.24479999999</c:v>
                </c:pt>
                <c:pt idx="475">
                  <c:v>773055.24479999999</c:v>
                </c:pt>
                <c:pt idx="476">
                  <c:v>773055.24479999999</c:v>
                </c:pt>
                <c:pt idx="477">
                  <c:v>773055.24479999999</c:v>
                </c:pt>
                <c:pt idx="478">
                  <c:v>773055.24479999999</c:v>
                </c:pt>
                <c:pt idx="479">
                  <c:v>773055.24479999999</c:v>
                </c:pt>
                <c:pt idx="480">
                  <c:v>773055.24479999999</c:v>
                </c:pt>
                <c:pt idx="481">
                  <c:v>773055.24479999999</c:v>
                </c:pt>
                <c:pt idx="482">
                  <c:v>773055.24479999999</c:v>
                </c:pt>
                <c:pt idx="483">
                  <c:v>773055.24479999999</c:v>
                </c:pt>
                <c:pt idx="484">
                  <c:v>773055.24479999999</c:v>
                </c:pt>
                <c:pt idx="485">
                  <c:v>773055.24479999999</c:v>
                </c:pt>
                <c:pt idx="486">
                  <c:v>773055.24479999999</c:v>
                </c:pt>
                <c:pt idx="487">
                  <c:v>773055.24479999999</c:v>
                </c:pt>
                <c:pt idx="488">
                  <c:v>773055.24479999999</c:v>
                </c:pt>
                <c:pt idx="489">
                  <c:v>773055.24479999999</c:v>
                </c:pt>
                <c:pt idx="490">
                  <c:v>773055.24479999999</c:v>
                </c:pt>
                <c:pt idx="491">
                  <c:v>773055.24479999999</c:v>
                </c:pt>
                <c:pt idx="492">
                  <c:v>773055.24479999999</c:v>
                </c:pt>
                <c:pt idx="493">
                  <c:v>773055.24479999999</c:v>
                </c:pt>
                <c:pt idx="494">
                  <c:v>773055.24479999999</c:v>
                </c:pt>
                <c:pt idx="495">
                  <c:v>773055.24479999999</c:v>
                </c:pt>
                <c:pt idx="496">
                  <c:v>773055.24479999999</c:v>
                </c:pt>
                <c:pt idx="497">
                  <c:v>773055.24479999999</c:v>
                </c:pt>
                <c:pt idx="498">
                  <c:v>773055.24479999999</c:v>
                </c:pt>
                <c:pt idx="499">
                  <c:v>773055.24479999999</c:v>
                </c:pt>
                <c:pt idx="500">
                  <c:v>773055.24479999999</c:v>
                </c:pt>
                <c:pt idx="501">
                  <c:v>782138.02640000009</c:v>
                </c:pt>
                <c:pt idx="502">
                  <c:v>782138.02640000009</c:v>
                </c:pt>
                <c:pt idx="503">
                  <c:v>782138.02640000009</c:v>
                </c:pt>
                <c:pt idx="504">
                  <c:v>782138.02640000009</c:v>
                </c:pt>
                <c:pt idx="505">
                  <c:v>782138.02640000009</c:v>
                </c:pt>
                <c:pt idx="506">
                  <c:v>782138.02640000009</c:v>
                </c:pt>
                <c:pt idx="507">
                  <c:v>782138.02640000009</c:v>
                </c:pt>
                <c:pt idx="508">
                  <c:v>782138.02640000009</c:v>
                </c:pt>
                <c:pt idx="509">
                  <c:v>782138.02640000009</c:v>
                </c:pt>
                <c:pt idx="510">
                  <c:v>782138.02640000009</c:v>
                </c:pt>
                <c:pt idx="511">
                  <c:v>782138.02640000009</c:v>
                </c:pt>
                <c:pt idx="512">
                  <c:v>782138.02640000009</c:v>
                </c:pt>
                <c:pt idx="513">
                  <c:v>782138.02640000009</c:v>
                </c:pt>
                <c:pt idx="514">
                  <c:v>782138.02640000009</c:v>
                </c:pt>
                <c:pt idx="515">
                  <c:v>782138.02640000009</c:v>
                </c:pt>
                <c:pt idx="516">
                  <c:v>782138.02640000009</c:v>
                </c:pt>
                <c:pt idx="517">
                  <c:v>782138.02640000009</c:v>
                </c:pt>
                <c:pt idx="518">
                  <c:v>782138.02640000009</c:v>
                </c:pt>
                <c:pt idx="519">
                  <c:v>782138.02640000009</c:v>
                </c:pt>
                <c:pt idx="520">
                  <c:v>782138.02640000009</c:v>
                </c:pt>
                <c:pt idx="521">
                  <c:v>782138.02640000009</c:v>
                </c:pt>
                <c:pt idx="522">
                  <c:v>782138.02640000009</c:v>
                </c:pt>
                <c:pt idx="523">
                  <c:v>782138.02640000009</c:v>
                </c:pt>
                <c:pt idx="524">
                  <c:v>782138.02640000009</c:v>
                </c:pt>
                <c:pt idx="525">
                  <c:v>782138.02640000009</c:v>
                </c:pt>
                <c:pt idx="526">
                  <c:v>782138.02640000009</c:v>
                </c:pt>
                <c:pt idx="527">
                  <c:v>782138.02640000009</c:v>
                </c:pt>
                <c:pt idx="528">
                  <c:v>782138.02640000009</c:v>
                </c:pt>
                <c:pt idx="529">
                  <c:v>782138.02640000009</c:v>
                </c:pt>
                <c:pt idx="530">
                  <c:v>782138.02640000009</c:v>
                </c:pt>
                <c:pt idx="531">
                  <c:v>782138.02640000009</c:v>
                </c:pt>
                <c:pt idx="532">
                  <c:v>782138.02640000009</c:v>
                </c:pt>
                <c:pt idx="533">
                  <c:v>782138.02640000009</c:v>
                </c:pt>
                <c:pt idx="534">
                  <c:v>782138.02640000009</c:v>
                </c:pt>
                <c:pt idx="535">
                  <c:v>782138.02640000009</c:v>
                </c:pt>
                <c:pt idx="536">
                  <c:v>782138.02640000009</c:v>
                </c:pt>
                <c:pt idx="537">
                  <c:v>782138.02640000009</c:v>
                </c:pt>
                <c:pt idx="538">
                  <c:v>782138.02640000009</c:v>
                </c:pt>
                <c:pt idx="539">
                  <c:v>782138.02640000009</c:v>
                </c:pt>
                <c:pt idx="540">
                  <c:v>782138.02640000009</c:v>
                </c:pt>
                <c:pt idx="541">
                  <c:v>782138.02640000009</c:v>
                </c:pt>
                <c:pt idx="542">
                  <c:v>782138.02640000009</c:v>
                </c:pt>
                <c:pt idx="543">
                  <c:v>782138.02640000009</c:v>
                </c:pt>
                <c:pt idx="544">
                  <c:v>782138.02640000009</c:v>
                </c:pt>
                <c:pt idx="545">
                  <c:v>782138.02640000009</c:v>
                </c:pt>
                <c:pt idx="546">
                  <c:v>782138.02640000009</c:v>
                </c:pt>
                <c:pt idx="547">
                  <c:v>782138.02640000009</c:v>
                </c:pt>
                <c:pt idx="548">
                  <c:v>782138.02640000009</c:v>
                </c:pt>
                <c:pt idx="549">
                  <c:v>782138.02640000009</c:v>
                </c:pt>
                <c:pt idx="550">
                  <c:v>782138.02640000009</c:v>
                </c:pt>
                <c:pt idx="551">
                  <c:v>782138.02640000009</c:v>
                </c:pt>
                <c:pt idx="552">
                  <c:v>782138.02640000009</c:v>
                </c:pt>
                <c:pt idx="553">
                  <c:v>782138.02640000009</c:v>
                </c:pt>
                <c:pt idx="554">
                  <c:v>782138.02640000009</c:v>
                </c:pt>
                <c:pt idx="555">
                  <c:v>782138.02640000009</c:v>
                </c:pt>
                <c:pt idx="556">
                  <c:v>782138.02640000009</c:v>
                </c:pt>
                <c:pt idx="557">
                  <c:v>782138.02640000009</c:v>
                </c:pt>
                <c:pt idx="558">
                  <c:v>782138.02640000009</c:v>
                </c:pt>
                <c:pt idx="559">
                  <c:v>782138.02640000009</c:v>
                </c:pt>
                <c:pt idx="560">
                  <c:v>782138.02640000009</c:v>
                </c:pt>
                <c:pt idx="561">
                  <c:v>782138.02640000009</c:v>
                </c:pt>
                <c:pt idx="562">
                  <c:v>782138.02640000009</c:v>
                </c:pt>
                <c:pt idx="563">
                  <c:v>782138.02640000009</c:v>
                </c:pt>
                <c:pt idx="564">
                  <c:v>782138.02640000009</c:v>
                </c:pt>
                <c:pt idx="565">
                  <c:v>782138.02640000009</c:v>
                </c:pt>
                <c:pt idx="566">
                  <c:v>782138.02640000009</c:v>
                </c:pt>
                <c:pt idx="567">
                  <c:v>782138.02640000009</c:v>
                </c:pt>
                <c:pt idx="568">
                  <c:v>782138.02640000009</c:v>
                </c:pt>
                <c:pt idx="569">
                  <c:v>782138.02640000009</c:v>
                </c:pt>
                <c:pt idx="570">
                  <c:v>782138.02640000009</c:v>
                </c:pt>
                <c:pt idx="571">
                  <c:v>782138.02640000009</c:v>
                </c:pt>
                <c:pt idx="572">
                  <c:v>782138.02640000009</c:v>
                </c:pt>
                <c:pt idx="573">
                  <c:v>782138.02640000009</c:v>
                </c:pt>
                <c:pt idx="574">
                  <c:v>782138.02640000009</c:v>
                </c:pt>
                <c:pt idx="575">
                  <c:v>782138.02640000009</c:v>
                </c:pt>
                <c:pt idx="576">
                  <c:v>782138.02640000009</c:v>
                </c:pt>
                <c:pt idx="577">
                  <c:v>782138.02640000009</c:v>
                </c:pt>
                <c:pt idx="578">
                  <c:v>782138.02640000009</c:v>
                </c:pt>
                <c:pt idx="579">
                  <c:v>782138.02640000009</c:v>
                </c:pt>
                <c:pt idx="580">
                  <c:v>782138.02640000009</c:v>
                </c:pt>
                <c:pt idx="581">
                  <c:v>782138.02640000009</c:v>
                </c:pt>
                <c:pt idx="582">
                  <c:v>782138.02640000009</c:v>
                </c:pt>
                <c:pt idx="583">
                  <c:v>782138.02640000009</c:v>
                </c:pt>
                <c:pt idx="584">
                  <c:v>782138.02640000009</c:v>
                </c:pt>
                <c:pt idx="585">
                  <c:v>782138.02640000009</c:v>
                </c:pt>
                <c:pt idx="586">
                  <c:v>782138.02640000009</c:v>
                </c:pt>
                <c:pt idx="587">
                  <c:v>782138.02640000009</c:v>
                </c:pt>
                <c:pt idx="588">
                  <c:v>782138.02640000009</c:v>
                </c:pt>
                <c:pt idx="589">
                  <c:v>782138.02640000009</c:v>
                </c:pt>
                <c:pt idx="590">
                  <c:v>782138.02640000009</c:v>
                </c:pt>
                <c:pt idx="591">
                  <c:v>782138.02640000009</c:v>
                </c:pt>
                <c:pt idx="592">
                  <c:v>782138.02640000009</c:v>
                </c:pt>
                <c:pt idx="593">
                  <c:v>782138.02640000009</c:v>
                </c:pt>
                <c:pt idx="594">
                  <c:v>782138.02640000009</c:v>
                </c:pt>
                <c:pt idx="595">
                  <c:v>782138.02640000009</c:v>
                </c:pt>
                <c:pt idx="596">
                  <c:v>782138.02640000009</c:v>
                </c:pt>
                <c:pt idx="597">
                  <c:v>782138.02640000009</c:v>
                </c:pt>
                <c:pt idx="598">
                  <c:v>782138.02640000009</c:v>
                </c:pt>
                <c:pt idx="599">
                  <c:v>782138.02640000009</c:v>
                </c:pt>
                <c:pt idx="600">
                  <c:v>782138.02640000009</c:v>
                </c:pt>
                <c:pt idx="601">
                  <c:v>782138.02640000009</c:v>
                </c:pt>
                <c:pt idx="602">
                  <c:v>782138.02640000009</c:v>
                </c:pt>
                <c:pt idx="603">
                  <c:v>782138.02640000009</c:v>
                </c:pt>
                <c:pt idx="604">
                  <c:v>782138.02640000009</c:v>
                </c:pt>
                <c:pt idx="605">
                  <c:v>782138.02640000009</c:v>
                </c:pt>
                <c:pt idx="606">
                  <c:v>782138.02640000009</c:v>
                </c:pt>
                <c:pt idx="607">
                  <c:v>782138.02640000009</c:v>
                </c:pt>
                <c:pt idx="608">
                  <c:v>782138.02640000009</c:v>
                </c:pt>
                <c:pt idx="609">
                  <c:v>782138.02640000009</c:v>
                </c:pt>
                <c:pt idx="610">
                  <c:v>782138.02640000009</c:v>
                </c:pt>
                <c:pt idx="611">
                  <c:v>782138.02640000009</c:v>
                </c:pt>
                <c:pt idx="612">
                  <c:v>782138.02640000009</c:v>
                </c:pt>
                <c:pt idx="613">
                  <c:v>782138.02640000009</c:v>
                </c:pt>
                <c:pt idx="614">
                  <c:v>782138.02640000009</c:v>
                </c:pt>
                <c:pt idx="615">
                  <c:v>782138.02640000009</c:v>
                </c:pt>
                <c:pt idx="616">
                  <c:v>782138.02640000009</c:v>
                </c:pt>
                <c:pt idx="617">
                  <c:v>782138.02640000009</c:v>
                </c:pt>
                <c:pt idx="618">
                  <c:v>782138.02640000009</c:v>
                </c:pt>
                <c:pt idx="619">
                  <c:v>782138.02640000009</c:v>
                </c:pt>
                <c:pt idx="620">
                  <c:v>782138.02640000009</c:v>
                </c:pt>
                <c:pt idx="621">
                  <c:v>782138.02640000009</c:v>
                </c:pt>
                <c:pt idx="622">
                  <c:v>782138.02640000009</c:v>
                </c:pt>
                <c:pt idx="623">
                  <c:v>782138.02640000009</c:v>
                </c:pt>
                <c:pt idx="624">
                  <c:v>689515.89</c:v>
                </c:pt>
                <c:pt idx="625">
                  <c:v>689515.89</c:v>
                </c:pt>
                <c:pt idx="626">
                  <c:v>689515.89</c:v>
                </c:pt>
                <c:pt idx="627">
                  <c:v>689515.89</c:v>
                </c:pt>
                <c:pt idx="628">
                  <c:v>689515.89</c:v>
                </c:pt>
                <c:pt idx="629">
                  <c:v>689515.89</c:v>
                </c:pt>
                <c:pt idx="630">
                  <c:v>689515.89</c:v>
                </c:pt>
                <c:pt idx="631">
                  <c:v>689515.89</c:v>
                </c:pt>
                <c:pt idx="632">
                  <c:v>689515.89</c:v>
                </c:pt>
                <c:pt idx="633">
                  <c:v>689515.89</c:v>
                </c:pt>
                <c:pt idx="634">
                  <c:v>689515.89</c:v>
                </c:pt>
                <c:pt idx="635">
                  <c:v>689515.89</c:v>
                </c:pt>
                <c:pt idx="636">
                  <c:v>689515.89</c:v>
                </c:pt>
                <c:pt idx="637">
                  <c:v>689515.89</c:v>
                </c:pt>
                <c:pt idx="638">
                  <c:v>689515.89</c:v>
                </c:pt>
                <c:pt idx="639">
                  <c:v>689515.89</c:v>
                </c:pt>
                <c:pt idx="640">
                  <c:v>689515.89</c:v>
                </c:pt>
                <c:pt idx="641">
                  <c:v>689515.89</c:v>
                </c:pt>
                <c:pt idx="642">
                  <c:v>689515.89</c:v>
                </c:pt>
                <c:pt idx="643">
                  <c:v>689515.89</c:v>
                </c:pt>
                <c:pt idx="644">
                  <c:v>689515.89</c:v>
                </c:pt>
                <c:pt idx="645">
                  <c:v>689515.89</c:v>
                </c:pt>
                <c:pt idx="646">
                  <c:v>689515.89</c:v>
                </c:pt>
                <c:pt idx="647">
                  <c:v>689515.89</c:v>
                </c:pt>
                <c:pt idx="648">
                  <c:v>689515.89</c:v>
                </c:pt>
                <c:pt idx="649">
                  <c:v>689515.89</c:v>
                </c:pt>
                <c:pt idx="650">
                  <c:v>689515.89</c:v>
                </c:pt>
                <c:pt idx="651">
                  <c:v>689515.89</c:v>
                </c:pt>
                <c:pt idx="652">
                  <c:v>689515.89</c:v>
                </c:pt>
                <c:pt idx="653">
                  <c:v>689515.89</c:v>
                </c:pt>
                <c:pt idx="654">
                  <c:v>689515.89</c:v>
                </c:pt>
                <c:pt idx="655">
                  <c:v>689515.89</c:v>
                </c:pt>
                <c:pt idx="656">
                  <c:v>689515.89</c:v>
                </c:pt>
                <c:pt idx="657">
                  <c:v>689515.89</c:v>
                </c:pt>
                <c:pt idx="658">
                  <c:v>689515.89</c:v>
                </c:pt>
                <c:pt idx="659">
                  <c:v>689515.89</c:v>
                </c:pt>
                <c:pt idx="660">
                  <c:v>689515.89</c:v>
                </c:pt>
                <c:pt idx="661">
                  <c:v>689515.89</c:v>
                </c:pt>
                <c:pt idx="662">
                  <c:v>689515.89</c:v>
                </c:pt>
                <c:pt idx="663">
                  <c:v>689515.89</c:v>
                </c:pt>
                <c:pt idx="664">
                  <c:v>689515.89</c:v>
                </c:pt>
                <c:pt idx="665">
                  <c:v>689515.89</c:v>
                </c:pt>
                <c:pt idx="666">
                  <c:v>689515.89</c:v>
                </c:pt>
                <c:pt idx="667">
                  <c:v>689515.89</c:v>
                </c:pt>
                <c:pt idx="668">
                  <c:v>689515.89</c:v>
                </c:pt>
                <c:pt idx="669">
                  <c:v>689515.89</c:v>
                </c:pt>
                <c:pt idx="670">
                  <c:v>689515.89</c:v>
                </c:pt>
                <c:pt idx="671">
                  <c:v>689515.89</c:v>
                </c:pt>
                <c:pt idx="672">
                  <c:v>689515.89</c:v>
                </c:pt>
                <c:pt idx="673">
                  <c:v>689515.89</c:v>
                </c:pt>
                <c:pt idx="674">
                  <c:v>689515.89</c:v>
                </c:pt>
                <c:pt idx="675">
                  <c:v>689515.89</c:v>
                </c:pt>
                <c:pt idx="676">
                  <c:v>689515.89</c:v>
                </c:pt>
                <c:pt idx="677">
                  <c:v>689515.89</c:v>
                </c:pt>
                <c:pt idx="678">
                  <c:v>689515.89</c:v>
                </c:pt>
                <c:pt idx="679">
                  <c:v>689515.89</c:v>
                </c:pt>
                <c:pt idx="680">
                  <c:v>689515.89</c:v>
                </c:pt>
                <c:pt idx="681">
                  <c:v>689515.89</c:v>
                </c:pt>
                <c:pt idx="682">
                  <c:v>689515.89</c:v>
                </c:pt>
                <c:pt idx="683">
                  <c:v>689515.89</c:v>
                </c:pt>
                <c:pt idx="684">
                  <c:v>689515.89</c:v>
                </c:pt>
                <c:pt idx="685">
                  <c:v>689515.89</c:v>
                </c:pt>
                <c:pt idx="686">
                  <c:v>689515.89</c:v>
                </c:pt>
                <c:pt idx="687">
                  <c:v>689515.89</c:v>
                </c:pt>
                <c:pt idx="688">
                  <c:v>689515.89</c:v>
                </c:pt>
                <c:pt idx="689">
                  <c:v>689515.89</c:v>
                </c:pt>
                <c:pt idx="690">
                  <c:v>689515.89</c:v>
                </c:pt>
                <c:pt idx="691">
                  <c:v>689515.89</c:v>
                </c:pt>
                <c:pt idx="692">
                  <c:v>689515.89</c:v>
                </c:pt>
                <c:pt idx="693">
                  <c:v>689515.89</c:v>
                </c:pt>
                <c:pt idx="694">
                  <c:v>689515.89</c:v>
                </c:pt>
                <c:pt idx="695">
                  <c:v>689515.89</c:v>
                </c:pt>
                <c:pt idx="696">
                  <c:v>689515.89</c:v>
                </c:pt>
                <c:pt idx="697">
                  <c:v>689515.89</c:v>
                </c:pt>
                <c:pt idx="698">
                  <c:v>689515.89</c:v>
                </c:pt>
                <c:pt idx="699">
                  <c:v>689515.89</c:v>
                </c:pt>
                <c:pt idx="700">
                  <c:v>689515.89</c:v>
                </c:pt>
                <c:pt idx="701">
                  <c:v>689515.89</c:v>
                </c:pt>
                <c:pt idx="702">
                  <c:v>689515.89</c:v>
                </c:pt>
                <c:pt idx="703">
                  <c:v>689515.89</c:v>
                </c:pt>
                <c:pt idx="704">
                  <c:v>689515.89</c:v>
                </c:pt>
                <c:pt idx="705">
                  <c:v>689515.89</c:v>
                </c:pt>
                <c:pt idx="706">
                  <c:v>689515.89</c:v>
                </c:pt>
                <c:pt idx="707">
                  <c:v>689515.89</c:v>
                </c:pt>
                <c:pt idx="708">
                  <c:v>689515.89</c:v>
                </c:pt>
                <c:pt idx="709">
                  <c:v>689515.89</c:v>
                </c:pt>
                <c:pt idx="710">
                  <c:v>689515.89</c:v>
                </c:pt>
                <c:pt idx="711">
                  <c:v>689515.89</c:v>
                </c:pt>
                <c:pt idx="712">
                  <c:v>689515.89</c:v>
                </c:pt>
                <c:pt idx="713">
                  <c:v>689515.89</c:v>
                </c:pt>
                <c:pt idx="714">
                  <c:v>689515.89</c:v>
                </c:pt>
                <c:pt idx="715">
                  <c:v>689515.89</c:v>
                </c:pt>
                <c:pt idx="716">
                  <c:v>689515.89</c:v>
                </c:pt>
                <c:pt idx="717">
                  <c:v>689515.89</c:v>
                </c:pt>
                <c:pt idx="718">
                  <c:v>689515.89</c:v>
                </c:pt>
                <c:pt idx="719">
                  <c:v>689515.89</c:v>
                </c:pt>
                <c:pt idx="720">
                  <c:v>689515.89</c:v>
                </c:pt>
                <c:pt idx="721">
                  <c:v>689515.89</c:v>
                </c:pt>
                <c:pt idx="722">
                  <c:v>689515.89</c:v>
                </c:pt>
                <c:pt idx="723">
                  <c:v>689515.89</c:v>
                </c:pt>
                <c:pt idx="724">
                  <c:v>689515.89</c:v>
                </c:pt>
                <c:pt idx="725">
                  <c:v>689515.89</c:v>
                </c:pt>
                <c:pt idx="726">
                  <c:v>689515.89</c:v>
                </c:pt>
                <c:pt idx="727">
                  <c:v>689515.89</c:v>
                </c:pt>
                <c:pt idx="728">
                  <c:v>689515.89</c:v>
                </c:pt>
                <c:pt idx="729">
                  <c:v>689515.89</c:v>
                </c:pt>
                <c:pt idx="730">
                  <c:v>689515.89</c:v>
                </c:pt>
                <c:pt idx="731">
                  <c:v>689515.89</c:v>
                </c:pt>
                <c:pt idx="732">
                  <c:v>689515.89</c:v>
                </c:pt>
                <c:pt idx="733">
                  <c:v>689515.89</c:v>
                </c:pt>
                <c:pt idx="734">
                  <c:v>689515.89</c:v>
                </c:pt>
                <c:pt idx="735">
                  <c:v>689515.89</c:v>
                </c:pt>
                <c:pt idx="736">
                  <c:v>689515.89</c:v>
                </c:pt>
                <c:pt idx="737">
                  <c:v>689515.89</c:v>
                </c:pt>
                <c:pt idx="738">
                  <c:v>689515.89</c:v>
                </c:pt>
                <c:pt idx="739">
                  <c:v>689515.89</c:v>
                </c:pt>
                <c:pt idx="740">
                  <c:v>689515.89</c:v>
                </c:pt>
                <c:pt idx="741">
                  <c:v>689515.89</c:v>
                </c:pt>
                <c:pt idx="742">
                  <c:v>689515.89</c:v>
                </c:pt>
                <c:pt idx="743">
                  <c:v>689515.89</c:v>
                </c:pt>
                <c:pt idx="744">
                  <c:v>689515.89</c:v>
                </c:pt>
                <c:pt idx="745">
                  <c:v>689515.89</c:v>
                </c:pt>
                <c:pt idx="746">
                  <c:v>689515.89</c:v>
                </c:pt>
                <c:pt idx="747">
                  <c:v>689515.89</c:v>
                </c:pt>
                <c:pt idx="748">
                  <c:v>689515.89</c:v>
                </c:pt>
                <c:pt idx="749">
                  <c:v>689515.89</c:v>
                </c:pt>
                <c:pt idx="750">
                  <c:v>689515.89</c:v>
                </c:pt>
                <c:pt idx="751">
                  <c:v>689515.89</c:v>
                </c:pt>
                <c:pt idx="752">
                  <c:v>689515.89</c:v>
                </c:pt>
                <c:pt idx="753">
                  <c:v>884173.68050000002</c:v>
                </c:pt>
                <c:pt idx="754">
                  <c:v>884173.68050000002</c:v>
                </c:pt>
                <c:pt idx="755">
                  <c:v>884173.68050000002</c:v>
                </c:pt>
                <c:pt idx="756">
                  <c:v>884173.68050000002</c:v>
                </c:pt>
                <c:pt idx="757">
                  <c:v>884173.68050000002</c:v>
                </c:pt>
                <c:pt idx="758">
                  <c:v>884173.68050000002</c:v>
                </c:pt>
                <c:pt idx="759">
                  <c:v>884173.68050000002</c:v>
                </c:pt>
                <c:pt idx="760">
                  <c:v>884173.68050000002</c:v>
                </c:pt>
                <c:pt idx="761">
                  <c:v>884173.68050000002</c:v>
                </c:pt>
                <c:pt idx="762">
                  <c:v>884173.68050000002</c:v>
                </c:pt>
                <c:pt idx="763">
                  <c:v>884173.68050000002</c:v>
                </c:pt>
                <c:pt idx="764">
                  <c:v>884173.68050000002</c:v>
                </c:pt>
                <c:pt idx="765">
                  <c:v>884173.68050000002</c:v>
                </c:pt>
                <c:pt idx="766">
                  <c:v>884173.68050000002</c:v>
                </c:pt>
                <c:pt idx="767">
                  <c:v>884173.68050000002</c:v>
                </c:pt>
                <c:pt idx="768">
                  <c:v>884173.68050000002</c:v>
                </c:pt>
                <c:pt idx="769">
                  <c:v>884173.68050000002</c:v>
                </c:pt>
                <c:pt idx="770">
                  <c:v>884173.68050000002</c:v>
                </c:pt>
                <c:pt idx="771">
                  <c:v>884173.68050000002</c:v>
                </c:pt>
                <c:pt idx="772">
                  <c:v>884173.68050000002</c:v>
                </c:pt>
                <c:pt idx="773">
                  <c:v>884173.68050000002</c:v>
                </c:pt>
                <c:pt idx="774">
                  <c:v>884173.68050000002</c:v>
                </c:pt>
                <c:pt idx="775">
                  <c:v>884173.68050000002</c:v>
                </c:pt>
                <c:pt idx="776">
                  <c:v>884173.68050000002</c:v>
                </c:pt>
                <c:pt idx="777">
                  <c:v>884173.68050000002</c:v>
                </c:pt>
                <c:pt idx="778">
                  <c:v>884173.68050000002</c:v>
                </c:pt>
                <c:pt idx="779">
                  <c:v>884173.68050000002</c:v>
                </c:pt>
                <c:pt idx="780">
                  <c:v>884173.68050000002</c:v>
                </c:pt>
                <c:pt idx="781">
                  <c:v>884173.68050000002</c:v>
                </c:pt>
                <c:pt idx="782">
                  <c:v>884173.68050000002</c:v>
                </c:pt>
                <c:pt idx="783">
                  <c:v>884173.68050000002</c:v>
                </c:pt>
                <c:pt idx="784">
                  <c:v>884173.68050000002</c:v>
                </c:pt>
                <c:pt idx="785">
                  <c:v>884173.68050000002</c:v>
                </c:pt>
                <c:pt idx="786">
                  <c:v>884173.68050000002</c:v>
                </c:pt>
                <c:pt idx="787">
                  <c:v>884173.68050000002</c:v>
                </c:pt>
                <c:pt idx="788">
                  <c:v>884173.68050000002</c:v>
                </c:pt>
                <c:pt idx="789">
                  <c:v>884173.68050000002</c:v>
                </c:pt>
                <c:pt idx="790">
                  <c:v>884173.68050000002</c:v>
                </c:pt>
                <c:pt idx="791">
                  <c:v>884173.68050000002</c:v>
                </c:pt>
                <c:pt idx="792">
                  <c:v>884173.68050000002</c:v>
                </c:pt>
                <c:pt idx="793">
                  <c:v>884173.68050000002</c:v>
                </c:pt>
                <c:pt idx="794">
                  <c:v>884173.68050000002</c:v>
                </c:pt>
                <c:pt idx="795">
                  <c:v>884173.68050000002</c:v>
                </c:pt>
                <c:pt idx="796">
                  <c:v>884173.68050000002</c:v>
                </c:pt>
                <c:pt idx="797">
                  <c:v>884173.68050000002</c:v>
                </c:pt>
                <c:pt idx="798">
                  <c:v>884173.68050000002</c:v>
                </c:pt>
                <c:pt idx="799">
                  <c:v>884173.68050000002</c:v>
                </c:pt>
                <c:pt idx="800">
                  <c:v>884173.68050000002</c:v>
                </c:pt>
                <c:pt idx="801">
                  <c:v>884173.68050000002</c:v>
                </c:pt>
                <c:pt idx="802">
                  <c:v>884173.68050000002</c:v>
                </c:pt>
                <c:pt idx="803">
                  <c:v>884173.68050000002</c:v>
                </c:pt>
                <c:pt idx="804">
                  <c:v>884173.68050000002</c:v>
                </c:pt>
                <c:pt idx="805">
                  <c:v>884173.68050000002</c:v>
                </c:pt>
                <c:pt idx="806">
                  <c:v>884173.68050000002</c:v>
                </c:pt>
                <c:pt idx="807">
                  <c:v>884173.68050000002</c:v>
                </c:pt>
                <c:pt idx="808">
                  <c:v>884173.68050000002</c:v>
                </c:pt>
                <c:pt idx="809">
                  <c:v>884173.68050000002</c:v>
                </c:pt>
                <c:pt idx="810">
                  <c:v>884173.68050000002</c:v>
                </c:pt>
                <c:pt idx="811">
                  <c:v>884173.68050000002</c:v>
                </c:pt>
                <c:pt idx="812">
                  <c:v>884173.68050000002</c:v>
                </c:pt>
                <c:pt idx="813">
                  <c:v>884173.68050000002</c:v>
                </c:pt>
                <c:pt idx="814">
                  <c:v>884173.68050000002</c:v>
                </c:pt>
                <c:pt idx="815">
                  <c:v>884173.68050000002</c:v>
                </c:pt>
                <c:pt idx="816">
                  <c:v>884173.68050000002</c:v>
                </c:pt>
                <c:pt idx="817">
                  <c:v>884173.68050000002</c:v>
                </c:pt>
                <c:pt idx="818">
                  <c:v>884173.68050000002</c:v>
                </c:pt>
                <c:pt idx="819">
                  <c:v>884173.68050000002</c:v>
                </c:pt>
                <c:pt idx="820">
                  <c:v>884173.68050000002</c:v>
                </c:pt>
                <c:pt idx="821">
                  <c:v>884173.68050000002</c:v>
                </c:pt>
                <c:pt idx="822">
                  <c:v>884173.68050000002</c:v>
                </c:pt>
                <c:pt idx="823">
                  <c:v>884173.68050000002</c:v>
                </c:pt>
                <c:pt idx="824">
                  <c:v>884173.68050000002</c:v>
                </c:pt>
                <c:pt idx="825">
                  <c:v>884173.68050000002</c:v>
                </c:pt>
                <c:pt idx="826">
                  <c:v>884173.68050000002</c:v>
                </c:pt>
                <c:pt idx="827">
                  <c:v>884173.68050000002</c:v>
                </c:pt>
                <c:pt idx="828">
                  <c:v>884173.68050000002</c:v>
                </c:pt>
                <c:pt idx="829">
                  <c:v>884173.68050000002</c:v>
                </c:pt>
                <c:pt idx="830">
                  <c:v>884173.68050000002</c:v>
                </c:pt>
                <c:pt idx="831">
                  <c:v>884173.68050000002</c:v>
                </c:pt>
                <c:pt idx="832">
                  <c:v>884173.68050000002</c:v>
                </c:pt>
                <c:pt idx="833">
                  <c:v>884173.68050000002</c:v>
                </c:pt>
                <c:pt idx="834">
                  <c:v>884173.68050000002</c:v>
                </c:pt>
                <c:pt idx="835">
                  <c:v>884173.68050000002</c:v>
                </c:pt>
                <c:pt idx="836">
                  <c:v>884173.68050000002</c:v>
                </c:pt>
                <c:pt idx="837">
                  <c:v>884173.68050000002</c:v>
                </c:pt>
                <c:pt idx="838">
                  <c:v>884173.68050000002</c:v>
                </c:pt>
                <c:pt idx="839">
                  <c:v>884173.68050000002</c:v>
                </c:pt>
                <c:pt idx="840">
                  <c:v>884173.68050000002</c:v>
                </c:pt>
                <c:pt idx="841">
                  <c:v>884173.68050000002</c:v>
                </c:pt>
                <c:pt idx="842">
                  <c:v>884173.68050000002</c:v>
                </c:pt>
                <c:pt idx="843">
                  <c:v>884173.68050000002</c:v>
                </c:pt>
                <c:pt idx="844">
                  <c:v>884173.68050000002</c:v>
                </c:pt>
                <c:pt idx="845">
                  <c:v>884173.68050000002</c:v>
                </c:pt>
                <c:pt idx="846">
                  <c:v>884173.68050000002</c:v>
                </c:pt>
                <c:pt idx="847">
                  <c:v>884173.68050000002</c:v>
                </c:pt>
                <c:pt idx="848">
                  <c:v>884173.68050000002</c:v>
                </c:pt>
                <c:pt idx="849">
                  <c:v>884173.68050000002</c:v>
                </c:pt>
                <c:pt idx="850">
                  <c:v>884173.68050000002</c:v>
                </c:pt>
                <c:pt idx="851">
                  <c:v>884173.68050000002</c:v>
                </c:pt>
                <c:pt idx="852">
                  <c:v>884173.68050000002</c:v>
                </c:pt>
                <c:pt idx="853">
                  <c:v>884173.68050000002</c:v>
                </c:pt>
                <c:pt idx="854">
                  <c:v>884173.68050000002</c:v>
                </c:pt>
                <c:pt idx="855">
                  <c:v>884173.68050000002</c:v>
                </c:pt>
                <c:pt idx="856">
                  <c:v>884173.68050000002</c:v>
                </c:pt>
                <c:pt idx="857">
                  <c:v>884173.68050000002</c:v>
                </c:pt>
                <c:pt idx="858">
                  <c:v>884173.68050000002</c:v>
                </c:pt>
                <c:pt idx="859">
                  <c:v>884173.68050000002</c:v>
                </c:pt>
                <c:pt idx="860">
                  <c:v>884173.68050000002</c:v>
                </c:pt>
                <c:pt idx="861">
                  <c:v>884173.68050000002</c:v>
                </c:pt>
                <c:pt idx="862">
                  <c:v>884173.68050000002</c:v>
                </c:pt>
                <c:pt idx="863">
                  <c:v>884173.68050000002</c:v>
                </c:pt>
                <c:pt idx="864">
                  <c:v>884173.68050000002</c:v>
                </c:pt>
                <c:pt idx="865">
                  <c:v>884173.68050000002</c:v>
                </c:pt>
                <c:pt idx="866">
                  <c:v>884173.68050000002</c:v>
                </c:pt>
                <c:pt idx="867">
                  <c:v>884173.68050000002</c:v>
                </c:pt>
                <c:pt idx="868">
                  <c:v>884173.68050000002</c:v>
                </c:pt>
                <c:pt idx="869">
                  <c:v>884173.68050000002</c:v>
                </c:pt>
                <c:pt idx="870">
                  <c:v>884173.68050000002</c:v>
                </c:pt>
                <c:pt idx="871">
                  <c:v>884173.68050000002</c:v>
                </c:pt>
                <c:pt idx="872">
                  <c:v>884173.68050000002</c:v>
                </c:pt>
                <c:pt idx="873">
                  <c:v>884173.68050000002</c:v>
                </c:pt>
                <c:pt idx="874">
                  <c:v>884173.68050000002</c:v>
                </c:pt>
                <c:pt idx="875">
                  <c:v>884173.68050000002</c:v>
                </c:pt>
                <c:pt idx="876">
                  <c:v>884173.68050000002</c:v>
                </c:pt>
                <c:pt idx="877">
                  <c:v>884173.68050000002</c:v>
                </c:pt>
                <c:pt idx="878">
                  <c:v>884173.68050000002</c:v>
                </c:pt>
                <c:pt idx="879">
                  <c:v>884173.68050000002</c:v>
                </c:pt>
                <c:pt idx="880">
                  <c:v>884173.68050000002</c:v>
                </c:pt>
                <c:pt idx="881">
                  <c:v>884173.68050000002</c:v>
                </c:pt>
                <c:pt idx="882">
                  <c:v>884173.68050000002</c:v>
                </c:pt>
                <c:pt idx="883">
                  <c:v>884173.68050000002</c:v>
                </c:pt>
                <c:pt idx="884">
                  <c:v>884173.68050000002</c:v>
                </c:pt>
                <c:pt idx="885">
                  <c:v>884173.68050000002</c:v>
                </c:pt>
                <c:pt idx="886">
                  <c:v>884173.68050000002</c:v>
                </c:pt>
                <c:pt idx="887">
                  <c:v>884173.68050000002</c:v>
                </c:pt>
                <c:pt idx="888">
                  <c:v>884173.68050000002</c:v>
                </c:pt>
                <c:pt idx="889">
                  <c:v>884173.68050000002</c:v>
                </c:pt>
                <c:pt idx="890">
                  <c:v>884173.68050000002</c:v>
                </c:pt>
                <c:pt idx="891">
                  <c:v>884173.68050000002</c:v>
                </c:pt>
                <c:pt idx="892">
                  <c:v>884173.68050000002</c:v>
                </c:pt>
                <c:pt idx="893">
                  <c:v>884173.68050000002</c:v>
                </c:pt>
                <c:pt idx="894">
                  <c:v>884173.68050000002</c:v>
                </c:pt>
                <c:pt idx="895">
                  <c:v>884173.68050000002</c:v>
                </c:pt>
                <c:pt idx="896">
                  <c:v>884173.68050000002</c:v>
                </c:pt>
                <c:pt idx="897">
                  <c:v>884173.68050000002</c:v>
                </c:pt>
                <c:pt idx="898">
                  <c:v>884173.68050000002</c:v>
                </c:pt>
                <c:pt idx="899">
                  <c:v>884173.68050000002</c:v>
                </c:pt>
                <c:pt idx="900">
                  <c:v>884173.68050000002</c:v>
                </c:pt>
                <c:pt idx="901">
                  <c:v>884173.68050000002</c:v>
                </c:pt>
                <c:pt idx="902">
                  <c:v>884173.68050000002</c:v>
                </c:pt>
                <c:pt idx="903">
                  <c:v>884173.68050000002</c:v>
                </c:pt>
                <c:pt idx="904">
                  <c:v>884173.68050000002</c:v>
                </c:pt>
                <c:pt idx="905">
                  <c:v>884173.68050000002</c:v>
                </c:pt>
                <c:pt idx="906">
                  <c:v>884173.68050000002</c:v>
                </c:pt>
                <c:pt idx="907">
                  <c:v>884173.68050000002</c:v>
                </c:pt>
                <c:pt idx="908">
                  <c:v>884173.68050000002</c:v>
                </c:pt>
                <c:pt idx="909">
                  <c:v>884173.68050000002</c:v>
                </c:pt>
                <c:pt idx="910">
                  <c:v>884173.68050000002</c:v>
                </c:pt>
                <c:pt idx="911">
                  <c:v>884173.68050000002</c:v>
                </c:pt>
                <c:pt idx="912">
                  <c:v>884173.68050000002</c:v>
                </c:pt>
                <c:pt idx="913">
                  <c:v>884173.68050000002</c:v>
                </c:pt>
                <c:pt idx="914">
                  <c:v>884173.68050000002</c:v>
                </c:pt>
                <c:pt idx="915">
                  <c:v>884173.68050000002</c:v>
                </c:pt>
                <c:pt idx="916">
                  <c:v>884173.68050000002</c:v>
                </c:pt>
                <c:pt idx="917">
                  <c:v>884173.68050000002</c:v>
                </c:pt>
                <c:pt idx="918">
                  <c:v>884173.68050000002</c:v>
                </c:pt>
                <c:pt idx="919">
                  <c:v>884173.68050000002</c:v>
                </c:pt>
                <c:pt idx="920">
                  <c:v>884173.68050000002</c:v>
                </c:pt>
                <c:pt idx="921">
                  <c:v>884173.68050000002</c:v>
                </c:pt>
                <c:pt idx="922">
                  <c:v>884173.68050000002</c:v>
                </c:pt>
                <c:pt idx="923">
                  <c:v>884173.68050000002</c:v>
                </c:pt>
                <c:pt idx="924">
                  <c:v>884173.68050000002</c:v>
                </c:pt>
                <c:pt idx="925">
                  <c:v>884173.68050000002</c:v>
                </c:pt>
                <c:pt idx="926">
                  <c:v>884173.68050000002</c:v>
                </c:pt>
                <c:pt idx="927">
                  <c:v>884173.68050000002</c:v>
                </c:pt>
                <c:pt idx="928">
                  <c:v>884173.68050000002</c:v>
                </c:pt>
                <c:pt idx="929">
                  <c:v>884173.68050000002</c:v>
                </c:pt>
                <c:pt idx="930">
                  <c:v>884173.68050000002</c:v>
                </c:pt>
                <c:pt idx="931">
                  <c:v>884173.68050000002</c:v>
                </c:pt>
                <c:pt idx="932">
                  <c:v>884173.68050000002</c:v>
                </c:pt>
                <c:pt idx="933">
                  <c:v>884173.68050000002</c:v>
                </c:pt>
                <c:pt idx="934">
                  <c:v>884173.68050000002</c:v>
                </c:pt>
                <c:pt idx="935">
                  <c:v>884173.68050000002</c:v>
                </c:pt>
                <c:pt idx="936">
                  <c:v>884173.68050000002</c:v>
                </c:pt>
                <c:pt idx="937">
                  <c:v>884173.68050000002</c:v>
                </c:pt>
                <c:pt idx="938">
                  <c:v>884173.68050000002</c:v>
                </c:pt>
                <c:pt idx="939">
                  <c:v>884173.68050000002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2B-4760-B085-B4228689240B}"/>
            </c:ext>
          </c:extLst>
        </c:ser>
        <c:ser>
          <c:idx val="3"/>
          <c:order val="3"/>
          <c:tx>
            <c:strRef>
              <c:f>'[Графики для диплома.xlsx]Металлурги'!$S$1</c:f>
              <c:strCache>
                <c:ptCount val="1"/>
                <c:pt idx="0">
                  <c:v>Алроса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диплома.xlsx]Металлурги'!$O$2:$O$942</c:f>
              <c:numCache>
                <c:formatCode>m/d/yyyy</c:formatCode>
                <c:ptCount val="941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диплома.xlsx]Металлурги'!$S$2:$S$942</c:f>
              <c:numCache>
                <c:formatCode>General</c:formatCode>
                <c:ptCount val="941"/>
                <c:pt idx="0">
                  <c:v>260453</c:v>
                </c:pt>
                <c:pt idx="1">
                  <c:v>260453</c:v>
                </c:pt>
                <c:pt idx="2">
                  <c:v>260453</c:v>
                </c:pt>
                <c:pt idx="3">
                  <c:v>260453</c:v>
                </c:pt>
                <c:pt idx="4">
                  <c:v>260453</c:v>
                </c:pt>
                <c:pt idx="5">
                  <c:v>260453</c:v>
                </c:pt>
                <c:pt idx="6">
                  <c:v>260453</c:v>
                </c:pt>
                <c:pt idx="7">
                  <c:v>260453</c:v>
                </c:pt>
                <c:pt idx="8">
                  <c:v>260453</c:v>
                </c:pt>
                <c:pt idx="9">
                  <c:v>260453</c:v>
                </c:pt>
                <c:pt idx="10">
                  <c:v>260453</c:v>
                </c:pt>
                <c:pt idx="11">
                  <c:v>260453</c:v>
                </c:pt>
                <c:pt idx="12">
                  <c:v>260453</c:v>
                </c:pt>
                <c:pt idx="13">
                  <c:v>260453</c:v>
                </c:pt>
                <c:pt idx="14">
                  <c:v>260453</c:v>
                </c:pt>
                <c:pt idx="15">
                  <c:v>260453</c:v>
                </c:pt>
                <c:pt idx="16">
                  <c:v>260453</c:v>
                </c:pt>
                <c:pt idx="17">
                  <c:v>260453</c:v>
                </c:pt>
                <c:pt idx="18">
                  <c:v>260453</c:v>
                </c:pt>
                <c:pt idx="19">
                  <c:v>260453</c:v>
                </c:pt>
                <c:pt idx="20">
                  <c:v>260453</c:v>
                </c:pt>
                <c:pt idx="21">
                  <c:v>260453</c:v>
                </c:pt>
                <c:pt idx="22">
                  <c:v>260453</c:v>
                </c:pt>
                <c:pt idx="23">
                  <c:v>260453</c:v>
                </c:pt>
                <c:pt idx="24">
                  <c:v>260453</c:v>
                </c:pt>
                <c:pt idx="25">
                  <c:v>260453</c:v>
                </c:pt>
                <c:pt idx="26">
                  <c:v>260453</c:v>
                </c:pt>
                <c:pt idx="27">
                  <c:v>260453</c:v>
                </c:pt>
                <c:pt idx="28">
                  <c:v>260453</c:v>
                </c:pt>
                <c:pt idx="29">
                  <c:v>260453</c:v>
                </c:pt>
                <c:pt idx="30">
                  <c:v>260453</c:v>
                </c:pt>
                <c:pt idx="31">
                  <c:v>260453</c:v>
                </c:pt>
                <c:pt idx="32">
                  <c:v>260453</c:v>
                </c:pt>
                <c:pt idx="33">
                  <c:v>260453</c:v>
                </c:pt>
                <c:pt idx="34">
                  <c:v>260453</c:v>
                </c:pt>
                <c:pt idx="35">
                  <c:v>260453</c:v>
                </c:pt>
                <c:pt idx="36">
                  <c:v>260453</c:v>
                </c:pt>
                <c:pt idx="37">
                  <c:v>260453</c:v>
                </c:pt>
                <c:pt idx="38">
                  <c:v>260453</c:v>
                </c:pt>
                <c:pt idx="39">
                  <c:v>260453</c:v>
                </c:pt>
                <c:pt idx="40">
                  <c:v>260453</c:v>
                </c:pt>
                <c:pt idx="41">
                  <c:v>260453</c:v>
                </c:pt>
                <c:pt idx="42">
                  <c:v>260453</c:v>
                </c:pt>
                <c:pt idx="43">
                  <c:v>260453</c:v>
                </c:pt>
                <c:pt idx="44">
                  <c:v>260453</c:v>
                </c:pt>
                <c:pt idx="45">
                  <c:v>260453</c:v>
                </c:pt>
                <c:pt idx="46">
                  <c:v>260453</c:v>
                </c:pt>
                <c:pt idx="47">
                  <c:v>260453</c:v>
                </c:pt>
                <c:pt idx="48">
                  <c:v>260453</c:v>
                </c:pt>
                <c:pt idx="49">
                  <c:v>260453</c:v>
                </c:pt>
                <c:pt idx="50">
                  <c:v>260453</c:v>
                </c:pt>
                <c:pt idx="51">
                  <c:v>260453</c:v>
                </c:pt>
                <c:pt idx="52">
                  <c:v>260453</c:v>
                </c:pt>
                <c:pt idx="53">
                  <c:v>260453</c:v>
                </c:pt>
                <c:pt idx="54">
                  <c:v>260453</c:v>
                </c:pt>
                <c:pt idx="55">
                  <c:v>260453</c:v>
                </c:pt>
                <c:pt idx="56">
                  <c:v>260453</c:v>
                </c:pt>
                <c:pt idx="57">
                  <c:v>260453</c:v>
                </c:pt>
                <c:pt idx="58">
                  <c:v>260453</c:v>
                </c:pt>
                <c:pt idx="59">
                  <c:v>249671</c:v>
                </c:pt>
                <c:pt idx="60">
                  <c:v>249671</c:v>
                </c:pt>
                <c:pt idx="61">
                  <c:v>249671</c:v>
                </c:pt>
                <c:pt idx="62">
                  <c:v>249671</c:v>
                </c:pt>
                <c:pt idx="63">
                  <c:v>249671</c:v>
                </c:pt>
                <c:pt idx="64">
                  <c:v>249671</c:v>
                </c:pt>
                <c:pt idx="65">
                  <c:v>249671</c:v>
                </c:pt>
                <c:pt idx="66">
                  <c:v>249671</c:v>
                </c:pt>
                <c:pt idx="67">
                  <c:v>249671</c:v>
                </c:pt>
                <c:pt idx="68">
                  <c:v>249671</c:v>
                </c:pt>
                <c:pt idx="69">
                  <c:v>249671</c:v>
                </c:pt>
                <c:pt idx="70">
                  <c:v>249671</c:v>
                </c:pt>
                <c:pt idx="71">
                  <c:v>249671</c:v>
                </c:pt>
                <c:pt idx="72">
                  <c:v>249671</c:v>
                </c:pt>
                <c:pt idx="73">
                  <c:v>249671</c:v>
                </c:pt>
                <c:pt idx="74">
                  <c:v>249671</c:v>
                </c:pt>
                <c:pt idx="75">
                  <c:v>249671</c:v>
                </c:pt>
                <c:pt idx="76">
                  <c:v>249671</c:v>
                </c:pt>
                <c:pt idx="77">
                  <c:v>249671</c:v>
                </c:pt>
                <c:pt idx="78">
                  <c:v>249671</c:v>
                </c:pt>
                <c:pt idx="79">
                  <c:v>249671</c:v>
                </c:pt>
                <c:pt idx="80">
                  <c:v>249671</c:v>
                </c:pt>
                <c:pt idx="81">
                  <c:v>249671</c:v>
                </c:pt>
                <c:pt idx="82">
                  <c:v>249671</c:v>
                </c:pt>
                <c:pt idx="83">
                  <c:v>249671</c:v>
                </c:pt>
                <c:pt idx="84">
                  <c:v>249671</c:v>
                </c:pt>
                <c:pt idx="85">
                  <c:v>249671</c:v>
                </c:pt>
                <c:pt idx="86">
                  <c:v>249671</c:v>
                </c:pt>
                <c:pt idx="87">
                  <c:v>249671</c:v>
                </c:pt>
                <c:pt idx="88">
                  <c:v>249671</c:v>
                </c:pt>
                <c:pt idx="89">
                  <c:v>249671</c:v>
                </c:pt>
                <c:pt idx="90">
                  <c:v>249671</c:v>
                </c:pt>
                <c:pt idx="91">
                  <c:v>249671</c:v>
                </c:pt>
                <c:pt idx="92">
                  <c:v>249671</c:v>
                </c:pt>
                <c:pt idx="93">
                  <c:v>249671</c:v>
                </c:pt>
                <c:pt idx="94">
                  <c:v>249671</c:v>
                </c:pt>
                <c:pt idx="95">
                  <c:v>249671</c:v>
                </c:pt>
                <c:pt idx="96">
                  <c:v>249671</c:v>
                </c:pt>
                <c:pt idx="97">
                  <c:v>249671</c:v>
                </c:pt>
                <c:pt idx="98">
                  <c:v>249671</c:v>
                </c:pt>
                <c:pt idx="99">
                  <c:v>249671</c:v>
                </c:pt>
                <c:pt idx="100">
                  <c:v>249671</c:v>
                </c:pt>
                <c:pt idx="101">
                  <c:v>249671</c:v>
                </c:pt>
                <c:pt idx="102">
                  <c:v>249671</c:v>
                </c:pt>
                <c:pt idx="103">
                  <c:v>249671</c:v>
                </c:pt>
                <c:pt idx="104">
                  <c:v>249671</c:v>
                </c:pt>
                <c:pt idx="105">
                  <c:v>249671</c:v>
                </c:pt>
                <c:pt idx="106">
                  <c:v>249671</c:v>
                </c:pt>
                <c:pt idx="107">
                  <c:v>249671</c:v>
                </c:pt>
                <c:pt idx="108">
                  <c:v>249671</c:v>
                </c:pt>
                <c:pt idx="109">
                  <c:v>249671</c:v>
                </c:pt>
                <c:pt idx="110">
                  <c:v>249671</c:v>
                </c:pt>
                <c:pt idx="111">
                  <c:v>249671</c:v>
                </c:pt>
                <c:pt idx="112">
                  <c:v>249671</c:v>
                </c:pt>
                <c:pt idx="113">
                  <c:v>249671</c:v>
                </c:pt>
                <c:pt idx="114">
                  <c:v>249671</c:v>
                </c:pt>
                <c:pt idx="115">
                  <c:v>249671</c:v>
                </c:pt>
                <c:pt idx="116">
                  <c:v>249671</c:v>
                </c:pt>
                <c:pt idx="117">
                  <c:v>249671</c:v>
                </c:pt>
                <c:pt idx="118">
                  <c:v>249671</c:v>
                </c:pt>
                <c:pt idx="119">
                  <c:v>249671</c:v>
                </c:pt>
                <c:pt idx="120">
                  <c:v>271736</c:v>
                </c:pt>
                <c:pt idx="121">
                  <c:v>271736</c:v>
                </c:pt>
                <c:pt idx="122">
                  <c:v>271736</c:v>
                </c:pt>
                <c:pt idx="123">
                  <c:v>271736</c:v>
                </c:pt>
                <c:pt idx="124">
                  <c:v>271736</c:v>
                </c:pt>
                <c:pt idx="125">
                  <c:v>271736</c:v>
                </c:pt>
                <c:pt idx="126">
                  <c:v>271736</c:v>
                </c:pt>
                <c:pt idx="127">
                  <c:v>271736</c:v>
                </c:pt>
                <c:pt idx="128">
                  <c:v>271736</c:v>
                </c:pt>
                <c:pt idx="129">
                  <c:v>271736</c:v>
                </c:pt>
                <c:pt idx="130">
                  <c:v>271736</c:v>
                </c:pt>
                <c:pt idx="131">
                  <c:v>271736</c:v>
                </c:pt>
                <c:pt idx="132">
                  <c:v>271736</c:v>
                </c:pt>
                <c:pt idx="133">
                  <c:v>271736</c:v>
                </c:pt>
                <c:pt idx="134">
                  <c:v>271736</c:v>
                </c:pt>
                <c:pt idx="135">
                  <c:v>271736</c:v>
                </c:pt>
                <c:pt idx="136">
                  <c:v>271736</c:v>
                </c:pt>
                <c:pt idx="137">
                  <c:v>271736</c:v>
                </c:pt>
                <c:pt idx="138">
                  <c:v>271736</c:v>
                </c:pt>
                <c:pt idx="139">
                  <c:v>271736</c:v>
                </c:pt>
                <c:pt idx="140">
                  <c:v>271736</c:v>
                </c:pt>
                <c:pt idx="141">
                  <c:v>271736</c:v>
                </c:pt>
                <c:pt idx="142">
                  <c:v>271736</c:v>
                </c:pt>
                <c:pt idx="143">
                  <c:v>271736</c:v>
                </c:pt>
                <c:pt idx="144">
                  <c:v>271736</c:v>
                </c:pt>
                <c:pt idx="145">
                  <c:v>271736</c:v>
                </c:pt>
                <c:pt idx="146">
                  <c:v>271736</c:v>
                </c:pt>
                <c:pt idx="147">
                  <c:v>271736</c:v>
                </c:pt>
                <c:pt idx="148">
                  <c:v>271736</c:v>
                </c:pt>
                <c:pt idx="149">
                  <c:v>271736</c:v>
                </c:pt>
                <c:pt idx="150">
                  <c:v>271736</c:v>
                </c:pt>
                <c:pt idx="151">
                  <c:v>271736</c:v>
                </c:pt>
                <c:pt idx="152">
                  <c:v>271736</c:v>
                </c:pt>
                <c:pt idx="153">
                  <c:v>271736</c:v>
                </c:pt>
                <c:pt idx="154">
                  <c:v>271736</c:v>
                </c:pt>
                <c:pt idx="155">
                  <c:v>271736</c:v>
                </c:pt>
                <c:pt idx="156">
                  <c:v>271736</c:v>
                </c:pt>
                <c:pt idx="157">
                  <c:v>271736</c:v>
                </c:pt>
                <c:pt idx="158">
                  <c:v>271736</c:v>
                </c:pt>
                <c:pt idx="159">
                  <c:v>271736</c:v>
                </c:pt>
                <c:pt idx="160">
                  <c:v>271736</c:v>
                </c:pt>
                <c:pt idx="161">
                  <c:v>271736</c:v>
                </c:pt>
                <c:pt idx="162">
                  <c:v>271736</c:v>
                </c:pt>
                <c:pt idx="163">
                  <c:v>271736</c:v>
                </c:pt>
                <c:pt idx="164">
                  <c:v>271736</c:v>
                </c:pt>
                <c:pt idx="165">
                  <c:v>271736</c:v>
                </c:pt>
                <c:pt idx="166">
                  <c:v>271736</c:v>
                </c:pt>
                <c:pt idx="167">
                  <c:v>271736</c:v>
                </c:pt>
                <c:pt idx="168">
                  <c:v>271736</c:v>
                </c:pt>
                <c:pt idx="169">
                  <c:v>271736</c:v>
                </c:pt>
                <c:pt idx="170">
                  <c:v>271736</c:v>
                </c:pt>
                <c:pt idx="171">
                  <c:v>271736</c:v>
                </c:pt>
                <c:pt idx="172">
                  <c:v>271736</c:v>
                </c:pt>
                <c:pt idx="173">
                  <c:v>271736</c:v>
                </c:pt>
                <c:pt idx="174">
                  <c:v>271736</c:v>
                </c:pt>
                <c:pt idx="175">
                  <c:v>271736</c:v>
                </c:pt>
                <c:pt idx="176">
                  <c:v>271736</c:v>
                </c:pt>
                <c:pt idx="177">
                  <c:v>271736</c:v>
                </c:pt>
                <c:pt idx="178">
                  <c:v>271736</c:v>
                </c:pt>
                <c:pt idx="179">
                  <c:v>271736</c:v>
                </c:pt>
                <c:pt idx="180">
                  <c:v>271736</c:v>
                </c:pt>
                <c:pt idx="181">
                  <c:v>271736</c:v>
                </c:pt>
                <c:pt idx="182">
                  <c:v>271736</c:v>
                </c:pt>
                <c:pt idx="183">
                  <c:v>271736</c:v>
                </c:pt>
                <c:pt idx="184">
                  <c:v>271736</c:v>
                </c:pt>
                <c:pt idx="185">
                  <c:v>271736</c:v>
                </c:pt>
                <c:pt idx="186">
                  <c:v>283580</c:v>
                </c:pt>
                <c:pt idx="187">
                  <c:v>283580</c:v>
                </c:pt>
                <c:pt idx="188">
                  <c:v>283580</c:v>
                </c:pt>
                <c:pt idx="189">
                  <c:v>283580</c:v>
                </c:pt>
                <c:pt idx="190">
                  <c:v>283580</c:v>
                </c:pt>
                <c:pt idx="191">
                  <c:v>283580</c:v>
                </c:pt>
                <c:pt idx="192">
                  <c:v>283580</c:v>
                </c:pt>
                <c:pt idx="193">
                  <c:v>283580</c:v>
                </c:pt>
                <c:pt idx="194">
                  <c:v>283580</c:v>
                </c:pt>
                <c:pt idx="195">
                  <c:v>283580</c:v>
                </c:pt>
                <c:pt idx="196">
                  <c:v>283580</c:v>
                </c:pt>
                <c:pt idx="197">
                  <c:v>283580</c:v>
                </c:pt>
                <c:pt idx="198">
                  <c:v>283580</c:v>
                </c:pt>
                <c:pt idx="199">
                  <c:v>283580</c:v>
                </c:pt>
                <c:pt idx="200">
                  <c:v>283580</c:v>
                </c:pt>
                <c:pt idx="201">
                  <c:v>283580</c:v>
                </c:pt>
                <c:pt idx="202">
                  <c:v>283580</c:v>
                </c:pt>
                <c:pt idx="203">
                  <c:v>283580</c:v>
                </c:pt>
                <c:pt idx="204">
                  <c:v>283580</c:v>
                </c:pt>
                <c:pt idx="205">
                  <c:v>283580</c:v>
                </c:pt>
                <c:pt idx="206">
                  <c:v>283580</c:v>
                </c:pt>
                <c:pt idx="207">
                  <c:v>283580</c:v>
                </c:pt>
                <c:pt idx="208">
                  <c:v>283580</c:v>
                </c:pt>
                <c:pt idx="209">
                  <c:v>283580</c:v>
                </c:pt>
                <c:pt idx="210">
                  <c:v>283580</c:v>
                </c:pt>
                <c:pt idx="211">
                  <c:v>283580</c:v>
                </c:pt>
                <c:pt idx="212">
                  <c:v>283580</c:v>
                </c:pt>
                <c:pt idx="213">
                  <c:v>283580</c:v>
                </c:pt>
                <c:pt idx="214">
                  <c:v>283580</c:v>
                </c:pt>
                <c:pt idx="215">
                  <c:v>283580</c:v>
                </c:pt>
                <c:pt idx="216">
                  <c:v>283580</c:v>
                </c:pt>
                <c:pt idx="217">
                  <c:v>283580</c:v>
                </c:pt>
                <c:pt idx="218">
                  <c:v>283580</c:v>
                </c:pt>
                <c:pt idx="219">
                  <c:v>283580</c:v>
                </c:pt>
                <c:pt idx="220">
                  <c:v>283580</c:v>
                </c:pt>
                <c:pt idx="221">
                  <c:v>283580</c:v>
                </c:pt>
                <c:pt idx="222">
                  <c:v>283580</c:v>
                </c:pt>
                <c:pt idx="223">
                  <c:v>283580</c:v>
                </c:pt>
                <c:pt idx="224">
                  <c:v>283580</c:v>
                </c:pt>
                <c:pt idx="225">
                  <c:v>283580</c:v>
                </c:pt>
                <c:pt idx="226">
                  <c:v>283580</c:v>
                </c:pt>
                <c:pt idx="227">
                  <c:v>283580</c:v>
                </c:pt>
                <c:pt idx="228">
                  <c:v>283580</c:v>
                </c:pt>
                <c:pt idx="229">
                  <c:v>283580</c:v>
                </c:pt>
                <c:pt idx="230">
                  <c:v>283580</c:v>
                </c:pt>
                <c:pt idx="231">
                  <c:v>283580</c:v>
                </c:pt>
                <c:pt idx="232">
                  <c:v>283580</c:v>
                </c:pt>
                <c:pt idx="233">
                  <c:v>283580</c:v>
                </c:pt>
                <c:pt idx="234">
                  <c:v>283580</c:v>
                </c:pt>
                <c:pt idx="235">
                  <c:v>283580</c:v>
                </c:pt>
                <c:pt idx="236">
                  <c:v>283580</c:v>
                </c:pt>
                <c:pt idx="237">
                  <c:v>283580</c:v>
                </c:pt>
                <c:pt idx="238">
                  <c:v>283580</c:v>
                </c:pt>
                <c:pt idx="239">
                  <c:v>283580</c:v>
                </c:pt>
                <c:pt idx="240">
                  <c:v>283580</c:v>
                </c:pt>
                <c:pt idx="241">
                  <c:v>283580</c:v>
                </c:pt>
                <c:pt idx="242">
                  <c:v>283580</c:v>
                </c:pt>
                <c:pt idx="243">
                  <c:v>283580</c:v>
                </c:pt>
                <c:pt idx="244">
                  <c:v>283580</c:v>
                </c:pt>
                <c:pt idx="245">
                  <c:v>283580</c:v>
                </c:pt>
                <c:pt idx="246">
                  <c:v>283580</c:v>
                </c:pt>
                <c:pt idx="247">
                  <c:v>283580</c:v>
                </c:pt>
                <c:pt idx="248">
                  <c:v>283580</c:v>
                </c:pt>
                <c:pt idx="249">
                  <c:v>283580</c:v>
                </c:pt>
                <c:pt idx="250">
                  <c:v>275348</c:v>
                </c:pt>
                <c:pt idx="251">
                  <c:v>275348</c:v>
                </c:pt>
                <c:pt idx="252">
                  <c:v>275348</c:v>
                </c:pt>
                <c:pt idx="253">
                  <c:v>275348</c:v>
                </c:pt>
                <c:pt idx="254">
                  <c:v>275348</c:v>
                </c:pt>
                <c:pt idx="255">
                  <c:v>275348</c:v>
                </c:pt>
                <c:pt idx="256">
                  <c:v>275348</c:v>
                </c:pt>
                <c:pt idx="257">
                  <c:v>275348</c:v>
                </c:pt>
                <c:pt idx="258">
                  <c:v>275348</c:v>
                </c:pt>
                <c:pt idx="259">
                  <c:v>275348</c:v>
                </c:pt>
                <c:pt idx="260">
                  <c:v>275348</c:v>
                </c:pt>
                <c:pt idx="261">
                  <c:v>275348</c:v>
                </c:pt>
                <c:pt idx="262">
                  <c:v>275348</c:v>
                </c:pt>
                <c:pt idx="263">
                  <c:v>275348</c:v>
                </c:pt>
                <c:pt idx="264">
                  <c:v>275348</c:v>
                </c:pt>
                <c:pt idx="265">
                  <c:v>275348</c:v>
                </c:pt>
                <c:pt idx="266">
                  <c:v>275348</c:v>
                </c:pt>
                <c:pt idx="267">
                  <c:v>275348</c:v>
                </c:pt>
                <c:pt idx="268">
                  <c:v>275348</c:v>
                </c:pt>
                <c:pt idx="269">
                  <c:v>275348</c:v>
                </c:pt>
                <c:pt idx="270">
                  <c:v>275348</c:v>
                </c:pt>
                <c:pt idx="271">
                  <c:v>275348</c:v>
                </c:pt>
                <c:pt idx="272">
                  <c:v>275348</c:v>
                </c:pt>
                <c:pt idx="273">
                  <c:v>275348</c:v>
                </c:pt>
                <c:pt idx="274">
                  <c:v>275348</c:v>
                </c:pt>
                <c:pt idx="275">
                  <c:v>275348</c:v>
                </c:pt>
                <c:pt idx="276">
                  <c:v>275348</c:v>
                </c:pt>
                <c:pt idx="277">
                  <c:v>275348</c:v>
                </c:pt>
                <c:pt idx="278">
                  <c:v>275348</c:v>
                </c:pt>
                <c:pt idx="279">
                  <c:v>275348</c:v>
                </c:pt>
                <c:pt idx="280">
                  <c:v>275348</c:v>
                </c:pt>
                <c:pt idx="281">
                  <c:v>275348</c:v>
                </c:pt>
                <c:pt idx="282">
                  <c:v>275348</c:v>
                </c:pt>
                <c:pt idx="283">
                  <c:v>275348</c:v>
                </c:pt>
                <c:pt idx="284">
                  <c:v>275348</c:v>
                </c:pt>
                <c:pt idx="285">
                  <c:v>275348</c:v>
                </c:pt>
                <c:pt idx="286">
                  <c:v>275348</c:v>
                </c:pt>
                <c:pt idx="287">
                  <c:v>275348</c:v>
                </c:pt>
                <c:pt idx="288">
                  <c:v>275348</c:v>
                </c:pt>
                <c:pt idx="289">
                  <c:v>275348</c:v>
                </c:pt>
                <c:pt idx="290">
                  <c:v>275348</c:v>
                </c:pt>
                <c:pt idx="291">
                  <c:v>275348</c:v>
                </c:pt>
                <c:pt idx="292">
                  <c:v>275348</c:v>
                </c:pt>
                <c:pt idx="293">
                  <c:v>275348</c:v>
                </c:pt>
                <c:pt idx="294">
                  <c:v>275348</c:v>
                </c:pt>
                <c:pt idx="295">
                  <c:v>275348</c:v>
                </c:pt>
                <c:pt idx="296">
                  <c:v>275348</c:v>
                </c:pt>
                <c:pt idx="297">
                  <c:v>275348</c:v>
                </c:pt>
                <c:pt idx="298">
                  <c:v>275348</c:v>
                </c:pt>
                <c:pt idx="299">
                  <c:v>275348</c:v>
                </c:pt>
                <c:pt idx="300">
                  <c:v>275348</c:v>
                </c:pt>
                <c:pt idx="301">
                  <c:v>275348</c:v>
                </c:pt>
                <c:pt idx="302">
                  <c:v>275348</c:v>
                </c:pt>
                <c:pt idx="303">
                  <c:v>275348</c:v>
                </c:pt>
                <c:pt idx="304">
                  <c:v>275348</c:v>
                </c:pt>
                <c:pt idx="305">
                  <c:v>275348</c:v>
                </c:pt>
                <c:pt idx="306">
                  <c:v>275348</c:v>
                </c:pt>
                <c:pt idx="307">
                  <c:v>275348</c:v>
                </c:pt>
                <c:pt idx="308">
                  <c:v>275348</c:v>
                </c:pt>
                <c:pt idx="309">
                  <c:v>275348</c:v>
                </c:pt>
                <c:pt idx="310">
                  <c:v>254714</c:v>
                </c:pt>
                <c:pt idx="311">
                  <c:v>254714</c:v>
                </c:pt>
                <c:pt idx="312">
                  <c:v>254714</c:v>
                </c:pt>
                <c:pt idx="313">
                  <c:v>254714</c:v>
                </c:pt>
                <c:pt idx="314">
                  <c:v>254714</c:v>
                </c:pt>
                <c:pt idx="315">
                  <c:v>254714</c:v>
                </c:pt>
                <c:pt idx="316">
                  <c:v>254714</c:v>
                </c:pt>
                <c:pt idx="317">
                  <c:v>254714</c:v>
                </c:pt>
                <c:pt idx="318">
                  <c:v>254714</c:v>
                </c:pt>
                <c:pt idx="319">
                  <c:v>254714</c:v>
                </c:pt>
                <c:pt idx="320">
                  <c:v>254714</c:v>
                </c:pt>
                <c:pt idx="321">
                  <c:v>254714</c:v>
                </c:pt>
                <c:pt idx="322">
                  <c:v>254714</c:v>
                </c:pt>
                <c:pt idx="323">
                  <c:v>254714</c:v>
                </c:pt>
                <c:pt idx="324">
                  <c:v>254714</c:v>
                </c:pt>
                <c:pt idx="325">
                  <c:v>254714</c:v>
                </c:pt>
                <c:pt idx="326">
                  <c:v>254714</c:v>
                </c:pt>
                <c:pt idx="327">
                  <c:v>254714</c:v>
                </c:pt>
                <c:pt idx="328">
                  <c:v>254714</c:v>
                </c:pt>
                <c:pt idx="329">
                  <c:v>254714</c:v>
                </c:pt>
                <c:pt idx="330">
                  <c:v>254714</c:v>
                </c:pt>
                <c:pt idx="331">
                  <c:v>254714</c:v>
                </c:pt>
                <c:pt idx="332">
                  <c:v>254714</c:v>
                </c:pt>
                <c:pt idx="333">
                  <c:v>254714</c:v>
                </c:pt>
                <c:pt idx="334">
                  <c:v>254714</c:v>
                </c:pt>
                <c:pt idx="335">
                  <c:v>254714</c:v>
                </c:pt>
                <c:pt idx="336">
                  <c:v>254714</c:v>
                </c:pt>
                <c:pt idx="337">
                  <c:v>254714</c:v>
                </c:pt>
                <c:pt idx="338">
                  <c:v>254714</c:v>
                </c:pt>
                <c:pt idx="339">
                  <c:v>254714</c:v>
                </c:pt>
                <c:pt idx="340">
                  <c:v>254714</c:v>
                </c:pt>
                <c:pt idx="341">
                  <c:v>254714</c:v>
                </c:pt>
                <c:pt idx="342">
                  <c:v>254714</c:v>
                </c:pt>
                <c:pt idx="343">
                  <c:v>254714</c:v>
                </c:pt>
                <c:pt idx="344">
                  <c:v>254714</c:v>
                </c:pt>
                <c:pt idx="345">
                  <c:v>254714</c:v>
                </c:pt>
                <c:pt idx="346">
                  <c:v>254714</c:v>
                </c:pt>
                <c:pt idx="347">
                  <c:v>254714</c:v>
                </c:pt>
                <c:pt idx="348">
                  <c:v>254714</c:v>
                </c:pt>
                <c:pt idx="349">
                  <c:v>254714</c:v>
                </c:pt>
                <c:pt idx="350">
                  <c:v>254714</c:v>
                </c:pt>
                <c:pt idx="351">
                  <c:v>254714</c:v>
                </c:pt>
                <c:pt idx="352">
                  <c:v>254714</c:v>
                </c:pt>
                <c:pt idx="353">
                  <c:v>254714</c:v>
                </c:pt>
                <c:pt idx="354">
                  <c:v>254714</c:v>
                </c:pt>
                <c:pt idx="355">
                  <c:v>254714</c:v>
                </c:pt>
                <c:pt idx="356">
                  <c:v>254714</c:v>
                </c:pt>
                <c:pt idx="357">
                  <c:v>254714</c:v>
                </c:pt>
                <c:pt idx="358">
                  <c:v>254714</c:v>
                </c:pt>
                <c:pt idx="359">
                  <c:v>254714</c:v>
                </c:pt>
                <c:pt idx="360">
                  <c:v>254714</c:v>
                </c:pt>
                <c:pt idx="361">
                  <c:v>254714</c:v>
                </c:pt>
                <c:pt idx="362">
                  <c:v>254714</c:v>
                </c:pt>
                <c:pt idx="363">
                  <c:v>254714</c:v>
                </c:pt>
                <c:pt idx="364">
                  <c:v>254714</c:v>
                </c:pt>
                <c:pt idx="365">
                  <c:v>254714</c:v>
                </c:pt>
                <c:pt idx="366">
                  <c:v>254714</c:v>
                </c:pt>
                <c:pt idx="367">
                  <c:v>254714</c:v>
                </c:pt>
                <c:pt idx="368">
                  <c:v>254714</c:v>
                </c:pt>
                <c:pt idx="369">
                  <c:v>254714</c:v>
                </c:pt>
                <c:pt idx="370">
                  <c:v>254714</c:v>
                </c:pt>
                <c:pt idx="371">
                  <c:v>242725</c:v>
                </c:pt>
                <c:pt idx="372">
                  <c:v>242725</c:v>
                </c:pt>
                <c:pt idx="373">
                  <c:v>242725</c:v>
                </c:pt>
                <c:pt idx="374">
                  <c:v>242725</c:v>
                </c:pt>
                <c:pt idx="375">
                  <c:v>242725</c:v>
                </c:pt>
                <c:pt idx="376">
                  <c:v>242725</c:v>
                </c:pt>
                <c:pt idx="377">
                  <c:v>242725</c:v>
                </c:pt>
                <c:pt idx="378">
                  <c:v>242725</c:v>
                </c:pt>
                <c:pt idx="379">
                  <c:v>242725</c:v>
                </c:pt>
                <c:pt idx="380">
                  <c:v>242725</c:v>
                </c:pt>
                <c:pt idx="381">
                  <c:v>242725</c:v>
                </c:pt>
                <c:pt idx="382">
                  <c:v>242725</c:v>
                </c:pt>
                <c:pt idx="383">
                  <c:v>242725</c:v>
                </c:pt>
                <c:pt idx="384">
                  <c:v>242725</c:v>
                </c:pt>
                <c:pt idx="385">
                  <c:v>242725</c:v>
                </c:pt>
                <c:pt idx="386">
                  <c:v>242725</c:v>
                </c:pt>
                <c:pt idx="387">
                  <c:v>242725</c:v>
                </c:pt>
                <c:pt idx="388">
                  <c:v>242725</c:v>
                </c:pt>
                <c:pt idx="389">
                  <c:v>242725</c:v>
                </c:pt>
                <c:pt idx="390">
                  <c:v>242725</c:v>
                </c:pt>
                <c:pt idx="391">
                  <c:v>242725</c:v>
                </c:pt>
                <c:pt idx="392">
                  <c:v>242725</c:v>
                </c:pt>
                <c:pt idx="393">
                  <c:v>242725</c:v>
                </c:pt>
                <c:pt idx="394">
                  <c:v>242725</c:v>
                </c:pt>
                <c:pt idx="395">
                  <c:v>242725</c:v>
                </c:pt>
                <c:pt idx="396">
                  <c:v>242725</c:v>
                </c:pt>
                <c:pt idx="397">
                  <c:v>242725</c:v>
                </c:pt>
                <c:pt idx="398">
                  <c:v>242725</c:v>
                </c:pt>
                <c:pt idx="399">
                  <c:v>242725</c:v>
                </c:pt>
                <c:pt idx="400">
                  <c:v>242725</c:v>
                </c:pt>
                <c:pt idx="401">
                  <c:v>242725</c:v>
                </c:pt>
                <c:pt idx="402">
                  <c:v>242725</c:v>
                </c:pt>
                <c:pt idx="403">
                  <c:v>242725</c:v>
                </c:pt>
                <c:pt idx="404">
                  <c:v>242725</c:v>
                </c:pt>
                <c:pt idx="405">
                  <c:v>242725</c:v>
                </c:pt>
                <c:pt idx="406">
                  <c:v>242725</c:v>
                </c:pt>
                <c:pt idx="407">
                  <c:v>242725</c:v>
                </c:pt>
                <c:pt idx="408">
                  <c:v>242725</c:v>
                </c:pt>
                <c:pt idx="409">
                  <c:v>242725</c:v>
                </c:pt>
                <c:pt idx="410">
                  <c:v>242725</c:v>
                </c:pt>
                <c:pt idx="411">
                  <c:v>242725</c:v>
                </c:pt>
                <c:pt idx="412">
                  <c:v>242725</c:v>
                </c:pt>
                <c:pt idx="413">
                  <c:v>242725</c:v>
                </c:pt>
                <c:pt idx="414">
                  <c:v>242725</c:v>
                </c:pt>
                <c:pt idx="415">
                  <c:v>242725</c:v>
                </c:pt>
                <c:pt idx="416">
                  <c:v>242725</c:v>
                </c:pt>
                <c:pt idx="417">
                  <c:v>242725</c:v>
                </c:pt>
                <c:pt idx="418">
                  <c:v>242725</c:v>
                </c:pt>
                <c:pt idx="419">
                  <c:v>242725</c:v>
                </c:pt>
                <c:pt idx="420">
                  <c:v>242725</c:v>
                </c:pt>
                <c:pt idx="421">
                  <c:v>242725</c:v>
                </c:pt>
                <c:pt idx="422">
                  <c:v>242725</c:v>
                </c:pt>
                <c:pt idx="423">
                  <c:v>242725</c:v>
                </c:pt>
                <c:pt idx="424">
                  <c:v>242725</c:v>
                </c:pt>
                <c:pt idx="425">
                  <c:v>242725</c:v>
                </c:pt>
                <c:pt idx="426">
                  <c:v>242725</c:v>
                </c:pt>
                <c:pt idx="427">
                  <c:v>242725</c:v>
                </c:pt>
                <c:pt idx="428">
                  <c:v>242725</c:v>
                </c:pt>
                <c:pt idx="429">
                  <c:v>242725</c:v>
                </c:pt>
                <c:pt idx="430">
                  <c:v>242725</c:v>
                </c:pt>
                <c:pt idx="431">
                  <c:v>242725</c:v>
                </c:pt>
                <c:pt idx="432">
                  <c:v>242725</c:v>
                </c:pt>
                <c:pt idx="433">
                  <c:v>242725</c:v>
                </c:pt>
                <c:pt idx="434">
                  <c:v>242725</c:v>
                </c:pt>
                <c:pt idx="435">
                  <c:v>242725</c:v>
                </c:pt>
                <c:pt idx="436">
                  <c:v>242725</c:v>
                </c:pt>
                <c:pt idx="437">
                  <c:v>215744</c:v>
                </c:pt>
                <c:pt idx="438">
                  <c:v>215744</c:v>
                </c:pt>
                <c:pt idx="439">
                  <c:v>215744</c:v>
                </c:pt>
                <c:pt idx="440">
                  <c:v>215744</c:v>
                </c:pt>
                <c:pt idx="441">
                  <c:v>215744</c:v>
                </c:pt>
                <c:pt idx="442">
                  <c:v>215744</c:v>
                </c:pt>
                <c:pt idx="443">
                  <c:v>215744</c:v>
                </c:pt>
                <c:pt idx="444">
                  <c:v>215744</c:v>
                </c:pt>
                <c:pt idx="445">
                  <c:v>215744</c:v>
                </c:pt>
                <c:pt idx="446">
                  <c:v>215744</c:v>
                </c:pt>
                <c:pt idx="447">
                  <c:v>215744</c:v>
                </c:pt>
                <c:pt idx="448">
                  <c:v>215744</c:v>
                </c:pt>
                <c:pt idx="449">
                  <c:v>215744</c:v>
                </c:pt>
                <c:pt idx="450">
                  <c:v>215744</c:v>
                </c:pt>
                <c:pt idx="451">
                  <c:v>215744</c:v>
                </c:pt>
                <c:pt idx="452">
                  <c:v>215744</c:v>
                </c:pt>
                <c:pt idx="453">
                  <c:v>215744</c:v>
                </c:pt>
                <c:pt idx="454">
                  <c:v>215744</c:v>
                </c:pt>
                <c:pt idx="455">
                  <c:v>215744</c:v>
                </c:pt>
                <c:pt idx="456">
                  <c:v>215744</c:v>
                </c:pt>
                <c:pt idx="457">
                  <c:v>215744</c:v>
                </c:pt>
                <c:pt idx="458">
                  <c:v>215744</c:v>
                </c:pt>
                <c:pt idx="459">
                  <c:v>215744</c:v>
                </c:pt>
                <c:pt idx="460">
                  <c:v>215744</c:v>
                </c:pt>
                <c:pt idx="461">
                  <c:v>215744</c:v>
                </c:pt>
                <c:pt idx="462">
                  <c:v>215744</c:v>
                </c:pt>
                <c:pt idx="463">
                  <c:v>215744</c:v>
                </c:pt>
                <c:pt idx="464">
                  <c:v>215744</c:v>
                </c:pt>
                <c:pt idx="465">
                  <c:v>215744</c:v>
                </c:pt>
                <c:pt idx="466">
                  <c:v>215744</c:v>
                </c:pt>
                <c:pt idx="467">
                  <c:v>215744</c:v>
                </c:pt>
                <c:pt idx="468">
                  <c:v>215744</c:v>
                </c:pt>
                <c:pt idx="469">
                  <c:v>215744</c:v>
                </c:pt>
                <c:pt idx="470">
                  <c:v>215744</c:v>
                </c:pt>
                <c:pt idx="471">
                  <c:v>215744</c:v>
                </c:pt>
                <c:pt idx="472">
                  <c:v>215744</c:v>
                </c:pt>
                <c:pt idx="473">
                  <c:v>215744</c:v>
                </c:pt>
                <c:pt idx="474">
                  <c:v>215744</c:v>
                </c:pt>
                <c:pt idx="475">
                  <c:v>215744</c:v>
                </c:pt>
                <c:pt idx="476">
                  <c:v>215744</c:v>
                </c:pt>
                <c:pt idx="477">
                  <c:v>215744</c:v>
                </c:pt>
                <c:pt idx="478">
                  <c:v>215744</c:v>
                </c:pt>
                <c:pt idx="479">
                  <c:v>215744</c:v>
                </c:pt>
                <c:pt idx="480">
                  <c:v>215744</c:v>
                </c:pt>
                <c:pt idx="481">
                  <c:v>215744</c:v>
                </c:pt>
                <c:pt idx="482">
                  <c:v>215744</c:v>
                </c:pt>
                <c:pt idx="483">
                  <c:v>215744</c:v>
                </c:pt>
                <c:pt idx="484">
                  <c:v>215744</c:v>
                </c:pt>
                <c:pt idx="485">
                  <c:v>215744</c:v>
                </c:pt>
                <c:pt idx="486">
                  <c:v>215744</c:v>
                </c:pt>
                <c:pt idx="487">
                  <c:v>215744</c:v>
                </c:pt>
                <c:pt idx="488">
                  <c:v>215744</c:v>
                </c:pt>
                <c:pt idx="489">
                  <c:v>215744</c:v>
                </c:pt>
                <c:pt idx="490">
                  <c:v>215744</c:v>
                </c:pt>
                <c:pt idx="491">
                  <c:v>215744</c:v>
                </c:pt>
                <c:pt idx="492">
                  <c:v>215744</c:v>
                </c:pt>
                <c:pt idx="493">
                  <c:v>215744</c:v>
                </c:pt>
                <c:pt idx="494">
                  <c:v>215744</c:v>
                </c:pt>
                <c:pt idx="495">
                  <c:v>215744</c:v>
                </c:pt>
                <c:pt idx="496">
                  <c:v>215744</c:v>
                </c:pt>
                <c:pt idx="497">
                  <c:v>215744</c:v>
                </c:pt>
                <c:pt idx="498">
                  <c:v>215744</c:v>
                </c:pt>
                <c:pt idx="499">
                  <c:v>215744</c:v>
                </c:pt>
                <c:pt idx="500">
                  <c:v>215744</c:v>
                </c:pt>
                <c:pt idx="501">
                  <c:v>171095</c:v>
                </c:pt>
                <c:pt idx="502">
                  <c:v>171095</c:v>
                </c:pt>
                <c:pt idx="503">
                  <c:v>171095</c:v>
                </c:pt>
                <c:pt idx="504">
                  <c:v>171095</c:v>
                </c:pt>
                <c:pt idx="505">
                  <c:v>171095</c:v>
                </c:pt>
                <c:pt idx="506">
                  <c:v>171095</c:v>
                </c:pt>
                <c:pt idx="507">
                  <c:v>171095</c:v>
                </c:pt>
                <c:pt idx="508">
                  <c:v>171095</c:v>
                </c:pt>
                <c:pt idx="509">
                  <c:v>171095</c:v>
                </c:pt>
                <c:pt idx="510">
                  <c:v>171095</c:v>
                </c:pt>
                <c:pt idx="511">
                  <c:v>171095</c:v>
                </c:pt>
                <c:pt idx="512">
                  <c:v>171095</c:v>
                </c:pt>
                <c:pt idx="513">
                  <c:v>171095</c:v>
                </c:pt>
                <c:pt idx="514">
                  <c:v>171095</c:v>
                </c:pt>
                <c:pt idx="515">
                  <c:v>171095</c:v>
                </c:pt>
                <c:pt idx="516">
                  <c:v>171095</c:v>
                </c:pt>
                <c:pt idx="517">
                  <c:v>171095</c:v>
                </c:pt>
                <c:pt idx="518">
                  <c:v>171095</c:v>
                </c:pt>
                <c:pt idx="519">
                  <c:v>171095</c:v>
                </c:pt>
                <c:pt idx="520">
                  <c:v>171095</c:v>
                </c:pt>
                <c:pt idx="521">
                  <c:v>171095</c:v>
                </c:pt>
                <c:pt idx="522">
                  <c:v>171095</c:v>
                </c:pt>
                <c:pt idx="523">
                  <c:v>171095</c:v>
                </c:pt>
                <c:pt idx="524">
                  <c:v>171095</c:v>
                </c:pt>
                <c:pt idx="525">
                  <c:v>171095</c:v>
                </c:pt>
                <c:pt idx="526">
                  <c:v>171095</c:v>
                </c:pt>
                <c:pt idx="527">
                  <c:v>171095</c:v>
                </c:pt>
                <c:pt idx="528">
                  <c:v>171095</c:v>
                </c:pt>
                <c:pt idx="529">
                  <c:v>171095</c:v>
                </c:pt>
                <c:pt idx="530">
                  <c:v>171095</c:v>
                </c:pt>
                <c:pt idx="531">
                  <c:v>171095</c:v>
                </c:pt>
                <c:pt idx="532">
                  <c:v>171095</c:v>
                </c:pt>
                <c:pt idx="533">
                  <c:v>171095</c:v>
                </c:pt>
                <c:pt idx="534">
                  <c:v>171095</c:v>
                </c:pt>
                <c:pt idx="535">
                  <c:v>171095</c:v>
                </c:pt>
                <c:pt idx="536">
                  <c:v>171095</c:v>
                </c:pt>
                <c:pt idx="537">
                  <c:v>171095</c:v>
                </c:pt>
                <c:pt idx="538">
                  <c:v>171095</c:v>
                </c:pt>
                <c:pt idx="539">
                  <c:v>171095</c:v>
                </c:pt>
                <c:pt idx="540">
                  <c:v>171095</c:v>
                </c:pt>
                <c:pt idx="541">
                  <c:v>171095</c:v>
                </c:pt>
                <c:pt idx="542">
                  <c:v>171095</c:v>
                </c:pt>
                <c:pt idx="543">
                  <c:v>171095</c:v>
                </c:pt>
                <c:pt idx="544">
                  <c:v>171095</c:v>
                </c:pt>
                <c:pt idx="545">
                  <c:v>171095</c:v>
                </c:pt>
                <c:pt idx="546">
                  <c:v>171095</c:v>
                </c:pt>
                <c:pt idx="547">
                  <c:v>171095</c:v>
                </c:pt>
                <c:pt idx="548">
                  <c:v>171095</c:v>
                </c:pt>
                <c:pt idx="549">
                  <c:v>171095</c:v>
                </c:pt>
                <c:pt idx="550">
                  <c:v>171095</c:v>
                </c:pt>
                <c:pt idx="551">
                  <c:v>171095</c:v>
                </c:pt>
                <c:pt idx="552">
                  <c:v>171095</c:v>
                </c:pt>
                <c:pt idx="553">
                  <c:v>171095</c:v>
                </c:pt>
                <c:pt idx="554">
                  <c:v>171095</c:v>
                </c:pt>
                <c:pt idx="555">
                  <c:v>171095</c:v>
                </c:pt>
                <c:pt idx="556">
                  <c:v>171095</c:v>
                </c:pt>
                <c:pt idx="557">
                  <c:v>171095</c:v>
                </c:pt>
                <c:pt idx="558">
                  <c:v>171095</c:v>
                </c:pt>
                <c:pt idx="559">
                  <c:v>171095</c:v>
                </c:pt>
                <c:pt idx="560">
                  <c:v>171095</c:v>
                </c:pt>
                <c:pt idx="561">
                  <c:v>171095</c:v>
                </c:pt>
                <c:pt idx="562">
                  <c:v>171095</c:v>
                </c:pt>
                <c:pt idx="563">
                  <c:v>235858</c:v>
                </c:pt>
                <c:pt idx="564">
                  <c:v>235858</c:v>
                </c:pt>
                <c:pt idx="565">
                  <c:v>235858</c:v>
                </c:pt>
                <c:pt idx="566">
                  <c:v>235858</c:v>
                </c:pt>
                <c:pt idx="567">
                  <c:v>235858</c:v>
                </c:pt>
                <c:pt idx="568">
                  <c:v>235858</c:v>
                </c:pt>
                <c:pt idx="569">
                  <c:v>235858</c:v>
                </c:pt>
                <c:pt idx="570">
                  <c:v>235858</c:v>
                </c:pt>
                <c:pt idx="571">
                  <c:v>235858</c:v>
                </c:pt>
                <c:pt idx="572">
                  <c:v>235858</c:v>
                </c:pt>
                <c:pt idx="573">
                  <c:v>235858</c:v>
                </c:pt>
                <c:pt idx="574">
                  <c:v>235858</c:v>
                </c:pt>
                <c:pt idx="575">
                  <c:v>235858</c:v>
                </c:pt>
                <c:pt idx="576">
                  <c:v>235858</c:v>
                </c:pt>
                <c:pt idx="577">
                  <c:v>235858</c:v>
                </c:pt>
                <c:pt idx="578">
                  <c:v>235858</c:v>
                </c:pt>
                <c:pt idx="579">
                  <c:v>235858</c:v>
                </c:pt>
                <c:pt idx="580">
                  <c:v>235858</c:v>
                </c:pt>
                <c:pt idx="581">
                  <c:v>235858</c:v>
                </c:pt>
                <c:pt idx="582">
                  <c:v>235858</c:v>
                </c:pt>
                <c:pt idx="583">
                  <c:v>235858</c:v>
                </c:pt>
                <c:pt idx="584">
                  <c:v>235858</c:v>
                </c:pt>
                <c:pt idx="585">
                  <c:v>235858</c:v>
                </c:pt>
                <c:pt idx="586">
                  <c:v>235858</c:v>
                </c:pt>
                <c:pt idx="587">
                  <c:v>235858</c:v>
                </c:pt>
                <c:pt idx="588">
                  <c:v>235858</c:v>
                </c:pt>
                <c:pt idx="589">
                  <c:v>235858</c:v>
                </c:pt>
                <c:pt idx="590">
                  <c:v>235858</c:v>
                </c:pt>
                <c:pt idx="591">
                  <c:v>235858</c:v>
                </c:pt>
                <c:pt idx="592">
                  <c:v>235858</c:v>
                </c:pt>
                <c:pt idx="593">
                  <c:v>235858</c:v>
                </c:pt>
                <c:pt idx="594">
                  <c:v>235858</c:v>
                </c:pt>
                <c:pt idx="595">
                  <c:v>235858</c:v>
                </c:pt>
                <c:pt idx="596">
                  <c:v>235858</c:v>
                </c:pt>
                <c:pt idx="597">
                  <c:v>235858</c:v>
                </c:pt>
                <c:pt idx="598">
                  <c:v>235858</c:v>
                </c:pt>
                <c:pt idx="599">
                  <c:v>235858</c:v>
                </c:pt>
                <c:pt idx="600">
                  <c:v>235858</c:v>
                </c:pt>
                <c:pt idx="601">
                  <c:v>235858</c:v>
                </c:pt>
                <c:pt idx="602">
                  <c:v>235858</c:v>
                </c:pt>
                <c:pt idx="603">
                  <c:v>235858</c:v>
                </c:pt>
                <c:pt idx="604">
                  <c:v>235858</c:v>
                </c:pt>
                <c:pt idx="605">
                  <c:v>235858</c:v>
                </c:pt>
                <c:pt idx="606">
                  <c:v>235858</c:v>
                </c:pt>
                <c:pt idx="607">
                  <c:v>235858</c:v>
                </c:pt>
                <c:pt idx="608">
                  <c:v>235858</c:v>
                </c:pt>
                <c:pt idx="609">
                  <c:v>235858</c:v>
                </c:pt>
                <c:pt idx="610">
                  <c:v>235858</c:v>
                </c:pt>
                <c:pt idx="611">
                  <c:v>235858</c:v>
                </c:pt>
                <c:pt idx="612">
                  <c:v>235858</c:v>
                </c:pt>
                <c:pt idx="613">
                  <c:v>235858</c:v>
                </c:pt>
                <c:pt idx="614">
                  <c:v>235858</c:v>
                </c:pt>
                <c:pt idx="615">
                  <c:v>235858</c:v>
                </c:pt>
                <c:pt idx="616">
                  <c:v>235858</c:v>
                </c:pt>
                <c:pt idx="617">
                  <c:v>235858</c:v>
                </c:pt>
                <c:pt idx="618">
                  <c:v>235858</c:v>
                </c:pt>
                <c:pt idx="619">
                  <c:v>235858</c:v>
                </c:pt>
                <c:pt idx="620">
                  <c:v>235858</c:v>
                </c:pt>
                <c:pt idx="621">
                  <c:v>235858</c:v>
                </c:pt>
                <c:pt idx="622">
                  <c:v>235858</c:v>
                </c:pt>
                <c:pt idx="623">
                  <c:v>235858</c:v>
                </c:pt>
                <c:pt idx="624">
                  <c:v>178971</c:v>
                </c:pt>
                <c:pt idx="625">
                  <c:v>178971</c:v>
                </c:pt>
                <c:pt idx="626">
                  <c:v>178971</c:v>
                </c:pt>
                <c:pt idx="627">
                  <c:v>178971</c:v>
                </c:pt>
                <c:pt idx="628">
                  <c:v>178971</c:v>
                </c:pt>
                <c:pt idx="629">
                  <c:v>178971</c:v>
                </c:pt>
                <c:pt idx="630">
                  <c:v>178971</c:v>
                </c:pt>
                <c:pt idx="631">
                  <c:v>178971</c:v>
                </c:pt>
                <c:pt idx="632">
                  <c:v>178971</c:v>
                </c:pt>
                <c:pt idx="633">
                  <c:v>178971</c:v>
                </c:pt>
                <c:pt idx="634">
                  <c:v>178971</c:v>
                </c:pt>
                <c:pt idx="635">
                  <c:v>178971</c:v>
                </c:pt>
                <c:pt idx="636">
                  <c:v>178971</c:v>
                </c:pt>
                <c:pt idx="637">
                  <c:v>178971</c:v>
                </c:pt>
                <c:pt idx="638">
                  <c:v>178971</c:v>
                </c:pt>
                <c:pt idx="639">
                  <c:v>178971</c:v>
                </c:pt>
                <c:pt idx="640">
                  <c:v>178971</c:v>
                </c:pt>
                <c:pt idx="641">
                  <c:v>178971</c:v>
                </c:pt>
                <c:pt idx="642">
                  <c:v>178971</c:v>
                </c:pt>
                <c:pt idx="643">
                  <c:v>178971</c:v>
                </c:pt>
                <c:pt idx="644">
                  <c:v>178971</c:v>
                </c:pt>
                <c:pt idx="645">
                  <c:v>178971</c:v>
                </c:pt>
                <c:pt idx="646">
                  <c:v>178971</c:v>
                </c:pt>
                <c:pt idx="647">
                  <c:v>178971</c:v>
                </c:pt>
                <c:pt idx="648">
                  <c:v>178971</c:v>
                </c:pt>
                <c:pt idx="649">
                  <c:v>178971</c:v>
                </c:pt>
                <c:pt idx="650">
                  <c:v>178971</c:v>
                </c:pt>
                <c:pt idx="651">
                  <c:v>178971</c:v>
                </c:pt>
                <c:pt idx="652">
                  <c:v>178971</c:v>
                </c:pt>
                <c:pt idx="653">
                  <c:v>178971</c:v>
                </c:pt>
                <c:pt idx="654">
                  <c:v>178971</c:v>
                </c:pt>
                <c:pt idx="655">
                  <c:v>178971</c:v>
                </c:pt>
                <c:pt idx="656">
                  <c:v>178971</c:v>
                </c:pt>
                <c:pt idx="657">
                  <c:v>178971</c:v>
                </c:pt>
                <c:pt idx="658">
                  <c:v>178971</c:v>
                </c:pt>
                <c:pt idx="659">
                  <c:v>178971</c:v>
                </c:pt>
                <c:pt idx="660">
                  <c:v>178971</c:v>
                </c:pt>
                <c:pt idx="661">
                  <c:v>178971</c:v>
                </c:pt>
                <c:pt idx="662">
                  <c:v>178971</c:v>
                </c:pt>
                <c:pt idx="663">
                  <c:v>178971</c:v>
                </c:pt>
                <c:pt idx="664">
                  <c:v>178971</c:v>
                </c:pt>
                <c:pt idx="665">
                  <c:v>178971</c:v>
                </c:pt>
                <c:pt idx="666">
                  <c:v>178971</c:v>
                </c:pt>
                <c:pt idx="667">
                  <c:v>178971</c:v>
                </c:pt>
                <c:pt idx="668">
                  <c:v>178971</c:v>
                </c:pt>
                <c:pt idx="669">
                  <c:v>178971</c:v>
                </c:pt>
                <c:pt idx="670">
                  <c:v>178971</c:v>
                </c:pt>
                <c:pt idx="671">
                  <c:v>178971</c:v>
                </c:pt>
                <c:pt idx="672">
                  <c:v>178971</c:v>
                </c:pt>
                <c:pt idx="673">
                  <c:v>178971</c:v>
                </c:pt>
                <c:pt idx="674">
                  <c:v>178971</c:v>
                </c:pt>
                <c:pt idx="675">
                  <c:v>178971</c:v>
                </c:pt>
                <c:pt idx="676">
                  <c:v>178971</c:v>
                </c:pt>
                <c:pt idx="677">
                  <c:v>178971</c:v>
                </c:pt>
                <c:pt idx="678">
                  <c:v>178971</c:v>
                </c:pt>
                <c:pt idx="679">
                  <c:v>178971</c:v>
                </c:pt>
                <c:pt idx="680">
                  <c:v>178971</c:v>
                </c:pt>
                <c:pt idx="681">
                  <c:v>178971</c:v>
                </c:pt>
                <c:pt idx="682">
                  <c:v>178971</c:v>
                </c:pt>
                <c:pt idx="683">
                  <c:v>178971</c:v>
                </c:pt>
                <c:pt idx="684">
                  <c:v>178971</c:v>
                </c:pt>
                <c:pt idx="685">
                  <c:v>178971</c:v>
                </c:pt>
                <c:pt idx="686">
                  <c:v>178971</c:v>
                </c:pt>
                <c:pt idx="687">
                  <c:v>178971</c:v>
                </c:pt>
                <c:pt idx="688">
                  <c:v>178971</c:v>
                </c:pt>
                <c:pt idx="689">
                  <c:v>161294</c:v>
                </c:pt>
                <c:pt idx="690">
                  <c:v>161294</c:v>
                </c:pt>
                <c:pt idx="691">
                  <c:v>161294</c:v>
                </c:pt>
                <c:pt idx="692">
                  <c:v>161294</c:v>
                </c:pt>
                <c:pt idx="693">
                  <c:v>161294</c:v>
                </c:pt>
                <c:pt idx="694">
                  <c:v>161294</c:v>
                </c:pt>
                <c:pt idx="695">
                  <c:v>161294</c:v>
                </c:pt>
                <c:pt idx="696">
                  <c:v>161294</c:v>
                </c:pt>
                <c:pt idx="697">
                  <c:v>161294</c:v>
                </c:pt>
                <c:pt idx="698">
                  <c:v>161294</c:v>
                </c:pt>
                <c:pt idx="699">
                  <c:v>161294</c:v>
                </c:pt>
                <c:pt idx="700">
                  <c:v>161294</c:v>
                </c:pt>
                <c:pt idx="701">
                  <c:v>161294</c:v>
                </c:pt>
                <c:pt idx="702">
                  <c:v>161294</c:v>
                </c:pt>
                <c:pt idx="703">
                  <c:v>161294</c:v>
                </c:pt>
                <c:pt idx="704">
                  <c:v>161294</c:v>
                </c:pt>
                <c:pt idx="705">
                  <c:v>161294</c:v>
                </c:pt>
                <c:pt idx="706">
                  <c:v>161294</c:v>
                </c:pt>
                <c:pt idx="707">
                  <c:v>161294</c:v>
                </c:pt>
                <c:pt idx="708">
                  <c:v>161294</c:v>
                </c:pt>
                <c:pt idx="709">
                  <c:v>161294</c:v>
                </c:pt>
                <c:pt idx="710">
                  <c:v>161294</c:v>
                </c:pt>
                <c:pt idx="711">
                  <c:v>161294</c:v>
                </c:pt>
                <c:pt idx="712">
                  <c:v>161294</c:v>
                </c:pt>
                <c:pt idx="713">
                  <c:v>161294</c:v>
                </c:pt>
                <c:pt idx="714">
                  <c:v>161294</c:v>
                </c:pt>
                <c:pt idx="715">
                  <c:v>161294</c:v>
                </c:pt>
                <c:pt idx="716">
                  <c:v>161294</c:v>
                </c:pt>
                <c:pt idx="717">
                  <c:v>161294</c:v>
                </c:pt>
                <c:pt idx="718">
                  <c:v>161294</c:v>
                </c:pt>
                <c:pt idx="719">
                  <c:v>161294</c:v>
                </c:pt>
                <c:pt idx="720">
                  <c:v>161294</c:v>
                </c:pt>
                <c:pt idx="721">
                  <c:v>161294</c:v>
                </c:pt>
                <c:pt idx="722">
                  <c:v>161294</c:v>
                </c:pt>
                <c:pt idx="723">
                  <c:v>161294</c:v>
                </c:pt>
                <c:pt idx="724">
                  <c:v>161294</c:v>
                </c:pt>
                <c:pt idx="725">
                  <c:v>161294</c:v>
                </c:pt>
                <c:pt idx="726">
                  <c:v>161294</c:v>
                </c:pt>
                <c:pt idx="727">
                  <c:v>161294</c:v>
                </c:pt>
                <c:pt idx="728">
                  <c:v>161294</c:v>
                </c:pt>
                <c:pt idx="729">
                  <c:v>161294</c:v>
                </c:pt>
                <c:pt idx="730">
                  <c:v>161294</c:v>
                </c:pt>
                <c:pt idx="731">
                  <c:v>161294</c:v>
                </c:pt>
                <c:pt idx="732">
                  <c:v>161294</c:v>
                </c:pt>
                <c:pt idx="733">
                  <c:v>161294</c:v>
                </c:pt>
                <c:pt idx="734">
                  <c:v>161294</c:v>
                </c:pt>
                <c:pt idx="735">
                  <c:v>161294</c:v>
                </c:pt>
                <c:pt idx="736">
                  <c:v>161294</c:v>
                </c:pt>
                <c:pt idx="737">
                  <c:v>161294</c:v>
                </c:pt>
                <c:pt idx="738">
                  <c:v>161294</c:v>
                </c:pt>
                <c:pt idx="739">
                  <c:v>161294</c:v>
                </c:pt>
                <c:pt idx="740">
                  <c:v>161294</c:v>
                </c:pt>
                <c:pt idx="741">
                  <c:v>161294</c:v>
                </c:pt>
                <c:pt idx="742">
                  <c:v>161294</c:v>
                </c:pt>
                <c:pt idx="743">
                  <c:v>161294</c:v>
                </c:pt>
                <c:pt idx="744">
                  <c:v>161294</c:v>
                </c:pt>
                <c:pt idx="745">
                  <c:v>161294</c:v>
                </c:pt>
                <c:pt idx="746">
                  <c:v>161294</c:v>
                </c:pt>
                <c:pt idx="747">
                  <c:v>161294</c:v>
                </c:pt>
                <c:pt idx="748">
                  <c:v>161294</c:v>
                </c:pt>
                <c:pt idx="749">
                  <c:v>161294</c:v>
                </c:pt>
                <c:pt idx="750">
                  <c:v>161294</c:v>
                </c:pt>
                <c:pt idx="751">
                  <c:v>161294</c:v>
                </c:pt>
                <c:pt idx="752">
                  <c:v>161294</c:v>
                </c:pt>
                <c:pt idx="753">
                  <c:v>116806</c:v>
                </c:pt>
                <c:pt idx="754">
                  <c:v>116806</c:v>
                </c:pt>
                <c:pt idx="755">
                  <c:v>116806</c:v>
                </c:pt>
                <c:pt idx="756">
                  <c:v>116806</c:v>
                </c:pt>
                <c:pt idx="757">
                  <c:v>116806</c:v>
                </c:pt>
                <c:pt idx="758">
                  <c:v>116806</c:v>
                </c:pt>
                <c:pt idx="759">
                  <c:v>116806</c:v>
                </c:pt>
                <c:pt idx="760">
                  <c:v>116806</c:v>
                </c:pt>
                <c:pt idx="761">
                  <c:v>116806</c:v>
                </c:pt>
                <c:pt idx="762">
                  <c:v>116806</c:v>
                </c:pt>
                <c:pt idx="763">
                  <c:v>116806</c:v>
                </c:pt>
                <c:pt idx="764">
                  <c:v>116806</c:v>
                </c:pt>
                <c:pt idx="765">
                  <c:v>116806</c:v>
                </c:pt>
                <c:pt idx="766">
                  <c:v>116806</c:v>
                </c:pt>
                <c:pt idx="767">
                  <c:v>116806</c:v>
                </c:pt>
                <c:pt idx="768">
                  <c:v>116806</c:v>
                </c:pt>
                <c:pt idx="769">
                  <c:v>116806</c:v>
                </c:pt>
                <c:pt idx="770">
                  <c:v>116806</c:v>
                </c:pt>
                <c:pt idx="771">
                  <c:v>116806</c:v>
                </c:pt>
                <c:pt idx="772">
                  <c:v>116806</c:v>
                </c:pt>
                <c:pt idx="773">
                  <c:v>116806</c:v>
                </c:pt>
                <c:pt idx="774">
                  <c:v>116806</c:v>
                </c:pt>
                <c:pt idx="775">
                  <c:v>116806</c:v>
                </c:pt>
                <c:pt idx="776">
                  <c:v>116806</c:v>
                </c:pt>
                <c:pt idx="777">
                  <c:v>116806</c:v>
                </c:pt>
                <c:pt idx="778">
                  <c:v>116806</c:v>
                </c:pt>
                <c:pt idx="779">
                  <c:v>116806</c:v>
                </c:pt>
                <c:pt idx="780">
                  <c:v>116806</c:v>
                </c:pt>
                <c:pt idx="781">
                  <c:v>116806</c:v>
                </c:pt>
                <c:pt idx="782">
                  <c:v>116806</c:v>
                </c:pt>
                <c:pt idx="783">
                  <c:v>116806</c:v>
                </c:pt>
                <c:pt idx="784">
                  <c:v>116806</c:v>
                </c:pt>
                <c:pt idx="785">
                  <c:v>116806</c:v>
                </c:pt>
                <c:pt idx="786">
                  <c:v>116806</c:v>
                </c:pt>
                <c:pt idx="787">
                  <c:v>116806</c:v>
                </c:pt>
                <c:pt idx="788">
                  <c:v>116806</c:v>
                </c:pt>
                <c:pt idx="789">
                  <c:v>116806</c:v>
                </c:pt>
                <c:pt idx="790">
                  <c:v>116806</c:v>
                </c:pt>
                <c:pt idx="791">
                  <c:v>116806</c:v>
                </c:pt>
                <c:pt idx="792">
                  <c:v>116806</c:v>
                </c:pt>
                <c:pt idx="793">
                  <c:v>116806</c:v>
                </c:pt>
                <c:pt idx="794">
                  <c:v>116806</c:v>
                </c:pt>
                <c:pt idx="795">
                  <c:v>116806</c:v>
                </c:pt>
                <c:pt idx="796">
                  <c:v>116806</c:v>
                </c:pt>
                <c:pt idx="797">
                  <c:v>116806</c:v>
                </c:pt>
                <c:pt idx="798">
                  <c:v>116806</c:v>
                </c:pt>
                <c:pt idx="799">
                  <c:v>116806</c:v>
                </c:pt>
                <c:pt idx="800">
                  <c:v>116806</c:v>
                </c:pt>
                <c:pt idx="801">
                  <c:v>116806</c:v>
                </c:pt>
                <c:pt idx="802">
                  <c:v>116806</c:v>
                </c:pt>
                <c:pt idx="803">
                  <c:v>116806</c:v>
                </c:pt>
                <c:pt idx="804">
                  <c:v>116806</c:v>
                </c:pt>
                <c:pt idx="805">
                  <c:v>116806</c:v>
                </c:pt>
                <c:pt idx="806">
                  <c:v>116806</c:v>
                </c:pt>
                <c:pt idx="807">
                  <c:v>116806</c:v>
                </c:pt>
                <c:pt idx="808">
                  <c:v>116806</c:v>
                </c:pt>
                <c:pt idx="809">
                  <c:v>116806</c:v>
                </c:pt>
                <c:pt idx="810">
                  <c:v>116806</c:v>
                </c:pt>
                <c:pt idx="811">
                  <c:v>116806</c:v>
                </c:pt>
                <c:pt idx="812">
                  <c:v>116806</c:v>
                </c:pt>
                <c:pt idx="813">
                  <c:v>161203</c:v>
                </c:pt>
                <c:pt idx="814">
                  <c:v>161203</c:v>
                </c:pt>
                <c:pt idx="815">
                  <c:v>161203</c:v>
                </c:pt>
                <c:pt idx="816">
                  <c:v>161203</c:v>
                </c:pt>
                <c:pt idx="817">
                  <c:v>161203</c:v>
                </c:pt>
                <c:pt idx="818">
                  <c:v>161203</c:v>
                </c:pt>
                <c:pt idx="819">
                  <c:v>161203</c:v>
                </c:pt>
                <c:pt idx="820">
                  <c:v>161203</c:v>
                </c:pt>
                <c:pt idx="821">
                  <c:v>161203</c:v>
                </c:pt>
                <c:pt idx="822">
                  <c:v>161203</c:v>
                </c:pt>
                <c:pt idx="823">
                  <c:v>161203</c:v>
                </c:pt>
                <c:pt idx="824">
                  <c:v>161203</c:v>
                </c:pt>
                <c:pt idx="825">
                  <c:v>161203</c:v>
                </c:pt>
                <c:pt idx="826">
                  <c:v>161203</c:v>
                </c:pt>
                <c:pt idx="827">
                  <c:v>161203</c:v>
                </c:pt>
                <c:pt idx="828">
                  <c:v>161203</c:v>
                </c:pt>
                <c:pt idx="829">
                  <c:v>161203</c:v>
                </c:pt>
                <c:pt idx="830">
                  <c:v>161203</c:v>
                </c:pt>
                <c:pt idx="831">
                  <c:v>161203</c:v>
                </c:pt>
                <c:pt idx="832">
                  <c:v>161203</c:v>
                </c:pt>
                <c:pt idx="833">
                  <c:v>161203</c:v>
                </c:pt>
                <c:pt idx="834">
                  <c:v>161203</c:v>
                </c:pt>
                <c:pt idx="835">
                  <c:v>161203</c:v>
                </c:pt>
                <c:pt idx="836">
                  <c:v>161203</c:v>
                </c:pt>
                <c:pt idx="837">
                  <c:v>161203</c:v>
                </c:pt>
                <c:pt idx="838">
                  <c:v>161203</c:v>
                </c:pt>
                <c:pt idx="839">
                  <c:v>161203</c:v>
                </c:pt>
                <c:pt idx="840">
                  <c:v>161203</c:v>
                </c:pt>
                <c:pt idx="841">
                  <c:v>161203</c:v>
                </c:pt>
                <c:pt idx="842">
                  <c:v>161203</c:v>
                </c:pt>
                <c:pt idx="843">
                  <c:v>161203</c:v>
                </c:pt>
                <c:pt idx="844">
                  <c:v>161203</c:v>
                </c:pt>
                <c:pt idx="845">
                  <c:v>161203</c:v>
                </c:pt>
                <c:pt idx="846">
                  <c:v>161203</c:v>
                </c:pt>
                <c:pt idx="847">
                  <c:v>161203</c:v>
                </c:pt>
                <c:pt idx="848">
                  <c:v>161203</c:v>
                </c:pt>
                <c:pt idx="849">
                  <c:v>161203</c:v>
                </c:pt>
                <c:pt idx="850">
                  <c:v>161203</c:v>
                </c:pt>
                <c:pt idx="851">
                  <c:v>161203</c:v>
                </c:pt>
                <c:pt idx="852">
                  <c:v>161203</c:v>
                </c:pt>
                <c:pt idx="853">
                  <c:v>161203</c:v>
                </c:pt>
                <c:pt idx="854">
                  <c:v>161203</c:v>
                </c:pt>
                <c:pt idx="855">
                  <c:v>161203</c:v>
                </c:pt>
                <c:pt idx="856">
                  <c:v>161203</c:v>
                </c:pt>
                <c:pt idx="857">
                  <c:v>161203</c:v>
                </c:pt>
                <c:pt idx="858">
                  <c:v>161203</c:v>
                </c:pt>
                <c:pt idx="859">
                  <c:v>161203</c:v>
                </c:pt>
                <c:pt idx="860">
                  <c:v>161203</c:v>
                </c:pt>
                <c:pt idx="861">
                  <c:v>161203</c:v>
                </c:pt>
                <c:pt idx="862">
                  <c:v>161203</c:v>
                </c:pt>
                <c:pt idx="863">
                  <c:v>161203</c:v>
                </c:pt>
                <c:pt idx="864">
                  <c:v>161203</c:v>
                </c:pt>
                <c:pt idx="865">
                  <c:v>161203</c:v>
                </c:pt>
                <c:pt idx="866">
                  <c:v>161203</c:v>
                </c:pt>
                <c:pt idx="867">
                  <c:v>161203</c:v>
                </c:pt>
                <c:pt idx="868">
                  <c:v>161203</c:v>
                </c:pt>
                <c:pt idx="869">
                  <c:v>161203</c:v>
                </c:pt>
                <c:pt idx="870">
                  <c:v>161203</c:v>
                </c:pt>
                <c:pt idx="871">
                  <c:v>161203</c:v>
                </c:pt>
                <c:pt idx="872">
                  <c:v>161203</c:v>
                </c:pt>
                <c:pt idx="873">
                  <c:v>161203</c:v>
                </c:pt>
                <c:pt idx="874">
                  <c:v>161203</c:v>
                </c:pt>
                <c:pt idx="875">
                  <c:v>187114</c:v>
                </c:pt>
                <c:pt idx="876">
                  <c:v>187114</c:v>
                </c:pt>
                <c:pt idx="877">
                  <c:v>187114</c:v>
                </c:pt>
                <c:pt idx="878">
                  <c:v>187114</c:v>
                </c:pt>
                <c:pt idx="879">
                  <c:v>187114</c:v>
                </c:pt>
                <c:pt idx="880">
                  <c:v>187114</c:v>
                </c:pt>
                <c:pt idx="881">
                  <c:v>187114</c:v>
                </c:pt>
                <c:pt idx="882">
                  <c:v>187114</c:v>
                </c:pt>
                <c:pt idx="883">
                  <c:v>187114</c:v>
                </c:pt>
                <c:pt idx="884">
                  <c:v>187114</c:v>
                </c:pt>
                <c:pt idx="885">
                  <c:v>187114</c:v>
                </c:pt>
                <c:pt idx="886">
                  <c:v>187114</c:v>
                </c:pt>
                <c:pt idx="887">
                  <c:v>187114</c:v>
                </c:pt>
                <c:pt idx="888">
                  <c:v>187114</c:v>
                </c:pt>
                <c:pt idx="889">
                  <c:v>187114</c:v>
                </c:pt>
                <c:pt idx="890">
                  <c:v>187114</c:v>
                </c:pt>
                <c:pt idx="891">
                  <c:v>187114</c:v>
                </c:pt>
                <c:pt idx="892">
                  <c:v>187114</c:v>
                </c:pt>
                <c:pt idx="893">
                  <c:v>187114</c:v>
                </c:pt>
                <c:pt idx="894">
                  <c:v>187114</c:v>
                </c:pt>
                <c:pt idx="895">
                  <c:v>187114</c:v>
                </c:pt>
                <c:pt idx="896">
                  <c:v>187114</c:v>
                </c:pt>
                <c:pt idx="897">
                  <c:v>187114</c:v>
                </c:pt>
                <c:pt idx="898">
                  <c:v>187114</c:v>
                </c:pt>
                <c:pt idx="899">
                  <c:v>187114</c:v>
                </c:pt>
                <c:pt idx="900">
                  <c:v>187114</c:v>
                </c:pt>
                <c:pt idx="901">
                  <c:v>187114</c:v>
                </c:pt>
                <c:pt idx="902">
                  <c:v>187114</c:v>
                </c:pt>
                <c:pt idx="903">
                  <c:v>187114</c:v>
                </c:pt>
                <c:pt idx="904">
                  <c:v>187114</c:v>
                </c:pt>
                <c:pt idx="905">
                  <c:v>187114</c:v>
                </c:pt>
                <c:pt idx="906">
                  <c:v>187114</c:v>
                </c:pt>
                <c:pt idx="907">
                  <c:v>187114</c:v>
                </c:pt>
                <c:pt idx="908">
                  <c:v>187114</c:v>
                </c:pt>
                <c:pt idx="909">
                  <c:v>187114</c:v>
                </c:pt>
                <c:pt idx="910">
                  <c:v>187114</c:v>
                </c:pt>
                <c:pt idx="911">
                  <c:v>187114</c:v>
                </c:pt>
                <c:pt idx="912">
                  <c:v>187114</c:v>
                </c:pt>
                <c:pt idx="913">
                  <c:v>187114</c:v>
                </c:pt>
                <c:pt idx="914">
                  <c:v>187114</c:v>
                </c:pt>
                <c:pt idx="915">
                  <c:v>187114</c:v>
                </c:pt>
                <c:pt idx="916">
                  <c:v>187114</c:v>
                </c:pt>
                <c:pt idx="917">
                  <c:v>187114</c:v>
                </c:pt>
                <c:pt idx="918">
                  <c:v>187114</c:v>
                </c:pt>
                <c:pt idx="919">
                  <c:v>187114</c:v>
                </c:pt>
                <c:pt idx="920">
                  <c:v>187114</c:v>
                </c:pt>
                <c:pt idx="921">
                  <c:v>187114</c:v>
                </c:pt>
                <c:pt idx="922">
                  <c:v>187114</c:v>
                </c:pt>
                <c:pt idx="923">
                  <c:v>187114</c:v>
                </c:pt>
                <c:pt idx="924">
                  <c:v>187114</c:v>
                </c:pt>
                <c:pt idx="925">
                  <c:v>187114</c:v>
                </c:pt>
                <c:pt idx="926">
                  <c:v>187114</c:v>
                </c:pt>
                <c:pt idx="927">
                  <c:v>187114</c:v>
                </c:pt>
                <c:pt idx="928">
                  <c:v>187114</c:v>
                </c:pt>
                <c:pt idx="929">
                  <c:v>187114</c:v>
                </c:pt>
                <c:pt idx="930">
                  <c:v>187114</c:v>
                </c:pt>
                <c:pt idx="931">
                  <c:v>187114</c:v>
                </c:pt>
                <c:pt idx="932">
                  <c:v>187114</c:v>
                </c:pt>
                <c:pt idx="933">
                  <c:v>187114</c:v>
                </c:pt>
                <c:pt idx="934">
                  <c:v>187114</c:v>
                </c:pt>
                <c:pt idx="935">
                  <c:v>187114</c:v>
                </c:pt>
                <c:pt idx="936">
                  <c:v>187114</c:v>
                </c:pt>
                <c:pt idx="937">
                  <c:v>187114</c:v>
                </c:pt>
                <c:pt idx="938">
                  <c:v>187114</c:v>
                </c:pt>
                <c:pt idx="939">
                  <c:v>187114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82B-4760-B085-B4228689240B}"/>
            </c:ext>
          </c:extLst>
        </c:ser>
        <c:ser>
          <c:idx val="4"/>
          <c:order val="4"/>
          <c:tx>
            <c:strRef>
              <c:f>'[Графики для диплома.xlsx]Металлурги'!$T$1</c:f>
              <c:strCache>
                <c:ptCount val="1"/>
                <c:pt idx="0">
                  <c:v>Русал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диплома.xlsx]Металлурги'!$O$2:$O$942</c:f>
              <c:numCache>
                <c:formatCode>m/d/yyyy</c:formatCode>
                <c:ptCount val="941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диплома.xlsx]Металлурги'!$T$2:$T$942</c:f>
              <c:numCache>
                <c:formatCode>General</c:formatCode>
                <c:ptCount val="941"/>
                <c:pt idx="0">
                  <c:v>705123.41999999993</c:v>
                </c:pt>
                <c:pt idx="1">
                  <c:v>705123.41999999993</c:v>
                </c:pt>
                <c:pt idx="2">
                  <c:v>705123.41999999993</c:v>
                </c:pt>
                <c:pt idx="3">
                  <c:v>705123.41999999993</c:v>
                </c:pt>
                <c:pt idx="4">
                  <c:v>705123.41999999993</c:v>
                </c:pt>
                <c:pt idx="5">
                  <c:v>705123.41999999993</c:v>
                </c:pt>
                <c:pt idx="6">
                  <c:v>705123.41999999993</c:v>
                </c:pt>
                <c:pt idx="7">
                  <c:v>705123.41999999993</c:v>
                </c:pt>
                <c:pt idx="8">
                  <c:v>705123.41999999993</c:v>
                </c:pt>
                <c:pt idx="9">
                  <c:v>705123.41999999993</c:v>
                </c:pt>
                <c:pt idx="10">
                  <c:v>705123.41999999993</c:v>
                </c:pt>
                <c:pt idx="11">
                  <c:v>705123.41999999993</c:v>
                </c:pt>
                <c:pt idx="12">
                  <c:v>705123.41999999993</c:v>
                </c:pt>
                <c:pt idx="13">
                  <c:v>705123.41999999993</c:v>
                </c:pt>
                <c:pt idx="14">
                  <c:v>705123.41999999993</c:v>
                </c:pt>
                <c:pt idx="15">
                  <c:v>705123.41999999993</c:v>
                </c:pt>
                <c:pt idx="16">
                  <c:v>705123.41999999993</c:v>
                </c:pt>
                <c:pt idx="17">
                  <c:v>705123.41999999993</c:v>
                </c:pt>
                <c:pt idx="18">
                  <c:v>705123.41999999993</c:v>
                </c:pt>
                <c:pt idx="19">
                  <c:v>705123.41999999993</c:v>
                </c:pt>
                <c:pt idx="20">
                  <c:v>705123.41999999993</c:v>
                </c:pt>
                <c:pt idx="21">
                  <c:v>705123.41999999993</c:v>
                </c:pt>
                <c:pt idx="22">
                  <c:v>705123.41999999993</c:v>
                </c:pt>
                <c:pt idx="23">
                  <c:v>705123.41999999993</c:v>
                </c:pt>
                <c:pt idx="24">
                  <c:v>705123.41999999993</c:v>
                </c:pt>
                <c:pt idx="25">
                  <c:v>705123.41999999993</c:v>
                </c:pt>
                <c:pt idx="26">
                  <c:v>705123.41999999993</c:v>
                </c:pt>
                <c:pt idx="27">
                  <c:v>705123.41999999993</c:v>
                </c:pt>
                <c:pt idx="28">
                  <c:v>705123.41999999993</c:v>
                </c:pt>
                <c:pt idx="29">
                  <c:v>705123.41999999993</c:v>
                </c:pt>
                <c:pt idx="30">
                  <c:v>705123.41999999993</c:v>
                </c:pt>
                <c:pt idx="31">
                  <c:v>705123.41999999993</c:v>
                </c:pt>
                <c:pt idx="32">
                  <c:v>705123.41999999993</c:v>
                </c:pt>
                <c:pt idx="33">
                  <c:v>705123.41999999993</c:v>
                </c:pt>
                <c:pt idx="34">
                  <c:v>705123.41999999993</c:v>
                </c:pt>
                <c:pt idx="35">
                  <c:v>705123.41999999993</c:v>
                </c:pt>
                <c:pt idx="36">
                  <c:v>705123.41999999993</c:v>
                </c:pt>
                <c:pt idx="37">
                  <c:v>705123.41999999993</c:v>
                </c:pt>
                <c:pt idx="38">
                  <c:v>705123.41999999993</c:v>
                </c:pt>
                <c:pt idx="39">
                  <c:v>705123.41999999993</c:v>
                </c:pt>
                <c:pt idx="40">
                  <c:v>705123.41999999993</c:v>
                </c:pt>
                <c:pt idx="41">
                  <c:v>705123.41999999993</c:v>
                </c:pt>
                <c:pt idx="42">
                  <c:v>705123.41999999993</c:v>
                </c:pt>
                <c:pt idx="43">
                  <c:v>705123.41999999993</c:v>
                </c:pt>
                <c:pt idx="44">
                  <c:v>705123.41999999993</c:v>
                </c:pt>
                <c:pt idx="45">
                  <c:v>705123.41999999993</c:v>
                </c:pt>
                <c:pt idx="46">
                  <c:v>705123.41999999993</c:v>
                </c:pt>
                <c:pt idx="47">
                  <c:v>705123.41999999993</c:v>
                </c:pt>
                <c:pt idx="48">
                  <c:v>705123.41999999993</c:v>
                </c:pt>
                <c:pt idx="49">
                  <c:v>705123.41999999993</c:v>
                </c:pt>
                <c:pt idx="50">
                  <c:v>705123.41999999993</c:v>
                </c:pt>
                <c:pt idx="51">
                  <c:v>705123.41999999993</c:v>
                </c:pt>
                <c:pt idx="52">
                  <c:v>705123.41999999993</c:v>
                </c:pt>
                <c:pt idx="53">
                  <c:v>705123.41999999993</c:v>
                </c:pt>
                <c:pt idx="54">
                  <c:v>705123.41999999993</c:v>
                </c:pt>
                <c:pt idx="55">
                  <c:v>705123.41999999993</c:v>
                </c:pt>
                <c:pt idx="56">
                  <c:v>705123.41999999993</c:v>
                </c:pt>
                <c:pt idx="57">
                  <c:v>705123.41999999993</c:v>
                </c:pt>
                <c:pt idx="58">
                  <c:v>705123.41999999993</c:v>
                </c:pt>
                <c:pt idx="59">
                  <c:v>649861.13500000001</c:v>
                </c:pt>
                <c:pt idx="60">
                  <c:v>649861.13500000001</c:v>
                </c:pt>
                <c:pt idx="61">
                  <c:v>649861.13500000001</c:v>
                </c:pt>
                <c:pt idx="62">
                  <c:v>649861.13500000001</c:v>
                </c:pt>
                <c:pt idx="63">
                  <c:v>649861.13500000001</c:v>
                </c:pt>
                <c:pt idx="64">
                  <c:v>649861.13500000001</c:v>
                </c:pt>
                <c:pt idx="65">
                  <c:v>649861.13500000001</c:v>
                </c:pt>
                <c:pt idx="66">
                  <c:v>649861.13500000001</c:v>
                </c:pt>
                <c:pt idx="67">
                  <c:v>649861.13500000001</c:v>
                </c:pt>
                <c:pt idx="68">
                  <c:v>649861.13500000001</c:v>
                </c:pt>
                <c:pt idx="69">
                  <c:v>649861.13500000001</c:v>
                </c:pt>
                <c:pt idx="70">
                  <c:v>649861.13500000001</c:v>
                </c:pt>
                <c:pt idx="71">
                  <c:v>649861.13500000001</c:v>
                </c:pt>
                <c:pt idx="72">
                  <c:v>649861.13500000001</c:v>
                </c:pt>
                <c:pt idx="73">
                  <c:v>649861.13500000001</c:v>
                </c:pt>
                <c:pt idx="74">
                  <c:v>649861.13500000001</c:v>
                </c:pt>
                <c:pt idx="75">
                  <c:v>649861.13500000001</c:v>
                </c:pt>
                <c:pt idx="76">
                  <c:v>649861.13500000001</c:v>
                </c:pt>
                <c:pt idx="77">
                  <c:v>649861.13500000001</c:v>
                </c:pt>
                <c:pt idx="78">
                  <c:v>649861.13500000001</c:v>
                </c:pt>
                <c:pt idx="79">
                  <c:v>649861.13500000001</c:v>
                </c:pt>
                <c:pt idx="80">
                  <c:v>649861.13500000001</c:v>
                </c:pt>
                <c:pt idx="81">
                  <c:v>649861.13500000001</c:v>
                </c:pt>
                <c:pt idx="82">
                  <c:v>649861.13500000001</c:v>
                </c:pt>
                <c:pt idx="83">
                  <c:v>649861.13500000001</c:v>
                </c:pt>
                <c:pt idx="84">
                  <c:v>649861.13500000001</c:v>
                </c:pt>
                <c:pt idx="85">
                  <c:v>649861.13500000001</c:v>
                </c:pt>
                <c:pt idx="86">
                  <c:v>649861.13500000001</c:v>
                </c:pt>
                <c:pt idx="87">
                  <c:v>649861.13500000001</c:v>
                </c:pt>
                <c:pt idx="88">
                  <c:v>649861.13500000001</c:v>
                </c:pt>
                <c:pt idx="89">
                  <c:v>649861.13500000001</c:v>
                </c:pt>
                <c:pt idx="90">
                  <c:v>649861.13500000001</c:v>
                </c:pt>
                <c:pt idx="91">
                  <c:v>649861.13500000001</c:v>
                </c:pt>
                <c:pt idx="92">
                  <c:v>649861.13500000001</c:v>
                </c:pt>
                <c:pt idx="93">
                  <c:v>649861.13500000001</c:v>
                </c:pt>
                <c:pt idx="94">
                  <c:v>649861.13500000001</c:v>
                </c:pt>
                <c:pt idx="95">
                  <c:v>649861.13500000001</c:v>
                </c:pt>
                <c:pt idx="96">
                  <c:v>649861.13500000001</c:v>
                </c:pt>
                <c:pt idx="97">
                  <c:v>649861.13500000001</c:v>
                </c:pt>
                <c:pt idx="98">
                  <c:v>649861.13500000001</c:v>
                </c:pt>
                <c:pt idx="99">
                  <c:v>649861.13500000001</c:v>
                </c:pt>
                <c:pt idx="100">
                  <c:v>649861.13500000001</c:v>
                </c:pt>
                <c:pt idx="101">
                  <c:v>649861.13500000001</c:v>
                </c:pt>
                <c:pt idx="102">
                  <c:v>649861.13500000001</c:v>
                </c:pt>
                <c:pt idx="103">
                  <c:v>649861.13500000001</c:v>
                </c:pt>
                <c:pt idx="104">
                  <c:v>649861.13500000001</c:v>
                </c:pt>
                <c:pt idx="105">
                  <c:v>649861.13500000001</c:v>
                </c:pt>
                <c:pt idx="106">
                  <c:v>649861.13500000001</c:v>
                </c:pt>
                <c:pt idx="107">
                  <c:v>649861.13500000001</c:v>
                </c:pt>
                <c:pt idx="108">
                  <c:v>649861.13500000001</c:v>
                </c:pt>
                <c:pt idx="109">
                  <c:v>649861.13500000001</c:v>
                </c:pt>
                <c:pt idx="110">
                  <c:v>649861.13500000001</c:v>
                </c:pt>
                <c:pt idx="111">
                  <c:v>649861.13500000001</c:v>
                </c:pt>
                <c:pt idx="112">
                  <c:v>649861.13500000001</c:v>
                </c:pt>
                <c:pt idx="113">
                  <c:v>649861.13500000001</c:v>
                </c:pt>
                <c:pt idx="114">
                  <c:v>649861.13500000001</c:v>
                </c:pt>
                <c:pt idx="115">
                  <c:v>649861.13500000001</c:v>
                </c:pt>
                <c:pt idx="116">
                  <c:v>649861.13500000001</c:v>
                </c:pt>
                <c:pt idx="117">
                  <c:v>649861.13500000001</c:v>
                </c:pt>
                <c:pt idx="118">
                  <c:v>649861.13500000001</c:v>
                </c:pt>
                <c:pt idx="119">
                  <c:v>649861.13500000001</c:v>
                </c:pt>
                <c:pt idx="120">
                  <c:v>746768.48399999994</c:v>
                </c:pt>
                <c:pt idx="121">
                  <c:v>746768.48399999994</c:v>
                </c:pt>
                <c:pt idx="122">
                  <c:v>746768.48399999994</c:v>
                </c:pt>
                <c:pt idx="123">
                  <c:v>746768.48399999994</c:v>
                </c:pt>
                <c:pt idx="124">
                  <c:v>746768.48399999994</c:v>
                </c:pt>
                <c:pt idx="125">
                  <c:v>746768.48399999994</c:v>
                </c:pt>
                <c:pt idx="126">
                  <c:v>746768.48399999994</c:v>
                </c:pt>
                <c:pt idx="127">
                  <c:v>746768.48399999994</c:v>
                </c:pt>
                <c:pt idx="128">
                  <c:v>746768.48399999994</c:v>
                </c:pt>
                <c:pt idx="129">
                  <c:v>746768.48399999994</c:v>
                </c:pt>
                <c:pt idx="130">
                  <c:v>746768.48399999994</c:v>
                </c:pt>
                <c:pt idx="131">
                  <c:v>746768.48399999994</c:v>
                </c:pt>
                <c:pt idx="132">
                  <c:v>746768.48399999994</c:v>
                </c:pt>
                <c:pt idx="133">
                  <c:v>746768.48399999994</c:v>
                </c:pt>
                <c:pt idx="134">
                  <c:v>746768.48399999994</c:v>
                </c:pt>
                <c:pt idx="135">
                  <c:v>746768.48399999994</c:v>
                </c:pt>
                <c:pt idx="136">
                  <c:v>746768.48399999994</c:v>
                </c:pt>
                <c:pt idx="137">
                  <c:v>746768.48399999994</c:v>
                </c:pt>
                <c:pt idx="138">
                  <c:v>746768.48399999994</c:v>
                </c:pt>
                <c:pt idx="139">
                  <c:v>746768.48399999994</c:v>
                </c:pt>
                <c:pt idx="140">
                  <c:v>746768.48399999994</c:v>
                </c:pt>
                <c:pt idx="141">
                  <c:v>746768.48399999994</c:v>
                </c:pt>
                <c:pt idx="142">
                  <c:v>746768.48399999994</c:v>
                </c:pt>
                <c:pt idx="143">
                  <c:v>746768.48399999994</c:v>
                </c:pt>
                <c:pt idx="144">
                  <c:v>746768.48399999994</c:v>
                </c:pt>
                <c:pt idx="145">
                  <c:v>746768.48399999994</c:v>
                </c:pt>
                <c:pt idx="146">
                  <c:v>746768.48399999994</c:v>
                </c:pt>
                <c:pt idx="147">
                  <c:v>746768.48399999994</c:v>
                </c:pt>
                <c:pt idx="148">
                  <c:v>746768.48399999994</c:v>
                </c:pt>
                <c:pt idx="149">
                  <c:v>746768.48399999994</c:v>
                </c:pt>
                <c:pt idx="150">
                  <c:v>746768.48399999994</c:v>
                </c:pt>
                <c:pt idx="151">
                  <c:v>746768.48399999994</c:v>
                </c:pt>
                <c:pt idx="152">
                  <c:v>746768.48399999994</c:v>
                </c:pt>
                <c:pt idx="153">
                  <c:v>746768.48399999994</c:v>
                </c:pt>
                <c:pt idx="154">
                  <c:v>746768.48399999994</c:v>
                </c:pt>
                <c:pt idx="155">
                  <c:v>746768.48399999994</c:v>
                </c:pt>
                <c:pt idx="156">
                  <c:v>746768.48399999994</c:v>
                </c:pt>
                <c:pt idx="157">
                  <c:v>746768.48399999994</c:v>
                </c:pt>
                <c:pt idx="158">
                  <c:v>746768.48399999994</c:v>
                </c:pt>
                <c:pt idx="159">
                  <c:v>746768.48399999994</c:v>
                </c:pt>
                <c:pt idx="160">
                  <c:v>746768.48399999994</c:v>
                </c:pt>
                <c:pt idx="161">
                  <c:v>746768.48399999994</c:v>
                </c:pt>
                <c:pt idx="162">
                  <c:v>746768.48399999994</c:v>
                </c:pt>
                <c:pt idx="163">
                  <c:v>746768.48399999994</c:v>
                </c:pt>
                <c:pt idx="164">
                  <c:v>746768.48399999994</c:v>
                </c:pt>
                <c:pt idx="165">
                  <c:v>746768.48399999994</c:v>
                </c:pt>
                <c:pt idx="166">
                  <c:v>746768.48399999994</c:v>
                </c:pt>
                <c:pt idx="167">
                  <c:v>746768.48399999994</c:v>
                </c:pt>
                <c:pt idx="168">
                  <c:v>746768.48399999994</c:v>
                </c:pt>
                <c:pt idx="169">
                  <c:v>746768.48399999994</c:v>
                </c:pt>
                <c:pt idx="170">
                  <c:v>746768.48399999994</c:v>
                </c:pt>
                <c:pt idx="171">
                  <c:v>746768.48399999994</c:v>
                </c:pt>
                <c:pt idx="172">
                  <c:v>746768.48399999994</c:v>
                </c:pt>
                <c:pt idx="173">
                  <c:v>746768.48399999994</c:v>
                </c:pt>
                <c:pt idx="174">
                  <c:v>746768.48399999994</c:v>
                </c:pt>
                <c:pt idx="175">
                  <c:v>746768.48399999994</c:v>
                </c:pt>
                <c:pt idx="176">
                  <c:v>746768.48399999994</c:v>
                </c:pt>
                <c:pt idx="177">
                  <c:v>746768.48399999994</c:v>
                </c:pt>
                <c:pt idx="178">
                  <c:v>746768.48399999994</c:v>
                </c:pt>
                <c:pt idx="179">
                  <c:v>746768.48399999994</c:v>
                </c:pt>
                <c:pt idx="180">
                  <c:v>746768.48399999994</c:v>
                </c:pt>
                <c:pt idx="181">
                  <c:v>746768.48399999994</c:v>
                </c:pt>
                <c:pt idx="182">
                  <c:v>746768.48399999994</c:v>
                </c:pt>
                <c:pt idx="183">
                  <c:v>746768.48399999994</c:v>
                </c:pt>
                <c:pt idx="184">
                  <c:v>746768.48399999994</c:v>
                </c:pt>
                <c:pt idx="185">
                  <c:v>746768.48399999994</c:v>
                </c:pt>
                <c:pt idx="186">
                  <c:v>832657.65</c:v>
                </c:pt>
                <c:pt idx="187">
                  <c:v>832657.65</c:v>
                </c:pt>
                <c:pt idx="188">
                  <c:v>832657.65</c:v>
                </c:pt>
                <c:pt idx="189">
                  <c:v>832657.65</c:v>
                </c:pt>
                <c:pt idx="190">
                  <c:v>832657.65</c:v>
                </c:pt>
                <c:pt idx="191">
                  <c:v>832657.65</c:v>
                </c:pt>
                <c:pt idx="192">
                  <c:v>832657.65</c:v>
                </c:pt>
                <c:pt idx="193">
                  <c:v>832657.65</c:v>
                </c:pt>
                <c:pt idx="194">
                  <c:v>832657.65</c:v>
                </c:pt>
                <c:pt idx="195">
                  <c:v>832657.65</c:v>
                </c:pt>
                <c:pt idx="196">
                  <c:v>832657.65</c:v>
                </c:pt>
                <c:pt idx="197">
                  <c:v>832657.65</c:v>
                </c:pt>
                <c:pt idx="198">
                  <c:v>832657.65</c:v>
                </c:pt>
                <c:pt idx="199">
                  <c:v>832657.65</c:v>
                </c:pt>
                <c:pt idx="200">
                  <c:v>832657.65</c:v>
                </c:pt>
                <c:pt idx="201">
                  <c:v>832657.65</c:v>
                </c:pt>
                <c:pt idx="202">
                  <c:v>832657.65</c:v>
                </c:pt>
                <c:pt idx="203">
                  <c:v>832657.65</c:v>
                </c:pt>
                <c:pt idx="204">
                  <c:v>832657.65</c:v>
                </c:pt>
                <c:pt idx="205">
                  <c:v>832657.65</c:v>
                </c:pt>
                <c:pt idx="206">
                  <c:v>832657.65</c:v>
                </c:pt>
                <c:pt idx="207">
                  <c:v>832657.65</c:v>
                </c:pt>
                <c:pt idx="208">
                  <c:v>832657.65</c:v>
                </c:pt>
                <c:pt idx="209">
                  <c:v>832657.65</c:v>
                </c:pt>
                <c:pt idx="210">
                  <c:v>832657.65</c:v>
                </c:pt>
                <c:pt idx="211">
                  <c:v>832657.65</c:v>
                </c:pt>
                <c:pt idx="212">
                  <c:v>832657.65</c:v>
                </c:pt>
                <c:pt idx="213">
                  <c:v>832657.65</c:v>
                </c:pt>
                <c:pt idx="214">
                  <c:v>832657.65</c:v>
                </c:pt>
                <c:pt idx="215">
                  <c:v>832657.65</c:v>
                </c:pt>
                <c:pt idx="216">
                  <c:v>832657.65</c:v>
                </c:pt>
                <c:pt idx="217">
                  <c:v>832657.65</c:v>
                </c:pt>
                <c:pt idx="218">
                  <c:v>832657.65</c:v>
                </c:pt>
                <c:pt idx="219">
                  <c:v>832657.65</c:v>
                </c:pt>
                <c:pt idx="220">
                  <c:v>832657.65</c:v>
                </c:pt>
                <c:pt idx="221">
                  <c:v>832657.65</c:v>
                </c:pt>
                <c:pt idx="222">
                  <c:v>832657.65</c:v>
                </c:pt>
                <c:pt idx="223">
                  <c:v>832657.65</c:v>
                </c:pt>
                <c:pt idx="224">
                  <c:v>832657.65</c:v>
                </c:pt>
                <c:pt idx="225">
                  <c:v>832657.65</c:v>
                </c:pt>
                <c:pt idx="226">
                  <c:v>832657.65</c:v>
                </c:pt>
                <c:pt idx="227">
                  <c:v>832657.65</c:v>
                </c:pt>
                <c:pt idx="228">
                  <c:v>832657.65</c:v>
                </c:pt>
                <c:pt idx="229">
                  <c:v>832657.65</c:v>
                </c:pt>
                <c:pt idx="230">
                  <c:v>832657.65</c:v>
                </c:pt>
                <c:pt idx="231">
                  <c:v>832657.65</c:v>
                </c:pt>
                <c:pt idx="232">
                  <c:v>832657.65</c:v>
                </c:pt>
                <c:pt idx="233">
                  <c:v>832657.65</c:v>
                </c:pt>
                <c:pt idx="234">
                  <c:v>832657.65</c:v>
                </c:pt>
                <c:pt idx="235">
                  <c:v>832657.65</c:v>
                </c:pt>
                <c:pt idx="236">
                  <c:v>832657.65</c:v>
                </c:pt>
                <c:pt idx="237">
                  <c:v>832657.65</c:v>
                </c:pt>
                <c:pt idx="238">
                  <c:v>832657.65</c:v>
                </c:pt>
                <c:pt idx="239">
                  <c:v>832657.65</c:v>
                </c:pt>
                <c:pt idx="240">
                  <c:v>832657.65</c:v>
                </c:pt>
                <c:pt idx="241">
                  <c:v>832657.65</c:v>
                </c:pt>
                <c:pt idx="242">
                  <c:v>832657.65</c:v>
                </c:pt>
                <c:pt idx="243">
                  <c:v>832657.65</c:v>
                </c:pt>
                <c:pt idx="244">
                  <c:v>832657.65</c:v>
                </c:pt>
                <c:pt idx="245">
                  <c:v>832657.65</c:v>
                </c:pt>
                <c:pt idx="246">
                  <c:v>832657.65</c:v>
                </c:pt>
                <c:pt idx="247">
                  <c:v>832657.65</c:v>
                </c:pt>
                <c:pt idx="248">
                  <c:v>832657.65</c:v>
                </c:pt>
                <c:pt idx="249">
                  <c:v>832657.65</c:v>
                </c:pt>
                <c:pt idx="250">
                  <c:v>761521.02399999998</c:v>
                </c:pt>
                <c:pt idx="251">
                  <c:v>761521.02399999998</c:v>
                </c:pt>
                <c:pt idx="252">
                  <c:v>761521.02399999998</c:v>
                </c:pt>
                <c:pt idx="253">
                  <c:v>761521.02399999998</c:v>
                </c:pt>
                <c:pt idx="254">
                  <c:v>761521.02399999998</c:v>
                </c:pt>
                <c:pt idx="255">
                  <c:v>761521.02399999998</c:v>
                </c:pt>
                <c:pt idx="256">
                  <c:v>761521.02399999998</c:v>
                </c:pt>
                <c:pt idx="257">
                  <c:v>761521.02399999998</c:v>
                </c:pt>
                <c:pt idx="258">
                  <c:v>761521.02399999998</c:v>
                </c:pt>
                <c:pt idx="259">
                  <c:v>761521.02399999998</c:v>
                </c:pt>
                <c:pt idx="260">
                  <c:v>761521.02399999998</c:v>
                </c:pt>
                <c:pt idx="261">
                  <c:v>761521.02399999998</c:v>
                </c:pt>
                <c:pt idx="262">
                  <c:v>761521.02399999998</c:v>
                </c:pt>
                <c:pt idx="263">
                  <c:v>761521.02399999998</c:v>
                </c:pt>
                <c:pt idx="264">
                  <c:v>761521.02399999998</c:v>
                </c:pt>
                <c:pt idx="265">
                  <c:v>761521.02399999998</c:v>
                </c:pt>
                <c:pt idx="266">
                  <c:v>761521.02399999998</c:v>
                </c:pt>
                <c:pt idx="267">
                  <c:v>761521.02399999998</c:v>
                </c:pt>
                <c:pt idx="268">
                  <c:v>761521.02399999998</c:v>
                </c:pt>
                <c:pt idx="269">
                  <c:v>761521.02399999998</c:v>
                </c:pt>
                <c:pt idx="270">
                  <c:v>761521.02399999998</c:v>
                </c:pt>
                <c:pt idx="271">
                  <c:v>761521.02399999998</c:v>
                </c:pt>
                <c:pt idx="272">
                  <c:v>761521.02399999998</c:v>
                </c:pt>
                <c:pt idx="273">
                  <c:v>761521.02399999998</c:v>
                </c:pt>
                <c:pt idx="274">
                  <c:v>761521.02399999998</c:v>
                </c:pt>
                <c:pt idx="275">
                  <c:v>761521.02399999998</c:v>
                </c:pt>
                <c:pt idx="276">
                  <c:v>761521.02399999998</c:v>
                </c:pt>
                <c:pt idx="277">
                  <c:v>761521.02399999998</c:v>
                </c:pt>
                <c:pt idx="278">
                  <c:v>761521.02399999998</c:v>
                </c:pt>
                <c:pt idx="279">
                  <c:v>761521.02399999998</c:v>
                </c:pt>
                <c:pt idx="280">
                  <c:v>761521.02399999998</c:v>
                </c:pt>
                <c:pt idx="281">
                  <c:v>761521.02399999998</c:v>
                </c:pt>
                <c:pt idx="282">
                  <c:v>761521.02399999998</c:v>
                </c:pt>
                <c:pt idx="283">
                  <c:v>761521.02399999998</c:v>
                </c:pt>
                <c:pt idx="284">
                  <c:v>761521.02399999998</c:v>
                </c:pt>
                <c:pt idx="285">
                  <c:v>761521.02399999998</c:v>
                </c:pt>
                <c:pt idx="286">
                  <c:v>761521.02399999998</c:v>
                </c:pt>
                <c:pt idx="287">
                  <c:v>761521.02399999998</c:v>
                </c:pt>
                <c:pt idx="288">
                  <c:v>761521.02399999998</c:v>
                </c:pt>
                <c:pt idx="289">
                  <c:v>761521.02399999998</c:v>
                </c:pt>
                <c:pt idx="290">
                  <c:v>761521.02399999998</c:v>
                </c:pt>
                <c:pt idx="291">
                  <c:v>761521.02399999998</c:v>
                </c:pt>
                <c:pt idx="292">
                  <c:v>761521.02399999998</c:v>
                </c:pt>
                <c:pt idx="293">
                  <c:v>761521.02399999998</c:v>
                </c:pt>
                <c:pt idx="294">
                  <c:v>761521.02399999998</c:v>
                </c:pt>
                <c:pt idx="295">
                  <c:v>761521.02399999998</c:v>
                </c:pt>
                <c:pt idx="296">
                  <c:v>761521.02399999998</c:v>
                </c:pt>
                <c:pt idx="297">
                  <c:v>761521.02399999998</c:v>
                </c:pt>
                <c:pt idx="298">
                  <c:v>761521.02399999998</c:v>
                </c:pt>
                <c:pt idx="299">
                  <c:v>761521.02399999998</c:v>
                </c:pt>
                <c:pt idx="300">
                  <c:v>761521.02399999998</c:v>
                </c:pt>
                <c:pt idx="301">
                  <c:v>761521.02399999998</c:v>
                </c:pt>
                <c:pt idx="302">
                  <c:v>761521.02399999998</c:v>
                </c:pt>
                <c:pt idx="303">
                  <c:v>761521.02399999998</c:v>
                </c:pt>
                <c:pt idx="304">
                  <c:v>761521.02399999998</c:v>
                </c:pt>
                <c:pt idx="305">
                  <c:v>761521.02399999998</c:v>
                </c:pt>
                <c:pt idx="306">
                  <c:v>761521.02399999998</c:v>
                </c:pt>
                <c:pt idx="307">
                  <c:v>761521.02399999998</c:v>
                </c:pt>
                <c:pt idx="308">
                  <c:v>761521.02399999998</c:v>
                </c:pt>
                <c:pt idx="309">
                  <c:v>761521.02399999998</c:v>
                </c:pt>
                <c:pt idx="310">
                  <c:v>723384.89639999997</c:v>
                </c:pt>
                <c:pt idx="311">
                  <c:v>723384.89639999997</c:v>
                </c:pt>
                <c:pt idx="312">
                  <c:v>723384.89639999997</c:v>
                </c:pt>
                <c:pt idx="313">
                  <c:v>723384.89639999997</c:v>
                </c:pt>
                <c:pt idx="314">
                  <c:v>723384.89639999997</c:v>
                </c:pt>
                <c:pt idx="315">
                  <c:v>723384.89639999997</c:v>
                </c:pt>
                <c:pt idx="316">
                  <c:v>723384.89639999997</c:v>
                </c:pt>
                <c:pt idx="317">
                  <c:v>723384.89639999997</c:v>
                </c:pt>
                <c:pt idx="318">
                  <c:v>723384.89639999997</c:v>
                </c:pt>
                <c:pt idx="319">
                  <c:v>723384.89639999997</c:v>
                </c:pt>
                <c:pt idx="320">
                  <c:v>723384.89639999997</c:v>
                </c:pt>
                <c:pt idx="321">
                  <c:v>723384.89639999997</c:v>
                </c:pt>
                <c:pt idx="322">
                  <c:v>723384.89639999997</c:v>
                </c:pt>
                <c:pt idx="323">
                  <c:v>723384.89639999997</c:v>
                </c:pt>
                <c:pt idx="324">
                  <c:v>723384.89639999997</c:v>
                </c:pt>
                <c:pt idx="325">
                  <c:v>723384.89639999997</c:v>
                </c:pt>
                <c:pt idx="326">
                  <c:v>723384.89639999997</c:v>
                </c:pt>
                <c:pt idx="327">
                  <c:v>723384.89639999997</c:v>
                </c:pt>
                <c:pt idx="328">
                  <c:v>723384.89639999997</c:v>
                </c:pt>
                <c:pt idx="329">
                  <c:v>723384.89639999997</c:v>
                </c:pt>
                <c:pt idx="330">
                  <c:v>723384.89639999997</c:v>
                </c:pt>
                <c:pt idx="331">
                  <c:v>723384.89639999997</c:v>
                </c:pt>
                <c:pt idx="332">
                  <c:v>723384.89639999997</c:v>
                </c:pt>
                <c:pt idx="333">
                  <c:v>723384.89639999997</c:v>
                </c:pt>
                <c:pt idx="334">
                  <c:v>723384.89639999997</c:v>
                </c:pt>
                <c:pt idx="335">
                  <c:v>723384.89639999997</c:v>
                </c:pt>
                <c:pt idx="336">
                  <c:v>723384.89639999997</c:v>
                </c:pt>
                <c:pt idx="337">
                  <c:v>723384.89639999997</c:v>
                </c:pt>
                <c:pt idx="338">
                  <c:v>723384.89639999997</c:v>
                </c:pt>
                <c:pt idx="339">
                  <c:v>723384.89639999997</c:v>
                </c:pt>
                <c:pt idx="340">
                  <c:v>723384.89639999997</c:v>
                </c:pt>
                <c:pt idx="341">
                  <c:v>723384.89639999997</c:v>
                </c:pt>
                <c:pt idx="342">
                  <c:v>723384.89639999997</c:v>
                </c:pt>
                <c:pt idx="343">
                  <c:v>723384.89639999997</c:v>
                </c:pt>
                <c:pt idx="344">
                  <c:v>723384.89639999997</c:v>
                </c:pt>
                <c:pt idx="345">
                  <c:v>723384.89639999997</c:v>
                </c:pt>
                <c:pt idx="346">
                  <c:v>723384.89639999997</c:v>
                </c:pt>
                <c:pt idx="347">
                  <c:v>723384.89639999997</c:v>
                </c:pt>
                <c:pt idx="348">
                  <c:v>723384.89639999997</c:v>
                </c:pt>
                <c:pt idx="349">
                  <c:v>723384.89639999997</c:v>
                </c:pt>
                <c:pt idx="350">
                  <c:v>723384.89639999997</c:v>
                </c:pt>
                <c:pt idx="351">
                  <c:v>723384.89639999997</c:v>
                </c:pt>
                <c:pt idx="352">
                  <c:v>723384.89639999997</c:v>
                </c:pt>
                <c:pt idx="353">
                  <c:v>723384.89639999997</c:v>
                </c:pt>
                <c:pt idx="354">
                  <c:v>723384.89639999997</c:v>
                </c:pt>
                <c:pt idx="355">
                  <c:v>723384.89639999997</c:v>
                </c:pt>
                <c:pt idx="356">
                  <c:v>723384.89639999997</c:v>
                </c:pt>
                <c:pt idx="357">
                  <c:v>723384.89639999997</c:v>
                </c:pt>
                <c:pt idx="358">
                  <c:v>723384.89639999997</c:v>
                </c:pt>
                <c:pt idx="359">
                  <c:v>723384.89639999997</c:v>
                </c:pt>
                <c:pt idx="360">
                  <c:v>723384.89639999997</c:v>
                </c:pt>
                <c:pt idx="361">
                  <c:v>723384.89639999997</c:v>
                </c:pt>
                <c:pt idx="362">
                  <c:v>723384.89639999997</c:v>
                </c:pt>
                <c:pt idx="363">
                  <c:v>723384.89639999997</c:v>
                </c:pt>
                <c:pt idx="364">
                  <c:v>723384.89639999997</c:v>
                </c:pt>
                <c:pt idx="365">
                  <c:v>723384.89639999997</c:v>
                </c:pt>
                <c:pt idx="366">
                  <c:v>723384.89639999997</c:v>
                </c:pt>
                <c:pt idx="367">
                  <c:v>723384.89639999997</c:v>
                </c:pt>
                <c:pt idx="368">
                  <c:v>723384.89639999997</c:v>
                </c:pt>
                <c:pt idx="369">
                  <c:v>723384.89639999997</c:v>
                </c:pt>
                <c:pt idx="370">
                  <c:v>723384.89639999997</c:v>
                </c:pt>
                <c:pt idx="371">
                  <c:v>687708.71669999999</c:v>
                </c:pt>
                <c:pt idx="372">
                  <c:v>687708.71669999999</c:v>
                </c:pt>
                <c:pt idx="373">
                  <c:v>687708.71669999999</c:v>
                </c:pt>
                <c:pt idx="374">
                  <c:v>687708.71669999999</c:v>
                </c:pt>
                <c:pt idx="375">
                  <c:v>687708.71669999999</c:v>
                </c:pt>
                <c:pt idx="376">
                  <c:v>687708.71669999999</c:v>
                </c:pt>
                <c:pt idx="377">
                  <c:v>687708.71669999999</c:v>
                </c:pt>
                <c:pt idx="378">
                  <c:v>687708.71669999999</c:v>
                </c:pt>
                <c:pt idx="379">
                  <c:v>687708.71669999999</c:v>
                </c:pt>
                <c:pt idx="380">
                  <c:v>687708.71669999999</c:v>
                </c:pt>
                <c:pt idx="381">
                  <c:v>687708.71669999999</c:v>
                </c:pt>
                <c:pt idx="382">
                  <c:v>687708.71669999999</c:v>
                </c:pt>
                <c:pt idx="383">
                  <c:v>687708.71669999999</c:v>
                </c:pt>
                <c:pt idx="384">
                  <c:v>687708.71669999999</c:v>
                </c:pt>
                <c:pt idx="385">
                  <c:v>687708.71669999999</c:v>
                </c:pt>
                <c:pt idx="386">
                  <c:v>687708.71669999999</c:v>
                </c:pt>
                <c:pt idx="387">
                  <c:v>687708.71669999999</c:v>
                </c:pt>
                <c:pt idx="388">
                  <c:v>687708.71669999999</c:v>
                </c:pt>
                <c:pt idx="389">
                  <c:v>687708.71669999999</c:v>
                </c:pt>
                <c:pt idx="390">
                  <c:v>687708.71669999999</c:v>
                </c:pt>
                <c:pt idx="391">
                  <c:v>687708.71669999999</c:v>
                </c:pt>
                <c:pt idx="392">
                  <c:v>687708.71669999999</c:v>
                </c:pt>
                <c:pt idx="393">
                  <c:v>687708.71669999999</c:v>
                </c:pt>
                <c:pt idx="394">
                  <c:v>687708.71669999999</c:v>
                </c:pt>
                <c:pt idx="395">
                  <c:v>687708.71669999999</c:v>
                </c:pt>
                <c:pt idx="396">
                  <c:v>687708.71669999999</c:v>
                </c:pt>
                <c:pt idx="397">
                  <c:v>687708.71669999999</c:v>
                </c:pt>
                <c:pt idx="398">
                  <c:v>687708.71669999999</c:v>
                </c:pt>
                <c:pt idx="399">
                  <c:v>687708.71669999999</c:v>
                </c:pt>
                <c:pt idx="400">
                  <c:v>687708.71669999999</c:v>
                </c:pt>
                <c:pt idx="401">
                  <c:v>687708.71669999999</c:v>
                </c:pt>
                <c:pt idx="402">
                  <c:v>687708.71669999999</c:v>
                </c:pt>
                <c:pt idx="403">
                  <c:v>687708.71669999999</c:v>
                </c:pt>
                <c:pt idx="404">
                  <c:v>687708.71669999999</c:v>
                </c:pt>
                <c:pt idx="405">
                  <c:v>687708.71669999999</c:v>
                </c:pt>
                <c:pt idx="406">
                  <c:v>687708.71669999999</c:v>
                </c:pt>
                <c:pt idx="407">
                  <c:v>687708.71669999999</c:v>
                </c:pt>
                <c:pt idx="408">
                  <c:v>687708.71669999999</c:v>
                </c:pt>
                <c:pt idx="409">
                  <c:v>687708.71669999999</c:v>
                </c:pt>
                <c:pt idx="410">
                  <c:v>687708.71669999999</c:v>
                </c:pt>
                <c:pt idx="411">
                  <c:v>687708.71669999999</c:v>
                </c:pt>
                <c:pt idx="412">
                  <c:v>687708.71669999999</c:v>
                </c:pt>
                <c:pt idx="413">
                  <c:v>687708.71669999999</c:v>
                </c:pt>
                <c:pt idx="414">
                  <c:v>687708.71669999999</c:v>
                </c:pt>
                <c:pt idx="415">
                  <c:v>687708.71669999999</c:v>
                </c:pt>
                <c:pt idx="416">
                  <c:v>687708.71669999999</c:v>
                </c:pt>
                <c:pt idx="417">
                  <c:v>687708.71669999999</c:v>
                </c:pt>
                <c:pt idx="418">
                  <c:v>687708.71669999999</c:v>
                </c:pt>
                <c:pt idx="419">
                  <c:v>687708.71669999999</c:v>
                </c:pt>
                <c:pt idx="420">
                  <c:v>687708.71669999999</c:v>
                </c:pt>
                <c:pt idx="421">
                  <c:v>687708.71669999999</c:v>
                </c:pt>
                <c:pt idx="422">
                  <c:v>687708.71669999999</c:v>
                </c:pt>
                <c:pt idx="423">
                  <c:v>687708.71669999999</c:v>
                </c:pt>
                <c:pt idx="424">
                  <c:v>687708.71669999999</c:v>
                </c:pt>
                <c:pt idx="425">
                  <c:v>687708.71669999999</c:v>
                </c:pt>
                <c:pt idx="426">
                  <c:v>687708.71669999999</c:v>
                </c:pt>
                <c:pt idx="427">
                  <c:v>687708.71669999999</c:v>
                </c:pt>
                <c:pt idx="428">
                  <c:v>687708.71669999999</c:v>
                </c:pt>
                <c:pt idx="429">
                  <c:v>687708.71669999999</c:v>
                </c:pt>
                <c:pt idx="430">
                  <c:v>687708.71669999999</c:v>
                </c:pt>
                <c:pt idx="431">
                  <c:v>687708.71669999999</c:v>
                </c:pt>
                <c:pt idx="432">
                  <c:v>687708.71669999999</c:v>
                </c:pt>
                <c:pt idx="433">
                  <c:v>687708.71669999999</c:v>
                </c:pt>
                <c:pt idx="434">
                  <c:v>687708.71669999999</c:v>
                </c:pt>
                <c:pt idx="435">
                  <c:v>687708.71669999999</c:v>
                </c:pt>
                <c:pt idx="436">
                  <c:v>687708.71669999999</c:v>
                </c:pt>
                <c:pt idx="437">
                  <c:v>682813.42720000003</c:v>
                </c:pt>
                <c:pt idx="438">
                  <c:v>682813.42720000003</c:v>
                </c:pt>
                <c:pt idx="439">
                  <c:v>682813.42720000003</c:v>
                </c:pt>
                <c:pt idx="440">
                  <c:v>682813.42720000003</c:v>
                </c:pt>
                <c:pt idx="441">
                  <c:v>682813.42720000003</c:v>
                </c:pt>
                <c:pt idx="442">
                  <c:v>682813.42720000003</c:v>
                </c:pt>
                <c:pt idx="443">
                  <c:v>682813.42720000003</c:v>
                </c:pt>
                <c:pt idx="444">
                  <c:v>682813.42720000003</c:v>
                </c:pt>
                <c:pt idx="445">
                  <c:v>682813.42720000003</c:v>
                </c:pt>
                <c:pt idx="446">
                  <c:v>682813.42720000003</c:v>
                </c:pt>
                <c:pt idx="447">
                  <c:v>682813.42720000003</c:v>
                </c:pt>
                <c:pt idx="448">
                  <c:v>682813.42720000003</c:v>
                </c:pt>
                <c:pt idx="449">
                  <c:v>682813.42720000003</c:v>
                </c:pt>
                <c:pt idx="450">
                  <c:v>682813.42720000003</c:v>
                </c:pt>
                <c:pt idx="451">
                  <c:v>682813.42720000003</c:v>
                </c:pt>
                <c:pt idx="452">
                  <c:v>682813.42720000003</c:v>
                </c:pt>
                <c:pt idx="453">
                  <c:v>682813.42720000003</c:v>
                </c:pt>
                <c:pt idx="454">
                  <c:v>682813.42720000003</c:v>
                </c:pt>
                <c:pt idx="455">
                  <c:v>682813.42720000003</c:v>
                </c:pt>
                <c:pt idx="456">
                  <c:v>682813.42720000003</c:v>
                </c:pt>
                <c:pt idx="457">
                  <c:v>682813.42720000003</c:v>
                </c:pt>
                <c:pt idx="458">
                  <c:v>682813.42720000003</c:v>
                </c:pt>
                <c:pt idx="459">
                  <c:v>682813.42720000003</c:v>
                </c:pt>
                <c:pt idx="460">
                  <c:v>682813.42720000003</c:v>
                </c:pt>
                <c:pt idx="461">
                  <c:v>682813.42720000003</c:v>
                </c:pt>
                <c:pt idx="462">
                  <c:v>682813.42720000003</c:v>
                </c:pt>
                <c:pt idx="463">
                  <c:v>682813.42720000003</c:v>
                </c:pt>
                <c:pt idx="464">
                  <c:v>682813.42720000003</c:v>
                </c:pt>
                <c:pt idx="465">
                  <c:v>682813.42720000003</c:v>
                </c:pt>
                <c:pt idx="466">
                  <c:v>682813.42720000003</c:v>
                </c:pt>
                <c:pt idx="467">
                  <c:v>682813.42720000003</c:v>
                </c:pt>
                <c:pt idx="468">
                  <c:v>682813.42720000003</c:v>
                </c:pt>
                <c:pt idx="469">
                  <c:v>682813.42720000003</c:v>
                </c:pt>
                <c:pt idx="470">
                  <c:v>682813.42720000003</c:v>
                </c:pt>
                <c:pt idx="471">
                  <c:v>682813.42720000003</c:v>
                </c:pt>
                <c:pt idx="472">
                  <c:v>682813.42720000003</c:v>
                </c:pt>
                <c:pt idx="473">
                  <c:v>682813.42720000003</c:v>
                </c:pt>
                <c:pt idx="474">
                  <c:v>682813.42720000003</c:v>
                </c:pt>
                <c:pt idx="475">
                  <c:v>682813.42720000003</c:v>
                </c:pt>
                <c:pt idx="476">
                  <c:v>682813.42720000003</c:v>
                </c:pt>
                <c:pt idx="477">
                  <c:v>682813.42720000003</c:v>
                </c:pt>
                <c:pt idx="478">
                  <c:v>682813.42720000003</c:v>
                </c:pt>
                <c:pt idx="479">
                  <c:v>682813.42720000003</c:v>
                </c:pt>
                <c:pt idx="480">
                  <c:v>682813.42720000003</c:v>
                </c:pt>
                <c:pt idx="481">
                  <c:v>682813.42720000003</c:v>
                </c:pt>
                <c:pt idx="482">
                  <c:v>682813.42720000003</c:v>
                </c:pt>
                <c:pt idx="483">
                  <c:v>682813.42720000003</c:v>
                </c:pt>
                <c:pt idx="484">
                  <c:v>682813.42720000003</c:v>
                </c:pt>
                <c:pt idx="485">
                  <c:v>682813.42720000003</c:v>
                </c:pt>
                <c:pt idx="486">
                  <c:v>682813.42720000003</c:v>
                </c:pt>
                <c:pt idx="487">
                  <c:v>682813.42720000003</c:v>
                </c:pt>
                <c:pt idx="488">
                  <c:v>682813.42720000003</c:v>
                </c:pt>
                <c:pt idx="489">
                  <c:v>682813.42720000003</c:v>
                </c:pt>
                <c:pt idx="490">
                  <c:v>682813.42720000003</c:v>
                </c:pt>
                <c:pt idx="491">
                  <c:v>682813.42720000003</c:v>
                </c:pt>
                <c:pt idx="492">
                  <c:v>682813.42720000003</c:v>
                </c:pt>
                <c:pt idx="493">
                  <c:v>682813.42720000003</c:v>
                </c:pt>
                <c:pt idx="494">
                  <c:v>682813.42720000003</c:v>
                </c:pt>
                <c:pt idx="495">
                  <c:v>682813.42720000003</c:v>
                </c:pt>
                <c:pt idx="496">
                  <c:v>682813.42720000003</c:v>
                </c:pt>
                <c:pt idx="497">
                  <c:v>682813.42720000003</c:v>
                </c:pt>
                <c:pt idx="498">
                  <c:v>682813.42720000003</c:v>
                </c:pt>
                <c:pt idx="499">
                  <c:v>682813.42720000003</c:v>
                </c:pt>
                <c:pt idx="500">
                  <c:v>682813.42720000003</c:v>
                </c:pt>
                <c:pt idx="501">
                  <c:v>619842.35479999997</c:v>
                </c:pt>
                <c:pt idx="502">
                  <c:v>619842.35479999997</c:v>
                </c:pt>
                <c:pt idx="503">
                  <c:v>619842.35479999997</c:v>
                </c:pt>
                <c:pt idx="504">
                  <c:v>619842.35479999997</c:v>
                </c:pt>
                <c:pt idx="505">
                  <c:v>619842.35479999997</c:v>
                </c:pt>
                <c:pt idx="506">
                  <c:v>619842.35479999997</c:v>
                </c:pt>
                <c:pt idx="507">
                  <c:v>619842.35479999997</c:v>
                </c:pt>
                <c:pt idx="508">
                  <c:v>619842.35479999997</c:v>
                </c:pt>
                <c:pt idx="509">
                  <c:v>619842.35479999997</c:v>
                </c:pt>
                <c:pt idx="510">
                  <c:v>619842.35479999997</c:v>
                </c:pt>
                <c:pt idx="511">
                  <c:v>619842.35479999997</c:v>
                </c:pt>
                <c:pt idx="512">
                  <c:v>619842.35479999997</c:v>
                </c:pt>
                <c:pt idx="513">
                  <c:v>619842.35479999997</c:v>
                </c:pt>
                <c:pt idx="514">
                  <c:v>619842.35479999997</c:v>
                </c:pt>
                <c:pt idx="515">
                  <c:v>619842.35479999997</c:v>
                </c:pt>
                <c:pt idx="516">
                  <c:v>619842.35479999997</c:v>
                </c:pt>
                <c:pt idx="517">
                  <c:v>619842.35479999997</c:v>
                </c:pt>
                <c:pt idx="518">
                  <c:v>619842.35479999997</c:v>
                </c:pt>
                <c:pt idx="519">
                  <c:v>619842.35479999997</c:v>
                </c:pt>
                <c:pt idx="520">
                  <c:v>619842.35479999997</c:v>
                </c:pt>
                <c:pt idx="521">
                  <c:v>619842.35479999997</c:v>
                </c:pt>
                <c:pt idx="522">
                  <c:v>619842.35479999997</c:v>
                </c:pt>
                <c:pt idx="523">
                  <c:v>619842.35479999997</c:v>
                </c:pt>
                <c:pt idx="524">
                  <c:v>619842.35479999997</c:v>
                </c:pt>
                <c:pt idx="525">
                  <c:v>619842.35479999997</c:v>
                </c:pt>
                <c:pt idx="526">
                  <c:v>619842.35479999997</c:v>
                </c:pt>
                <c:pt idx="527">
                  <c:v>619842.35479999997</c:v>
                </c:pt>
                <c:pt idx="528">
                  <c:v>619842.35479999997</c:v>
                </c:pt>
                <c:pt idx="529">
                  <c:v>619842.35479999997</c:v>
                </c:pt>
                <c:pt idx="530">
                  <c:v>619842.35479999997</c:v>
                </c:pt>
                <c:pt idx="531">
                  <c:v>619842.35479999997</c:v>
                </c:pt>
                <c:pt idx="532">
                  <c:v>619842.35479999997</c:v>
                </c:pt>
                <c:pt idx="533">
                  <c:v>619842.35479999997</c:v>
                </c:pt>
                <c:pt idx="534">
                  <c:v>619842.35479999997</c:v>
                </c:pt>
                <c:pt idx="535">
                  <c:v>619842.35479999997</c:v>
                </c:pt>
                <c:pt idx="536">
                  <c:v>619842.35479999997</c:v>
                </c:pt>
                <c:pt idx="537">
                  <c:v>619842.35479999997</c:v>
                </c:pt>
                <c:pt idx="538">
                  <c:v>619842.35479999997</c:v>
                </c:pt>
                <c:pt idx="539">
                  <c:v>619842.35479999997</c:v>
                </c:pt>
                <c:pt idx="540">
                  <c:v>619842.35479999997</c:v>
                </c:pt>
                <c:pt idx="541">
                  <c:v>619842.35479999997</c:v>
                </c:pt>
                <c:pt idx="542">
                  <c:v>619842.35479999997</c:v>
                </c:pt>
                <c:pt idx="543">
                  <c:v>619842.35479999997</c:v>
                </c:pt>
                <c:pt idx="544">
                  <c:v>619842.35479999997</c:v>
                </c:pt>
                <c:pt idx="545">
                  <c:v>619842.35479999997</c:v>
                </c:pt>
                <c:pt idx="546">
                  <c:v>619842.35479999997</c:v>
                </c:pt>
                <c:pt idx="547">
                  <c:v>619842.35479999997</c:v>
                </c:pt>
                <c:pt idx="548">
                  <c:v>619842.35479999997</c:v>
                </c:pt>
                <c:pt idx="549">
                  <c:v>619842.35479999997</c:v>
                </c:pt>
                <c:pt idx="550">
                  <c:v>619842.35479999997</c:v>
                </c:pt>
                <c:pt idx="551">
                  <c:v>619842.35479999997</c:v>
                </c:pt>
                <c:pt idx="552">
                  <c:v>619842.35479999997</c:v>
                </c:pt>
                <c:pt idx="553">
                  <c:v>619842.35479999997</c:v>
                </c:pt>
                <c:pt idx="554">
                  <c:v>619842.35479999997</c:v>
                </c:pt>
                <c:pt idx="555">
                  <c:v>619842.35479999997</c:v>
                </c:pt>
                <c:pt idx="556">
                  <c:v>619842.35479999997</c:v>
                </c:pt>
                <c:pt idx="557">
                  <c:v>619842.35479999997</c:v>
                </c:pt>
                <c:pt idx="558">
                  <c:v>619842.35479999997</c:v>
                </c:pt>
                <c:pt idx="559">
                  <c:v>619842.35479999997</c:v>
                </c:pt>
                <c:pt idx="560">
                  <c:v>619842.35479999997</c:v>
                </c:pt>
                <c:pt idx="561">
                  <c:v>619842.35479999997</c:v>
                </c:pt>
                <c:pt idx="562">
                  <c:v>619842.35479999997</c:v>
                </c:pt>
                <c:pt idx="563">
                  <c:v>656059.22159999993</c:v>
                </c:pt>
                <c:pt idx="564">
                  <c:v>656059.22159999993</c:v>
                </c:pt>
                <c:pt idx="565">
                  <c:v>656059.22159999993</c:v>
                </c:pt>
                <c:pt idx="566">
                  <c:v>656059.22159999993</c:v>
                </c:pt>
                <c:pt idx="567">
                  <c:v>656059.22159999993</c:v>
                </c:pt>
                <c:pt idx="568">
                  <c:v>656059.22159999993</c:v>
                </c:pt>
                <c:pt idx="569">
                  <c:v>656059.22159999993</c:v>
                </c:pt>
                <c:pt idx="570">
                  <c:v>656059.22159999993</c:v>
                </c:pt>
                <c:pt idx="571">
                  <c:v>656059.22159999993</c:v>
                </c:pt>
                <c:pt idx="572">
                  <c:v>656059.22159999993</c:v>
                </c:pt>
                <c:pt idx="573">
                  <c:v>656059.22159999993</c:v>
                </c:pt>
                <c:pt idx="574">
                  <c:v>656059.22159999993</c:v>
                </c:pt>
                <c:pt idx="575">
                  <c:v>656059.22159999993</c:v>
                </c:pt>
                <c:pt idx="576">
                  <c:v>656059.22159999993</c:v>
                </c:pt>
                <c:pt idx="577">
                  <c:v>656059.22159999993</c:v>
                </c:pt>
                <c:pt idx="578">
                  <c:v>656059.22159999993</c:v>
                </c:pt>
                <c:pt idx="579">
                  <c:v>656059.22159999993</c:v>
                </c:pt>
                <c:pt idx="580">
                  <c:v>656059.22159999993</c:v>
                </c:pt>
                <c:pt idx="581">
                  <c:v>656059.22159999993</c:v>
                </c:pt>
                <c:pt idx="582">
                  <c:v>656059.22159999993</c:v>
                </c:pt>
                <c:pt idx="583">
                  <c:v>656059.22159999993</c:v>
                </c:pt>
                <c:pt idx="584">
                  <c:v>656059.22159999993</c:v>
                </c:pt>
                <c:pt idx="585">
                  <c:v>656059.22159999993</c:v>
                </c:pt>
                <c:pt idx="586">
                  <c:v>656059.22159999993</c:v>
                </c:pt>
                <c:pt idx="587">
                  <c:v>656059.22159999993</c:v>
                </c:pt>
                <c:pt idx="588">
                  <c:v>656059.22159999993</c:v>
                </c:pt>
                <c:pt idx="589">
                  <c:v>656059.22159999993</c:v>
                </c:pt>
                <c:pt idx="590">
                  <c:v>656059.22159999993</c:v>
                </c:pt>
                <c:pt idx="591">
                  <c:v>656059.22159999993</c:v>
                </c:pt>
                <c:pt idx="592">
                  <c:v>656059.22159999993</c:v>
                </c:pt>
                <c:pt idx="593">
                  <c:v>656059.22159999993</c:v>
                </c:pt>
                <c:pt idx="594">
                  <c:v>656059.22159999993</c:v>
                </c:pt>
                <c:pt idx="595">
                  <c:v>656059.22159999993</c:v>
                </c:pt>
                <c:pt idx="596">
                  <c:v>656059.22159999993</c:v>
                </c:pt>
                <c:pt idx="597">
                  <c:v>656059.22159999993</c:v>
                </c:pt>
                <c:pt idx="598">
                  <c:v>656059.22159999993</c:v>
                </c:pt>
                <c:pt idx="599">
                  <c:v>656059.22159999993</c:v>
                </c:pt>
                <c:pt idx="600">
                  <c:v>656059.22159999993</c:v>
                </c:pt>
                <c:pt idx="601">
                  <c:v>656059.22159999993</c:v>
                </c:pt>
                <c:pt idx="602">
                  <c:v>656059.22159999993</c:v>
                </c:pt>
                <c:pt idx="603">
                  <c:v>656059.22159999993</c:v>
                </c:pt>
                <c:pt idx="604">
                  <c:v>656059.22159999993</c:v>
                </c:pt>
                <c:pt idx="605">
                  <c:v>656059.22159999993</c:v>
                </c:pt>
                <c:pt idx="606">
                  <c:v>656059.22159999993</c:v>
                </c:pt>
                <c:pt idx="607">
                  <c:v>656059.22159999993</c:v>
                </c:pt>
                <c:pt idx="608">
                  <c:v>656059.22159999993</c:v>
                </c:pt>
                <c:pt idx="609">
                  <c:v>656059.22159999993</c:v>
                </c:pt>
                <c:pt idx="610">
                  <c:v>656059.22159999993</c:v>
                </c:pt>
                <c:pt idx="611">
                  <c:v>656059.22159999993</c:v>
                </c:pt>
                <c:pt idx="612">
                  <c:v>656059.22159999993</c:v>
                </c:pt>
                <c:pt idx="613">
                  <c:v>656059.22159999993</c:v>
                </c:pt>
                <c:pt idx="614">
                  <c:v>656059.22159999993</c:v>
                </c:pt>
                <c:pt idx="615">
                  <c:v>656059.22159999993</c:v>
                </c:pt>
                <c:pt idx="616">
                  <c:v>656059.22159999993</c:v>
                </c:pt>
                <c:pt idx="617">
                  <c:v>656059.22159999993</c:v>
                </c:pt>
                <c:pt idx="618">
                  <c:v>656059.22159999993</c:v>
                </c:pt>
                <c:pt idx="619">
                  <c:v>656059.22159999993</c:v>
                </c:pt>
                <c:pt idx="620">
                  <c:v>656059.22159999993</c:v>
                </c:pt>
                <c:pt idx="621">
                  <c:v>656059.22159999993</c:v>
                </c:pt>
                <c:pt idx="622">
                  <c:v>656059.22159999993</c:v>
                </c:pt>
                <c:pt idx="623">
                  <c:v>656059.22159999993</c:v>
                </c:pt>
                <c:pt idx="624">
                  <c:v>670172.37</c:v>
                </c:pt>
                <c:pt idx="625">
                  <c:v>670172.37</c:v>
                </c:pt>
                <c:pt idx="626">
                  <c:v>670172.37</c:v>
                </c:pt>
                <c:pt idx="627">
                  <c:v>670172.37</c:v>
                </c:pt>
                <c:pt idx="628">
                  <c:v>670172.37</c:v>
                </c:pt>
                <c:pt idx="629">
                  <c:v>670172.37</c:v>
                </c:pt>
                <c:pt idx="630">
                  <c:v>670172.37</c:v>
                </c:pt>
                <c:pt idx="631">
                  <c:v>670172.37</c:v>
                </c:pt>
                <c:pt idx="632">
                  <c:v>670172.37</c:v>
                </c:pt>
                <c:pt idx="633">
                  <c:v>670172.37</c:v>
                </c:pt>
                <c:pt idx="634">
                  <c:v>670172.37</c:v>
                </c:pt>
                <c:pt idx="635">
                  <c:v>670172.37</c:v>
                </c:pt>
                <c:pt idx="636">
                  <c:v>670172.37</c:v>
                </c:pt>
                <c:pt idx="637">
                  <c:v>670172.37</c:v>
                </c:pt>
                <c:pt idx="638">
                  <c:v>670172.37</c:v>
                </c:pt>
                <c:pt idx="639">
                  <c:v>670172.37</c:v>
                </c:pt>
                <c:pt idx="640">
                  <c:v>670172.37</c:v>
                </c:pt>
                <c:pt idx="641">
                  <c:v>670172.37</c:v>
                </c:pt>
                <c:pt idx="642">
                  <c:v>670172.37</c:v>
                </c:pt>
                <c:pt idx="643">
                  <c:v>670172.37</c:v>
                </c:pt>
                <c:pt idx="644">
                  <c:v>670172.37</c:v>
                </c:pt>
                <c:pt idx="645">
                  <c:v>670172.37</c:v>
                </c:pt>
                <c:pt idx="646">
                  <c:v>670172.37</c:v>
                </c:pt>
                <c:pt idx="647">
                  <c:v>670172.37</c:v>
                </c:pt>
                <c:pt idx="648">
                  <c:v>670172.37</c:v>
                </c:pt>
                <c:pt idx="649">
                  <c:v>670172.37</c:v>
                </c:pt>
                <c:pt idx="650">
                  <c:v>670172.37</c:v>
                </c:pt>
                <c:pt idx="651">
                  <c:v>670172.37</c:v>
                </c:pt>
                <c:pt idx="652">
                  <c:v>670172.37</c:v>
                </c:pt>
                <c:pt idx="653">
                  <c:v>670172.37</c:v>
                </c:pt>
                <c:pt idx="654">
                  <c:v>670172.37</c:v>
                </c:pt>
                <c:pt idx="655">
                  <c:v>670172.37</c:v>
                </c:pt>
                <c:pt idx="656">
                  <c:v>670172.37</c:v>
                </c:pt>
                <c:pt idx="657">
                  <c:v>670172.37</c:v>
                </c:pt>
                <c:pt idx="658">
                  <c:v>670172.37</c:v>
                </c:pt>
                <c:pt idx="659">
                  <c:v>670172.37</c:v>
                </c:pt>
                <c:pt idx="660">
                  <c:v>670172.37</c:v>
                </c:pt>
                <c:pt idx="661">
                  <c:v>670172.37</c:v>
                </c:pt>
                <c:pt idx="662">
                  <c:v>670172.37</c:v>
                </c:pt>
                <c:pt idx="663">
                  <c:v>670172.37</c:v>
                </c:pt>
                <c:pt idx="664">
                  <c:v>670172.37</c:v>
                </c:pt>
                <c:pt idx="665">
                  <c:v>670172.37</c:v>
                </c:pt>
                <c:pt idx="666">
                  <c:v>670172.37</c:v>
                </c:pt>
                <c:pt idx="667">
                  <c:v>670172.37</c:v>
                </c:pt>
                <c:pt idx="668">
                  <c:v>670172.37</c:v>
                </c:pt>
                <c:pt idx="669">
                  <c:v>670172.37</c:v>
                </c:pt>
                <c:pt idx="670">
                  <c:v>670172.37</c:v>
                </c:pt>
                <c:pt idx="671">
                  <c:v>670172.37</c:v>
                </c:pt>
                <c:pt idx="672">
                  <c:v>670172.37</c:v>
                </c:pt>
                <c:pt idx="673">
                  <c:v>670172.37</c:v>
                </c:pt>
                <c:pt idx="674">
                  <c:v>670172.37</c:v>
                </c:pt>
                <c:pt idx="675">
                  <c:v>670172.37</c:v>
                </c:pt>
                <c:pt idx="676">
                  <c:v>670172.37</c:v>
                </c:pt>
                <c:pt idx="677">
                  <c:v>670172.37</c:v>
                </c:pt>
                <c:pt idx="678">
                  <c:v>670172.37</c:v>
                </c:pt>
                <c:pt idx="679">
                  <c:v>670172.37</c:v>
                </c:pt>
                <c:pt idx="680">
                  <c:v>670172.37</c:v>
                </c:pt>
                <c:pt idx="681">
                  <c:v>670172.37</c:v>
                </c:pt>
                <c:pt idx="682">
                  <c:v>670172.37</c:v>
                </c:pt>
                <c:pt idx="683">
                  <c:v>670172.37</c:v>
                </c:pt>
                <c:pt idx="684">
                  <c:v>670172.37</c:v>
                </c:pt>
                <c:pt idx="685">
                  <c:v>670172.37</c:v>
                </c:pt>
                <c:pt idx="686">
                  <c:v>670172.37</c:v>
                </c:pt>
                <c:pt idx="687">
                  <c:v>670172.37</c:v>
                </c:pt>
                <c:pt idx="688">
                  <c:v>670172.37</c:v>
                </c:pt>
                <c:pt idx="689">
                  <c:v>652268.1</c:v>
                </c:pt>
                <c:pt idx="690">
                  <c:v>652268.1</c:v>
                </c:pt>
                <c:pt idx="691">
                  <c:v>652268.1</c:v>
                </c:pt>
                <c:pt idx="692">
                  <c:v>652268.1</c:v>
                </c:pt>
                <c:pt idx="693">
                  <c:v>652268.1</c:v>
                </c:pt>
                <c:pt idx="694">
                  <c:v>652268.1</c:v>
                </c:pt>
                <c:pt idx="695">
                  <c:v>652268.1</c:v>
                </c:pt>
                <c:pt idx="696">
                  <c:v>652268.1</c:v>
                </c:pt>
                <c:pt idx="697">
                  <c:v>652268.1</c:v>
                </c:pt>
                <c:pt idx="698">
                  <c:v>652268.1</c:v>
                </c:pt>
                <c:pt idx="699">
                  <c:v>652268.1</c:v>
                </c:pt>
                <c:pt idx="700">
                  <c:v>652268.1</c:v>
                </c:pt>
                <c:pt idx="701">
                  <c:v>652268.1</c:v>
                </c:pt>
                <c:pt idx="702">
                  <c:v>652268.1</c:v>
                </c:pt>
                <c:pt idx="703">
                  <c:v>652268.1</c:v>
                </c:pt>
                <c:pt idx="704">
                  <c:v>652268.1</c:v>
                </c:pt>
                <c:pt idx="705">
                  <c:v>652268.1</c:v>
                </c:pt>
                <c:pt idx="706">
                  <c:v>652268.1</c:v>
                </c:pt>
                <c:pt idx="707">
                  <c:v>652268.1</c:v>
                </c:pt>
                <c:pt idx="708">
                  <c:v>652268.1</c:v>
                </c:pt>
                <c:pt idx="709">
                  <c:v>652268.1</c:v>
                </c:pt>
                <c:pt idx="710">
                  <c:v>652268.1</c:v>
                </c:pt>
                <c:pt idx="711">
                  <c:v>652268.1</c:v>
                </c:pt>
                <c:pt idx="712">
                  <c:v>652268.1</c:v>
                </c:pt>
                <c:pt idx="713">
                  <c:v>652268.1</c:v>
                </c:pt>
                <c:pt idx="714">
                  <c:v>652268.1</c:v>
                </c:pt>
                <c:pt idx="715">
                  <c:v>652268.1</c:v>
                </c:pt>
                <c:pt idx="716">
                  <c:v>652268.1</c:v>
                </c:pt>
                <c:pt idx="717">
                  <c:v>652268.1</c:v>
                </c:pt>
                <c:pt idx="718">
                  <c:v>652268.1</c:v>
                </c:pt>
                <c:pt idx="719">
                  <c:v>652268.1</c:v>
                </c:pt>
                <c:pt idx="720">
                  <c:v>652268.1</c:v>
                </c:pt>
                <c:pt idx="721">
                  <c:v>652268.1</c:v>
                </c:pt>
                <c:pt idx="722">
                  <c:v>652268.1</c:v>
                </c:pt>
                <c:pt idx="723">
                  <c:v>652268.1</c:v>
                </c:pt>
                <c:pt idx="724">
                  <c:v>652268.1</c:v>
                </c:pt>
                <c:pt idx="725">
                  <c:v>652268.1</c:v>
                </c:pt>
                <c:pt idx="726">
                  <c:v>652268.1</c:v>
                </c:pt>
                <c:pt idx="727">
                  <c:v>652268.1</c:v>
                </c:pt>
                <c:pt idx="728">
                  <c:v>652268.1</c:v>
                </c:pt>
                <c:pt idx="729">
                  <c:v>652268.1</c:v>
                </c:pt>
                <c:pt idx="730">
                  <c:v>652268.1</c:v>
                </c:pt>
                <c:pt idx="731">
                  <c:v>652268.1</c:v>
                </c:pt>
                <c:pt idx="732">
                  <c:v>652268.1</c:v>
                </c:pt>
                <c:pt idx="733">
                  <c:v>652268.1</c:v>
                </c:pt>
                <c:pt idx="734">
                  <c:v>652268.1</c:v>
                </c:pt>
                <c:pt idx="735">
                  <c:v>652268.1</c:v>
                </c:pt>
                <c:pt idx="736">
                  <c:v>652268.1</c:v>
                </c:pt>
                <c:pt idx="737">
                  <c:v>652268.1</c:v>
                </c:pt>
                <c:pt idx="738">
                  <c:v>652268.1</c:v>
                </c:pt>
                <c:pt idx="739">
                  <c:v>652268.1</c:v>
                </c:pt>
                <c:pt idx="740">
                  <c:v>652268.1</c:v>
                </c:pt>
                <c:pt idx="741">
                  <c:v>652268.1</c:v>
                </c:pt>
                <c:pt idx="742">
                  <c:v>652268.1</c:v>
                </c:pt>
                <c:pt idx="743">
                  <c:v>652268.1</c:v>
                </c:pt>
                <c:pt idx="744">
                  <c:v>652268.1</c:v>
                </c:pt>
                <c:pt idx="745">
                  <c:v>652268.1</c:v>
                </c:pt>
                <c:pt idx="746">
                  <c:v>652268.1</c:v>
                </c:pt>
                <c:pt idx="747">
                  <c:v>652268.1</c:v>
                </c:pt>
                <c:pt idx="748">
                  <c:v>652268.1</c:v>
                </c:pt>
                <c:pt idx="749">
                  <c:v>652268.1</c:v>
                </c:pt>
                <c:pt idx="750">
                  <c:v>652268.1</c:v>
                </c:pt>
                <c:pt idx="751">
                  <c:v>652268.1</c:v>
                </c:pt>
                <c:pt idx="752">
                  <c:v>652268.1</c:v>
                </c:pt>
                <c:pt idx="753">
                  <c:v>653654.9656</c:v>
                </c:pt>
                <c:pt idx="754">
                  <c:v>653654.9656</c:v>
                </c:pt>
                <c:pt idx="755">
                  <c:v>653654.9656</c:v>
                </c:pt>
                <c:pt idx="756">
                  <c:v>653654.9656</c:v>
                </c:pt>
                <c:pt idx="757">
                  <c:v>653654.9656</c:v>
                </c:pt>
                <c:pt idx="758">
                  <c:v>653654.9656</c:v>
                </c:pt>
                <c:pt idx="759">
                  <c:v>653654.9656</c:v>
                </c:pt>
                <c:pt idx="760">
                  <c:v>653654.9656</c:v>
                </c:pt>
                <c:pt idx="761">
                  <c:v>653654.9656</c:v>
                </c:pt>
                <c:pt idx="762">
                  <c:v>653654.9656</c:v>
                </c:pt>
                <c:pt idx="763">
                  <c:v>653654.9656</c:v>
                </c:pt>
                <c:pt idx="764">
                  <c:v>653654.9656</c:v>
                </c:pt>
                <c:pt idx="765">
                  <c:v>653654.9656</c:v>
                </c:pt>
                <c:pt idx="766">
                  <c:v>653654.9656</c:v>
                </c:pt>
                <c:pt idx="767">
                  <c:v>653654.9656</c:v>
                </c:pt>
                <c:pt idx="768">
                  <c:v>653654.9656</c:v>
                </c:pt>
                <c:pt idx="769">
                  <c:v>653654.9656</c:v>
                </c:pt>
                <c:pt idx="770">
                  <c:v>653654.9656</c:v>
                </c:pt>
                <c:pt idx="771">
                  <c:v>653654.9656</c:v>
                </c:pt>
                <c:pt idx="772">
                  <c:v>653654.9656</c:v>
                </c:pt>
                <c:pt idx="773">
                  <c:v>653654.9656</c:v>
                </c:pt>
                <c:pt idx="774">
                  <c:v>653654.9656</c:v>
                </c:pt>
                <c:pt idx="775">
                  <c:v>653654.9656</c:v>
                </c:pt>
                <c:pt idx="776">
                  <c:v>653654.9656</c:v>
                </c:pt>
                <c:pt idx="777">
                  <c:v>653654.9656</c:v>
                </c:pt>
                <c:pt idx="778">
                  <c:v>653654.9656</c:v>
                </c:pt>
                <c:pt idx="779">
                  <c:v>653654.9656</c:v>
                </c:pt>
                <c:pt idx="780">
                  <c:v>653654.9656</c:v>
                </c:pt>
                <c:pt idx="781">
                  <c:v>653654.9656</c:v>
                </c:pt>
                <c:pt idx="782">
                  <c:v>653654.9656</c:v>
                </c:pt>
                <c:pt idx="783">
                  <c:v>653654.9656</c:v>
                </c:pt>
                <c:pt idx="784">
                  <c:v>653654.9656</c:v>
                </c:pt>
                <c:pt idx="785">
                  <c:v>653654.9656</c:v>
                </c:pt>
                <c:pt idx="786">
                  <c:v>653654.9656</c:v>
                </c:pt>
                <c:pt idx="787">
                  <c:v>653654.9656</c:v>
                </c:pt>
                <c:pt idx="788">
                  <c:v>653654.9656</c:v>
                </c:pt>
                <c:pt idx="789">
                  <c:v>653654.9656</c:v>
                </c:pt>
                <c:pt idx="790">
                  <c:v>653654.9656</c:v>
                </c:pt>
                <c:pt idx="791">
                  <c:v>653654.9656</c:v>
                </c:pt>
                <c:pt idx="792">
                  <c:v>653654.9656</c:v>
                </c:pt>
                <c:pt idx="793">
                  <c:v>653654.9656</c:v>
                </c:pt>
                <c:pt idx="794">
                  <c:v>653654.9656</c:v>
                </c:pt>
                <c:pt idx="795">
                  <c:v>653654.9656</c:v>
                </c:pt>
                <c:pt idx="796">
                  <c:v>653654.9656</c:v>
                </c:pt>
                <c:pt idx="797">
                  <c:v>653654.9656</c:v>
                </c:pt>
                <c:pt idx="798">
                  <c:v>653654.9656</c:v>
                </c:pt>
                <c:pt idx="799">
                  <c:v>653654.9656</c:v>
                </c:pt>
                <c:pt idx="800">
                  <c:v>653654.9656</c:v>
                </c:pt>
                <c:pt idx="801">
                  <c:v>653654.9656</c:v>
                </c:pt>
                <c:pt idx="802">
                  <c:v>653654.9656</c:v>
                </c:pt>
                <c:pt idx="803">
                  <c:v>653654.9656</c:v>
                </c:pt>
                <c:pt idx="804">
                  <c:v>653654.9656</c:v>
                </c:pt>
                <c:pt idx="805">
                  <c:v>653654.9656</c:v>
                </c:pt>
                <c:pt idx="806">
                  <c:v>653654.9656</c:v>
                </c:pt>
                <c:pt idx="807">
                  <c:v>653654.9656</c:v>
                </c:pt>
                <c:pt idx="808">
                  <c:v>653654.9656</c:v>
                </c:pt>
                <c:pt idx="809">
                  <c:v>653654.9656</c:v>
                </c:pt>
                <c:pt idx="810">
                  <c:v>653654.9656</c:v>
                </c:pt>
                <c:pt idx="811">
                  <c:v>653654.9656</c:v>
                </c:pt>
                <c:pt idx="812">
                  <c:v>653654.9656</c:v>
                </c:pt>
                <c:pt idx="813">
                  <c:v>704804.30899999989</c:v>
                </c:pt>
                <c:pt idx="814">
                  <c:v>704804.30899999989</c:v>
                </c:pt>
                <c:pt idx="815">
                  <c:v>704804.30899999989</c:v>
                </c:pt>
                <c:pt idx="816">
                  <c:v>704804.30899999989</c:v>
                </c:pt>
                <c:pt idx="817">
                  <c:v>704804.30899999989</c:v>
                </c:pt>
                <c:pt idx="818">
                  <c:v>704804.30899999989</c:v>
                </c:pt>
                <c:pt idx="819">
                  <c:v>704804.30899999989</c:v>
                </c:pt>
                <c:pt idx="820">
                  <c:v>704804.30899999989</c:v>
                </c:pt>
                <c:pt idx="821">
                  <c:v>704804.30899999989</c:v>
                </c:pt>
                <c:pt idx="822">
                  <c:v>704804.30899999989</c:v>
                </c:pt>
                <c:pt idx="823">
                  <c:v>704804.30899999989</c:v>
                </c:pt>
                <c:pt idx="824">
                  <c:v>704804.30899999989</c:v>
                </c:pt>
                <c:pt idx="825">
                  <c:v>704804.30899999989</c:v>
                </c:pt>
                <c:pt idx="826">
                  <c:v>704804.30899999989</c:v>
                </c:pt>
                <c:pt idx="827">
                  <c:v>704804.30899999989</c:v>
                </c:pt>
                <c:pt idx="828">
                  <c:v>704804.30899999989</c:v>
                </c:pt>
                <c:pt idx="829">
                  <c:v>704804.30899999989</c:v>
                </c:pt>
                <c:pt idx="830">
                  <c:v>704804.30899999989</c:v>
                </c:pt>
                <c:pt idx="831">
                  <c:v>704804.30899999989</c:v>
                </c:pt>
                <c:pt idx="832">
                  <c:v>704804.30899999989</c:v>
                </c:pt>
                <c:pt idx="833">
                  <c:v>704804.30899999989</c:v>
                </c:pt>
                <c:pt idx="834">
                  <c:v>704804.30899999989</c:v>
                </c:pt>
                <c:pt idx="835">
                  <c:v>704804.30899999989</c:v>
                </c:pt>
                <c:pt idx="836">
                  <c:v>704804.30899999989</c:v>
                </c:pt>
                <c:pt idx="837">
                  <c:v>704804.30899999989</c:v>
                </c:pt>
                <c:pt idx="838">
                  <c:v>704804.30899999989</c:v>
                </c:pt>
                <c:pt idx="839">
                  <c:v>704804.30899999989</c:v>
                </c:pt>
                <c:pt idx="840">
                  <c:v>704804.30899999989</c:v>
                </c:pt>
                <c:pt idx="841">
                  <c:v>704804.30899999989</c:v>
                </c:pt>
                <c:pt idx="842">
                  <c:v>704804.30899999989</c:v>
                </c:pt>
                <c:pt idx="843">
                  <c:v>704804.30899999989</c:v>
                </c:pt>
                <c:pt idx="844">
                  <c:v>704804.30899999989</c:v>
                </c:pt>
                <c:pt idx="845">
                  <c:v>704804.30899999989</c:v>
                </c:pt>
                <c:pt idx="846">
                  <c:v>704804.30899999989</c:v>
                </c:pt>
                <c:pt idx="847">
                  <c:v>704804.30899999989</c:v>
                </c:pt>
                <c:pt idx="848">
                  <c:v>704804.30899999989</c:v>
                </c:pt>
                <c:pt idx="849">
                  <c:v>704804.30899999989</c:v>
                </c:pt>
                <c:pt idx="850">
                  <c:v>704804.30899999989</c:v>
                </c:pt>
                <c:pt idx="851">
                  <c:v>704804.30899999989</c:v>
                </c:pt>
                <c:pt idx="852">
                  <c:v>704804.30899999989</c:v>
                </c:pt>
                <c:pt idx="853">
                  <c:v>704804.30899999989</c:v>
                </c:pt>
                <c:pt idx="854">
                  <c:v>704804.30899999989</c:v>
                </c:pt>
                <c:pt idx="855">
                  <c:v>704804.30899999989</c:v>
                </c:pt>
                <c:pt idx="856">
                  <c:v>704804.30899999989</c:v>
                </c:pt>
                <c:pt idx="857">
                  <c:v>704804.30899999989</c:v>
                </c:pt>
                <c:pt idx="858">
                  <c:v>704804.30899999989</c:v>
                </c:pt>
                <c:pt idx="859">
                  <c:v>704804.30899999989</c:v>
                </c:pt>
                <c:pt idx="860">
                  <c:v>704804.30899999989</c:v>
                </c:pt>
                <c:pt idx="861">
                  <c:v>704804.30899999989</c:v>
                </c:pt>
                <c:pt idx="862">
                  <c:v>704804.30899999989</c:v>
                </c:pt>
                <c:pt idx="863">
                  <c:v>704804.30899999989</c:v>
                </c:pt>
                <c:pt idx="864">
                  <c:v>704804.30899999989</c:v>
                </c:pt>
                <c:pt idx="865">
                  <c:v>704804.30899999989</c:v>
                </c:pt>
                <c:pt idx="866">
                  <c:v>704804.30899999989</c:v>
                </c:pt>
                <c:pt idx="867">
                  <c:v>704804.30899999989</c:v>
                </c:pt>
                <c:pt idx="868">
                  <c:v>704804.30899999989</c:v>
                </c:pt>
                <c:pt idx="869">
                  <c:v>704804.30899999989</c:v>
                </c:pt>
                <c:pt idx="870">
                  <c:v>704804.30899999989</c:v>
                </c:pt>
                <c:pt idx="871">
                  <c:v>704804.30899999989</c:v>
                </c:pt>
                <c:pt idx="872">
                  <c:v>704804.30899999989</c:v>
                </c:pt>
                <c:pt idx="873">
                  <c:v>704804.30899999989</c:v>
                </c:pt>
                <c:pt idx="874">
                  <c:v>704804.30899999989</c:v>
                </c:pt>
                <c:pt idx="875">
                  <c:v>698464.7145</c:v>
                </c:pt>
                <c:pt idx="876">
                  <c:v>698464.7145</c:v>
                </c:pt>
                <c:pt idx="877">
                  <c:v>698464.7145</c:v>
                </c:pt>
                <c:pt idx="878">
                  <c:v>698464.7145</c:v>
                </c:pt>
                <c:pt idx="879">
                  <c:v>698464.7145</c:v>
                </c:pt>
                <c:pt idx="880">
                  <c:v>698464.7145</c:v>
                </c:pt>
                <c:pt idx="881">
                  <c:v>698464.7145</c:v>
                </c:pt>
                <c:pt idx="882">
                  <c:v>698464.7145</c:v>
                </c:pt>
                <c:pt idx="883">
                  <c:v>698464.7145</c:v>
                </c:pt>
                <c:pt idx="884">
                  <c:v>698464.7145</c:v>
                </c:pt>
                <c:pt idx="885">
                  <c:v>698464.7145</c:v>
                </c:pt>
                <c:pt idx="886">
                  <c:v>698464.7145</c:v>
                </c:pt>
                <c:pt idx="887">
                  <c:v>698464.7145</c:v>
                </c:pt>
                <c:pt idx="888">
                  <c:v>698464.7145</c:v>
                </c:pt>
                <c:pt idx="889">
                  <c:v>698464.7145</c:v>
                </c:pt>
                <c:pt idx="890">
                  <c:v>698464.7145</c:v>
                </c:pt>
                <c:pt idx="891">
                  <c:v>698464.7145</c:v>
                </c:pt>
                <c:pt idx="892">
                  <c:v>698464.7145</c:v>
                </c:pt>
                <c:pt idx="893">
                  <c:v>698464.7145</c:v>
                </c:pt>
                <c:pt idx="894">
                  <c:v>698464.7145</c:v>
                </c:pt>
                <c:pt idx="895">
                  <c:v>698464.7145</c:v>
                </c:pt>
                <c:pt idx="896">
                  <c:v>698464.7145</c:v>
                </c:pt>
                <c:pt idx="897">
                  <c:v>698464.7145</c:v>
                </c:pt>
                <c:pt idx="898">
                  <c:v>698464.7145</c:v>
                </c:pt>
                <c:pt idx="899">
                  <c:v>698464.7145</c:v>
                </c:pt>
                <c:pt idx="900">
                  <c:v>698464.7145</c:v>
                </c:pt>
                <c:pt idx="901">
                  <c:v>698464.7145</c:v>
                </c:pt>
                <c:pt idx="902">
                  <c:v>698464.7145</c:v>
                </c:pt>
                <c:pt idx="903">
                  <c:v>698464.7145</c:v>
                </c:pt>
                <c:pt idx="904">
                  <c:v>698464.7145</c:v>
                </c:pt>
                <c:pt idx="905">
                  <c:v>698464.7145</c:v>
                </c:pt>
                <c:pt idx="906">
                  <c:v>698464.7145</c:v>
                </c:pt>
                <c:pt idx="907">
                  <c:v>698464.7145</c:v>
                </c:pt>
                <c:pt idx="908">
                  <c:v>698464.7145</c:v>
                </c:pt>
                <c:pt idx="909">
                  <c:v>698464.7145</c:v>
                </c:pt>
                <c:pt idx="910">
                  <c:v>698464.7145</c:v>
                </c:pt>
                <c:pt idx="911">
                  <c:v>698464.7145</c:v>
                </c:pt>
                <c:pt idx="912">
                  <c:v>698464.7145</c:v>
                </c:pt>
                <c:pt idx="913">
                  <c:v>698464.7145</c:v>
                </c:pt>
                <c:pt idx="914">
                  <c:v>698464.7145</c:v>
                </c:pt>
                <c:pt idx="915">
                  <c:v>698464.7145</c:v>
                </c:pt>
                <c:pt idx="916">
                  <c:v>698464.7145</c:v>
                </c:pt>
                <c:pt idx="917">
                  <c:v>698464.7145</c:v>
                </c:pt>
                <c:pt idx="918">
                  <c:v>698464.7145</c:v>
                </c:pt>
                <c:pt idx="919">
                  <c:v>698464.7145</c:v>
                </c:pt>
                <c:pt idx="920">
                  <c:v>698464.7145</c:v>
                </c:pt>
                <c:pt idx="921">
                  <c:v>698464.7145</c:v>
                </c:pt>
                <c:pt idx="922">
                  <c:v>698464.7145</c:v>
                </c:pt>
                <c:pt idx="923">
                  <c:v>698464.7145</c:v>
                </c:pt>
                <c:pt idx="924">
                  <c:v>698464.7145</c:v>
                </c:pt>
                <c:pt idx="925">
                  <c:v>698464.7145</c:v>
                </c:pt>
                <c:pt idx="926">
                  <c:v>698464.7145</c:v>
                </c:pt>
                <c:pt idx="927">
                  <c:v>698464.7145</c:v>
                </c:pt>
                <c:pt idx="928">
                  <c:v>698464.7145</c:v>
                </c:pt>
                <c:pt idx="929">
                  <c:v>698464.7145</c:v>
                </c:pt>
                <c:pt idx="930">
                  <c:v>698464.7145</c:v>
                </c:pt>
                <c:pt idx="931">
                  <c:v>698464.7145</c:v>
                </c:pt>
                <c:pt idx="932">
                  <c:v>698464.7145</c:v>
                </c:pt>
                <c:pt idx="933">
                  <c:v>698464.7145</c:v>
                </c:pt>
                <c:pt idx="934">
                  <c:v>698464.7145</c:v>
                </c:pt>
                <c:pt idx="935">
                  <c:v>698464.7145</c:v>
                </c:pt>
                <c:pt idx="936">
                  <c:v>698464.7145</c:v>
                </c:pt>
                <c:pt idx="937">
                  <c:v>698464.7145</c:v>
                </c:pt>
                <c:pt idx="938">
                  <c:v>698464.7145</c:v>
                </c:pt>
                <c:pt idx="939">
                  <c:v>698464.7145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82B-4760-B085-B42286892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8515184"/>
        <c:axId val="288515576"/>
      </c:lineChart>
      <c:dateAx>
        <c:axId val="2885151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8515576"/>
        <c:crosses val="autoZero"/>
        <c:auto val="1"/>
        <c:lblOffset val="100"/>
        <c:baseTimeUnit val="days"/>
      </c:dateAx>
      <c:valAx>
        <c:axId val="288515576"/>
        <c:scaling>
          <c:orientation val="minMax"/>
          <c:max val="900000"/>
          <c:min val="10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88515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Нефтедобывающая отрасль (интерполированные</a:t>
            </a:r>
            <a:r>
              <a:rPr lang="ru-RU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значения)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'[Графики для диплома.xlsx]Нефть'!$B$1</c:f>
              <c:strCache>
                <c:ptCount val="1"/>
                <c:pt idx="0">
                  <c:v>Роснефть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диплома.xlsx]Нефть'!$A$2:$A$942</c:f>
              <c:numCache>
                <c:formatCode>m/d/yyyy</c:formatCode>
                <c:ptCount val="941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диплома.xlsx]Нефть'!$B$2:$B$942</c:f>
              <c:numCache>
                <c:formatCode>General</c:formatCode>
                <c:ptCount val="941"/>
                <c:pt idx="0">
                  <c:v>5619000</c:v>
                </c:pt>
                <c:pt idx="1">
                  <c:v>5617209.3023255812</c:v>
                </c:pt>
                <c:pt idx="2">
                  <c:v>5615418.6046511624</c:v>
                </c:pt>
                <c:pt idx="3">
                  <c:v>5613627.9069767445</c:v>
                </c:pt>
                <c:pt idx="4">
                  <c:v>5611837.2093023257</c:v>
                </c:pt>
                <c:pt idx="5">
                  <c:v>5610046.5116279069</c:v>
                </c:pt>
                <c:pt idx="6">
                  <c:v>5608255.8139534891</c:v>
                </c:pt>
                <c:pt idx="7">
                  <c:v>5606465.1162790703</c:v>
                </c:pt>
                <c:pt idx="8">
                  <c:v>5604674.4186046515</c:v>
                </c:pt>
                <c:pt idx="9">
                  <c:v>5602883.7209302327</c:v>
                </c:pt>
                <c:pt idx="10">
                  <c:v>5601093.0232558139</c:v>
                </c:pt>
                <c:pt idx="11">
                  <c:v>5599302.325581396</c:v>
                </c:pt>
                <c:pt idx="12">
                  <c:v>5597511.6279069772</c:v>
                </c:pt>
                <c:pt idx="13">
                  <c:v>5595720.9302325584</c:v>
                </c:pt>
                <c:pt idx="14">
                  <c:v>5593930.2325581405</c:v>
                </c:pt>
                <c:pt idx="15">
                  <c:v>5592139.5348837217</c:v>
                </c:pt>
                <c:pt idx="16">
                  <c:v>5590348.8372093029</c:v>
                </c:pt>
                <c:pt idx="17">
                  <c:v>5588558.1395348841</c:v>
                </c:pt>
                <c:pt idx="18">
                  <c:v>5586767.4418604653</c:v>
                </c:pt>
                <c:pt idx="19">
                  <c:v>5584976.7441860475</c:v>
                </c:pt>
                <c:pt idx="20">
                  <c:v>5583186.0465116287</c:v>
                </c:pt>
                <c:pt idx="21">
                  <c:v>5581395.3488372099</c:v>
                </c:pt>
                <c:pt idx="22">
                  <c:v>5579604.651162792</c:v>
                </c:pt>
                <c:pt idx="23">
                  <c:v>5577813.9534883732</c:v>
                </c:pt>
                <c:pt idx="24">
                  <c:v>5576023.2558139544</c:v>
                </c:pt>
                <c:pt idx="25">
                  <c:v>5574232.5581395356</c:v>
                </c:pt>
                <c:pt idx="26">
                  <c:v>5572441.8604651168</c:v>
                </c:pt>
                <c:pt idx="27">
                  <c:v>5570651.1627906989</c:v>
                </c:pt>
                <c:pt idx="28">
                  <c:v>5568860.4651162801</c:v>
                </c:pt>
                <c:pt idx="29">
                  <c:v>5567069.7674418613</c:v>
                </c:pt>
                <c:pt idx="30">
                  <c:v>5565279.0697674435</c:v>
                </c:pt>
                <c:pt idx="31">
                  <c:v>5563488.3720930247</c:v>
                </c:pt>
                <c:pt idx="32">
                  <c:v>5561697.6744186059</c:v>
                </c:pt>
                <c:pt idx="33">
                  <c:v>5559906.9767441871</c:v>
                </c:pt>
                <c:pt idx="34">
                  <c:v>5558116.2790697683</c:v>
                </c:pt>
                <c:pt idx="35">
                  <c:v>5556325.5813953504</c:v>
                </c:pt>
                <c:pt idx="36">
                  <c:v>5554534.8837209316</c:v>
                </c:pt>
                <c:pt idx="37">
                  <c:v>5552744.1860465128</c:v>
                </c:pt>
                <c:pt idx="38">
                  <c:v>5550953.4883720949</c:v>
                </c:pt>
                <c:pt idx="39">
                  <c:v>5549162.7906976761</c:v>
                </c:pt>
                <c:pt idx="40">
                  <c:v>5547372.0930232573</c:v>
                </c:pt>
                <c:pt idx="41">
                  <c:v>5545581.3953488385</c:v>
                </c:pt>
                <c:pt idx="42">
                  <c:v>5543790.6976744197</c:v>
                </c:pt>
                <c:pt idx="43">
                  <c:v>5542000.0000000019</c:v>
                </c:pt>
                <c:pt idx="44">
                  <c:v>5540209.3023255831</c:v>
                </c:pt>
                <c:pt idx="45">
                  <c:v>5538418.6046511643</c:v>
                </c:pt>
                <c:pt idx="46">
                  <c:v>5536627.9069767464</c:v>
                </c:pt>
                <c:pt idx="47">
                  <c:v>5534837.2093023276</c:v>
                </c:pt>
                <c:pt idx="48">
                  <c:v>5533046.5116279088</c:v>
                </c:pt>
                <c:pt idx="49">
                  <c:v>5531255.81395349</c:v>
                </c:pt>
                <c:pt idx="50">
                  <c:v>5529465.1162790712</c:v>
                </c:pt>
                <c:pt idx="51">
                  <c:v>5527674.4186046533</c:v>
                </c:pt>
                <c:pt idx="52">
                  <c:v>5525883.7209302345</c:v>
                </c:pt>
                <c:pt idx="53">
                  <c:v>5524093.0232558157</c:v>
                </c:pt>
                <c:pt idx="54">
                  <c:v>5522302.3255813979</c:v>
                </c:pt>
                <c:pt idx="55">
                  <c:v>5520511.6279069791</c:v>
                </c:pt>
                <c:pt idx="56">
                  <c:v>5518720.9302325603</c:v>
                </c:pt>
                <c:pt idx="57">
                  <c:v>5516930.2325581415</c:v>
                </c:pt>
                <c:pt idx="58">
                  <c:v>5515139.5348837227</c:v>
                </c:pt>
                <c:pt idx="59">
                  <c:v>5465000</c:v>
                </c:pt>
                <c:pt idx="60">
                  <c:v>5476560.4395604394</c:v>
                </c:pt>
                <c:pt idx="61">
                  <c:v>5488120.8791208789</c:v>
                </c:pt>
                <c:pt idx="62">
                  <c:v>5499681.3186813183</c:v>
                </c:pt>
                <c:pt idx="63">
                  <c:v>5511241.7582417578</c:v>
                </c:pt>
                <c:pt idx="64">
                  <c:v>5522802.1978021972</c:v>
                </c:pt>
                <c:pt idx="65">
                  <c:v>5534362.6373626366</c:v>
                </c:pt>
                <c:pt idx="66">
                  <c:v>5545923.0769230761</c:v>
                </c:pt>
                <c:pt idx="67">
                  <c:v>5557483.5164835155</c:v>
                </c:pt>
                <c:pt idx="68">
                  <c:v>5569043.9560439549</c:v>
                </c:pt>
                <c:pt idx="69">
                  <c:v>5580604.3956043944</c:v>
                </c:pt>
                <c:pt idx="70">
                  <c:v>5592164.8351648338</c:v>
                </c:pt>
                <c:pt idx="71">
                  <c:v>5603725.2747252733</c:v>
                </c:pt>
                <c:pt idx="72">
                  <c:v>5615285.7142857127</c:v>
                </c:pt>
                <c:pt idx="73">
                  <c:v>5626846.1538461521</c:v>
                </c:pt>
                <c:pt idx="74">
                  <c:v>5638406.5934065916</c:v>
                </c:pt>
                <c:pt idx="75">
                  <c:v>5649967.032967031</c:v>
                </c:pt>
                <c:pt idx="76">
                  <c:v>5661527.4725274704</c:v>
                </c:pt>
                <c:pt idx="77">
                  <c:v>5673087.9120879099</c:v>
                </c:pt>
                <c:pt idx="78">
                  <c:v>5684648.3516483493</c:v>
                </c:pt>
                <c:pt idx="79">
                  <c:v>5696208.7912087888</c:v>
                </c:pt>
                <c:pt idx="80">
                  <c:v>5707769.2307692282</c:v>
                </c:pt>
                <c:pt idx="81">
                  <c:v>5719329.6703296676</c:v>
                </c:pt>
                <c:pt idx="82">
                  <c:v>5730890.1098901071</c:v>
                </c:pt>
                <c:pt idx="83">
                  <c:v>5742450.5494505465</c:v>
                </c:pt>
                <c:pt idx="84">
                  <c:v>5754010.9890109859</c:v>
                </c:pt>
                <c:pt idx="85">
                  <c:v>5765571.4285714254</c:v>
                </c:pt>
                <c:pt idx="86">
                  <c:v>5777131.8681318648</c:v>
                </c:pt>
                <c:pt idx="87">
                  <c:v>5788692.3076923043</c:v>
                </c:pt>
                <c:pt idx="88">
                  <c:v>5800252.7472527437</c:v>
                </c:pt>
                <c:pt idx="89">
                  <c:v>5811813.1868131831</c:v>
                </c:pt>
                <c:pt idx="90">
                  <c:v>5823373.6263736226</c:v>
                </c:pt>
                <c:pt idx="91">
                  <c:v>5834934.065934062</c:v>
                </c:pt>
                <c:pt idx="92">
                  <c:v>5846494.5054945014</c:v>
                </c:pt>
                <c:pt idx="93">
                  <c:v>5858054.9450549409</c:v>
                </c:pt>
                <c:pt idx="94">
                  <c:v>5869615.3846153803</c:v>
                </c:pt>
                <c:pt idx="95">
                  <c:v>5881175.8241758198</c:v>
                </c:pt>
                <c:pt idx="96">
                  <c:v>5892736.2637362592</c:v>
                </c:pt>
                <c:pt idx="97">
                  <c:v>5904296.7032966986</c:v>
                </c:pt>
                <c:pt idx="98">
                  <c:v>5915857.1428571381</c:v>
                </c:pt>
                <c:pt idx="99">
                  <c:v>5927417.5824175775</c:v>
                </c:pt>
                <c:pt idx="100">
                  <c:v>5938978.0219780169</c:v>
                </c:pt>
                <c:pt idx="101">
                  <c:v>5950538.4615384564</c:v>
                </c:pt>
                <c:pt idx="102">
                  <c:v>5962098.9010988958</c:v>
                </c:pt>
                <c:pt idx="103">
                  <c:v>5973659.3406593353</c:v>
                </c:pt>
                <c:pt idx="104">
                  <c:v>5985219.7802197747</c:v>
                </c:pt>
                <c:pt idx="105">
                  <c:v>5996780.2197802141</c:v>
                </c:pt>
                <c:pt idx="106">
                  <c:v>6008340.6593406536</c:v>
                </c:pt>
                <c:pt idx="107">
                  <c:v>6019901.098901093</c:v>
                </c:pt>
                <c:pt idx="108">
                  <c:v>6031461.5384615324</c:v>
                </c:pt>
                <c:pt idx="109">
                  <c:v>6043021.9780219719</c:v>
                </c:pt>
                <c:pt idx="110">
                  <c:v>6054582.4175824113</c:v>
                </c:pt>
                <c:pt idx="111">
                  <c:v>6066142.8571428508</c:v>
                </c:pt>
                <c:pt idx="112">
                  <c:v>6077703.2967032902</c:v>
                </c:pt>
                <c:pt idx="113">
                  <c:v>6089263.7362637296</c:v>
                </c:pt>
                <c:pt idx="114">
                  <c:v>6100824.1758241691</c:v>
                </c:pt>
                <c:pt idx="115">
                  <c:v>6112384.6153846085</c:v>
                </c:pt>
                <c:pt idx="116">
                  <c:v>6123945.0549450479</c:v>
                </c:pt>
                <c:pt idx="117">
                  <c:v>6135505.4945054874</c:v>
                </c:pt>
                <c:pt idx="118">
                  <c:v>6147065.9340659268</c:v>
                </c:pt>
                <c:pt idx="119">
                  <c:v>6158626.3736263663</c:v>
                </c:pt>
                <c:pt idx="120">
                  <c:v>6517000</c:v>
                </c:pt>
                <c:pt idx="121">
                  <c:v>6519130.4347826084</c:v>
                </c:pt>
                <c:pt idx="122">
                  <c:v>6521260.8695652168</c:v>
                </c:pt>
                <c:pt idx="123">
                  <c:v>6523391.3043478252</c:v>
                </c:pt>
                <c:pt idx="124">
                  <c:v>6525521.7391304336</c:v>
                </c:pt>
                <c:pt idx="125">
                  <c:v>6527652.1739130421</c:v>
                </c:pt>
                <c:pt idx="126">
                  <c:v>6529782.6086956505</c:v>
                </c:pt>
                <c:pt idx="127">
                  <c:v>6531913.0434782589</c:v>
                </c:pt>
                <c:pt idx="128">
                  <c:v>6534043.4782608673</c:v>
                </c:pt>
                <c:pt idx="129">
                  <c:v>6536173.9130434757</c:v>
                </c:pt>
                <c:pt idx="130">
                  <c:v>6538304.3478260841</c:v>
                </c:pt>
                <c:pt idx="131">
                  <c:v>6540434.7826086925</c:v>
                </c:pt>
                <c:pt idx="132">
                  <c:v>6542565.2173913009</c:v>
                </c:pt>
                <c:pt idx="133">
                  <c:v>6544695.6521739094</c:v>
                </c:pt>
                <c:pt idx="134">
                  <c:v>6546826.0869565178</c:v>
                </c:pt>
                <c:pt idx="135">
                  <c:v>6548956.5217391262</c:v>
                </c:pt>
                <c:pt idx="136">
                  <c:v>6551086.9565217346</c:v>
                </c:pt>
                <c:pt idx="137">
                  <c:v>6553217.391304343</c:v>
                </c:pt>
                <c:pt idx="138">
                  <c:v>6555347.8260869514</c:v>
                </c:pt>
                <c:pt idx="139">
                  <c:v>6557478.2608695598</c:v>
                </c:pt>
                <c:pt idx="140">
                  <c:v>6559608.6956521682</c:v>
                </c:pt>
                <c:pt idx="141">
                  <c:v>6561739.1304347767</c:v>
                </c:pt>
                <c:pt idx="142">
                  <c:v>6563869.5652173851</c:v>
                </c:pt>
                <c:pt idx="143">
                  <c:v>6565999.9999999935</c:v>
                </c:pt>
                <c:pt idx="144">
                  <c:v>6568130.4347826019</c:v>
                </c:pt>
                <c:pt idx="145">
                  <c:v>6570260.8695652103</c:v>
                </c:pt>
                <c:pt idx="146">
                  <c:v>6572391.3043478187</c:v>
                </c:pt>
                <c:pt idx="147">
                  <c:v>6574521.7391304271</c:v>
                </c:pt>
                <c:pt idx="148">
                  <c:v>6576652.1739130355</c:v>
                </c:pt>
                <c:pt idx="149">
                  <c:v>6578782.608695644</c:v>
                </c:pt>
                <c:pt idx="150">
                  <c:v>6580913.0434782524</c:v>
                </c:pt>
                <c:pt idx="151">
                  <c:v>6583043.4782608608</c:v>
                </c:pt>
                <c:pt idx="152">
                  <c:v>6585173.9130434692</c:v>
                </c:pt>
                <c:pt idx="153">
                  <c:v>6587304.3478260776</c:v>
                </c:pt>
                <c:pt idx="154">
                  <c:v>6589434.782608686</c:v>
                </c:pt>
                <c:pt idx="155">
                  <c:v>6591565.2173912944</c:v>
                </c:pt>
                <c:pt idx="156">
                  <c:v>6593695.6521739028</c:v>
                </c:pt>
                <c:pt idx="157">
                  <c:v>6595826.0869565113</c:v>
                </c:pt>
                <c:pt idx="158">
                  <c:v>6597956.5217391197</c:v>
                </c:pt>
                <c:pt idx="159">
                  <c:v>6600086.9565217281</c:v>
                </c:pt>
                <c:pt idx="160">
                  <c:v>6602217.3913043365</c:v>
                </c:pt>
                <c:pt idx="161">
                  <c:v>6604347.8260869449</c:v>
                </c:pt>
                <c:pt idx="162">
                  <c:v>6606478.2608695533</c:v>
                </c:pt>
                <c:pt idx="163">
                  <c:v>6608608.6956521617</c:v>
                </c:pt>
                <c:pt idx="164">
                  <c:v>6610739.1304347701</c:v>
                </c:pt>
                <c:pt idx="165">
                  <c:v>6612869.5652173785</c:v>
                </c:pt>
                <c:pt idx="166">
                  <c:v>6614999.999999987</c:v>
                </c:pt>
                <c:pt idx="167">
                  <c:v>6617130.4347825954</c:v>
                </c:pt>
                <c:pt idx="168">
                  <c:v>6619260.8695652038</c:v>
                </c:pt>
                <c:pt idx="169">
                  <c:v>6621391.3043478122</c:v>
                </c:pt>
                <c:pt idx="170">
                  <c:v>6623521.7391304206</c:v>
                </c:pt>
                <c:pt idx="171">
                  <c:v>6625652.173913029</c:v>
                </c:pt>
                <c:pt idx="172">
                  <c:v>6627782.6086956374</c:v>
                </c:pt>
                <c:pt idx="173">
                  <c:v>6629913.0434782458</c:v>
                </c:pt>
                <c:pt idx="174">
                  <c:v>6632043.4782608543</c:v>
                </c:pt>
                <c:pt idx="175">
                  <c:v>6634173.9130434627</c:v>
                </c:pt>
                <c:pt idx="176">
                  <c:v>6636304.3478260711</c:v>
                </c:pt>
                <c:pt idx="177">
                  <c:v>6638434.7826086795</c:v>
                </c:pt>
                <c:pt idx="178">
                  <c:v>6640565.2173912879</c:v>
                </c:pt>
                <c:pt idx="179">
                  <c:v>6642695.6521738963</c:v>
                </c:pt>
                <c:pt idx="180">
                  <c:v>6644826.0869565047</c:v>
                </c:pt>
                <c:pt idx="181">
                  <c:v>6646956.5217391131</c:v>
                </c:pt>
                <c:pt idx="182">
                  <c:v>6649086.9565217216</c:v>
                </c:pt>
                <c:pt idx="183">
                  <c:v>6651217.39130433</c:v>
                </c:pt>
                <c:pt idx="184">
                  <c:v>6653347.8260869384</c:v>
                </c:pt>
                <c:pt idx="185">
                  <c:v>6655478.2608695468</c:v>
                </c:pt>
                <c:pt idx="186">
                  <c:v>6713000</c:v>
                </c:pt>
                <c:pt idx="187">
                  <c:v>6711052.6315789474</c:v>
                </c:pt>
                <c:pt idx="188">
                  <c:v>6709105.2631578948</c:v>
                </c:pt>
                <c:pt idx="189">
                  <c:v>6707157.8947368413</c:v>
                </c:pt>
                <c:pt idx="190">
                  <c:v>6705210.5263157887</c:v>
                </c:pt>
                <c:pt idx="191">
                  <c:v>6703263.1578947362</c:v>
                </c:pt>
                <c:pt idx="192">
                  <c:v>6701315.7894736826</c:v>
                </c:pt>
                <c:pt idx="193">
                  <c:v>6699368.4210526301</c:v>
                </c:pt>
                <c:pt idx="194">
                  <c:v>6697421.0526315775</c:v>
                </c:pt>
                <c:pt idx="195">
                  <c:v>6695473.6842105249</c:v>
                </c:pt>
                <c:pt idx="196">
                  <c:v>6693526.3157894723</c:v>
                </c:pt>
                <c:pt idx="197">
                  <c:v>6691578.9473684188</c:v>
                </c:pt>
                <c:pt idx="198">
                  <c:v>6689631.5789473662</c:v>
                </c:pt>
                <c:pt idx="199">
                  <c:v>6687684.2105263136</c:v>
                </c:pt>
                <c:pt idx="200">
                  <c:v>6685736.8421052601</c:v>
                </c:pt>
                <c:pt idx="201">
                  <c:v>6683789.4736842075</c:v>
                </c:pt>
                <c:pt idx="202">
                  <c:v>6681842.105263155</c:v>
                </c:pt>
                <c:pt idx="203">
                  <c:v>6679894.7368421024</c:v>
                </c:pt>
                <c:pt idx="204">
                  <c:v>6677947.3684210498</c:v>
                </c:pt>
                <c:pt idx="205">
                  <c:v>6675999.9999999963</c:v>
                </c:pt>
                <c:pt idx="206">
                  <c:v>6674052.6315789437</c:v>
                </c:pt>
                <c:pt idx="207">
                  <c:v>6672105.2631578911</c:v>
                </c:pt>
                <c:pt idx="208">
                  <c:v>6670157.8947368376</c:v>
                </c:pt>
                <c:pt idx="209">
                  <c:v>6668210.526315785</c:v>
                </c:pt>
                <c:pt idx="210">
                  <c:v>6666263.1578947324</c:v>
                </c:pt>
                <c:pt idx="211">
                  <c:v>6664315.7894736798</c:v>
                </c:pt>
                <c:pt idx="212">
                  <c:v>6662368.4210526273</c:v>
                </c:pt>
                <c:pt idx="213">
                  <c:v>6660421.0526315738</c:v>
                </c:pt>
                <c:pt idx="214">
                  <c:v>6658473.6842105212</c:v>
                </c:pt>
                <c:pt idx="215">
                  <c:v>6656526.3157894686</c:v>
                </c:pt>
                <c:pt idx="216">
                  <c:v>6654578.9473684151</c:v>
                </c:pt>
                <c:pt idx="217">
                  <c:v>6652631.5789473625</c:v>
                </c:pt>
                <c:pt idx="218">
                  <c:v>6650684.2105263099</c:v>
                </c:pt>
                <c:pt idx="219">
                  <c:v>6648736.8421052573</c:v>
                </c:pt>
                <c:pt idx="220">
                  <c:v>6646789.4736842047</c:v>
                </c:pt>
                <c:pt idx="221">
                  <c:v>6644842.1052631512</c:v>
                </c:pt>
                <c:pt idx="222">
                  <c:v>6642894.7368420986</c:v>
                </c:pt>
                <c:pt idx="223">
                  <c:v>6640947.3684210461</c:v>
                </c:pt>
                <c:pt idx="224">
                  <c:v>6638999.9999999925</c:v>
                </c:pt>
                <c:pt idx="225">
                  <c:v>6637052.63157894</c:v>
                </c:pt>
                <c:pt idx="226">
                  <c:v>6635105.2631578874</c:v>
                </c:pt>
                <c:pt idx="227">
                  <c:v>6633157.8947368348</c:v>
                </c:pt>
                <c:pt idx="228">
                  <c:v>6631210.5263157822</c:v>
                </c:pt>
                <c:pt idx="229">
                  <c:v>6629263.1578947287</c:v>
                </c:pt>
                <c:pt idx="230">
                  <c:v>6627315.7894736761</c:v>
                </c:pt>
                <c:pt idx="231">
                  <c:v>6625368.4210526235</c:v>
                </c:pt>
                <c:pt idx="232">
                  <c:v>6623421.05263157</c:v>
                </c:pt>
                <c:pt idx="233">
                  <c:v>6621473.6842105174</c:v>
                </c:pt>
                <c:pt idx="234">
                  <c:v>6619526.3157894649</c:v>
                </c:pt>
                <c:pt idx="235">
                  <c:v>6617578.9473684123</c:v>
                </c:pt>
                <c:pt idx="236">
                  <c:v>6615631.5789473597</c:v>
                </c:pt>
                <c:pt idx="237">
                  <c:v>6613684.2105263062</c:v>
                </c:pt>
                <c:pt idx="238">
                  <c:v>6611736.8421052536</c:v>
                </c:pt>
                <c:pt idx="239">
                  <c:v>6609789.473684201</c:v>
                </c:pt>
                <c:pt idx="240">
                  <c:v>6607842.1052631475</c:v>
                </c:pt>
                <c:pt idx="241">
                  <c:v>6605894.7368420949</c:v>
                </c:pt>
                <c:pt idx="242">
                  <c:v>6603947.3684210423</c:v>
                </c:pt>
                <c:pt idx="243">
                  <c:v>6601999.9999999898</c:v>
                </c:pt>
                <c:pt idx="244">
                  <c:v>6600052.6315789372</c:v>
                </c:pt>
                <c:pt idx="245">
                  <c:v>6598105.2631578837</c:v>
                </c:pt>
                <c:pt idx="246">
                  <c:v>6596157.8947368311</c:v>
                </c:pt>
                <c:pt idx="247">
                  <c:v>6594210.5263157785</c:v>
                </c:pt>
                <c:pt idx="248">
                  <c:v>6592263.157894725</c:v>
                </c:pt>
                <c:pt idx="249">
                  <c:v>6590315.7894736724</c:v>
                </c:pt>
                <c:pt idx="250">
                  <c:v>6528000</c:v>
                </c:pt>
                <c:pt idx="251">
                  <c:v>6526568.1818181816</c:v>
                </c:pt>
                <c:pt idx="252">
                  <c:v>6525136.3636363633</c:v>
                </c:pt>
                <c:pt idx="253">
                  <c:v>6523704.5454545449</c:v>
                </c:pt>
                <c:pt idx="254">
                  <c:v>6522272.7272727266</c:v>
                </c:pt>
                <c:pt idx="255">
                  <c:v>6520840.9090909082</c:v>
                </c:pt>
                <c:pt idx="256">
                  <c:v>6519409.0909090899</c:v>
                </c:pt>
                <c:pt idx="257">
                  <c:v>6517977.2727272715</c:v>
                </c:pt>
                <c:pt idx="258">
                  <c:v>6516545.4545454532</c:v>
                </c:pt>
                <c:pt idx="259">
                  <c:v>6515113.6363636348</c:v>
                </c:pt>
                <c:pt idx="260">
                  <c:v>6513681.8181818165</c:v>
                </c:pt>
                <c:pt idx="261">
                  <c:v>6512249.9999999981</c:v>
                </c:pt>
                <c:pt idx="262">
                  <c:v>6510818.1818181798</c:v>
                </c:pt>
                <c:pt idx="263">
                  <c:v>6509386.3636363614</c:v>
                </c:pt>
                <c:pt idx="264">
                  <c:v>6507954.5454545431</c:v>
                </c:pt>
                <c:pt idx="265">
                  <c:v>6506522.7272727247</c:v>
                </c:pt>
                <c:pt idx="266">
                  <c:v>6505090.9090909064</c:v>
                </c:pt>
                <c:pt idx="267">
                  <c:v>6503659.090909088</c:v>
                </c:pt>
                <c:pt idx="268">
                  <c:v>6502227.2727272697</c:v>
                </c:pt>
                <c:pt idx="269">
                  <c:v>6500795.4545454513</c:v>
                </c:pt>
                <c:pt idx="270">
                  <c:v>6499363.636363633</c:v>
                </c:pt>
                <c:pt idx="271">
                  <c:v>6497931.8181818146</c:v>
                </c:pt>
                <c:pt idx="272">
                  <c:v>6496499.9999999963</c:v>
                </c:pt>
                <c:pt idx="273">
                  <c:v>6495068.1818181779</c:v>
                </c:pt>
                <c:pt idx="274">
                  <c:v>6493636.3636363596</c:v>
                </c:pt>
                <c:pt idx="275">
                  <c:v>6492204.5454545412</c:v>
                </c:pt>
                <c:pt idx="276">
                  <c:v>6490772.7272727229</c:v>
                </c:pt>
                <c:pt idx="277">
                  <c:v>6489340.9090909045</c:v>
                </c:pt>
                <c:pt idx="278">
                  <c:v>6487909.0909090862</c:v>
                </c:pt>
                <c:pt idx="279">
                  <c:v>6486477.2727272678</c:v>
                </c:pt>
                <c:pt idx="280">
                  <c:v>6485045.4545454495</c:v>
                </c:pt>
                <c:pt idx="281">
                  <c:v>6483613.6363636311</c:v>
                </c:pt>
                <c:pt idx="282">
                  <c:v>6482181.8181818128</c:v>
                </c:pt>
                <c:pt idx="283">
                  <c:v>6480749.9999999944</c:v>
                </c:pt>
                <c:pt idx="284">
                  <c:v>6479318.1818181761</c:v>
                </c:pt>
                <c:pt idx="285">
                  <c:v>6477886.3636363577</c:v>
                </c:pt>
                <c:pt idx="286">
                  <c:v>6476454.5454545394</c:v>
                </c:pt>
                <c:pt idx="287">
                  <c:v>6475022.727272721</c:v>
                </c:pt>
                <c:pt idx="288">
                  <c:v>6473590.9090909027</c:v>
                </c:pt>
                <c:pt idx="289">
                  <c:v>6472159.0909090843</c:v>
                </c:pt>
                <c:pt idx="290">
                  <c:v>6470727.272727266</c:v>
                </c:pt>
                <c:pt idx="291">
                  <c:v>6469295.4545454476</c:v>
                </c:pt>
                <c:pt idx="292">
                  <c:v>6467863.6363636293</c:v>
                </c:pt>
                <c:pt idx="293">
                  <c:v>6466431.8181818109</c:v>
                </c:pt>
                <c:pt idx="294">
                  <c:v>6464999.9999999925</c:v>
                </c:pt>
                <c:pt idx="295">
                  <c:v>6463568.1818181742</c:v>
                </c:pt>
                <c:pt idx="296">
                  <c:v>6462136.3636363558</c:v>
                </c:pt>
                <c:pt idx="297">
                  <c:v>6460704.5454545375</c:v>
                </c:pt>
                <c:pt idx="298">
                  <c:v>6459272.7272727191</c:v>
                </c:pt>
                <c:pt idx="299">
                  <c:v>6457840.9090909008</c:v>
                </c:pt>
                <c:pt idx="300">
                  <c:v>6456409.0909090824</c:v>
                </c:pt>
                <c:pt idx="301">
                  <c:v>6454977.2727272641</c:v>
                </c:pt>
                <c:pt idx="302">
                  <c:v>6453545.4545454457</c:v>
                </c:pt>
                <c:pt idx="303">
                  <c:v>6452113.6363636274</c:v>
                </c:pt>
                <c:pt idx="304">
                  <c:v>6450681.818181809</c:v>
                </c:pt>
                <c:pt idx="305">
                  <c:v>6449249.9999999907</c:v>
                </c:pt>
                <c:pt idx="306">
                  <c:v>6447818.1818181723</c:v>
                </c:pt>
                <c:pt idx="307">
                  <c:v>6446386.363636354</c:v>
                </c:pt>
                <c:pt idx="308">
                  <c:v>6444954.5454545356</c:v>
                </c:pt>
                <c:pt idx="309">
                  <c:v>6443522.7272727173</c:v>
                </c:pt>
                <c:pt idx="310">
                  <c:v>6402000</c:v>
                </c:pt>
                <c:pt idx="311">
                  <c:v>6400307.692307693</c:v>
                </c:pt>
                <c:pt idx="312">
                  <c:v>6398615.3846153859</c:v>
                </c:pt>
                <c:pt idx="313">
                  <c:v>6396923.0769230779</c:v>
                </c:pt>
                <c:pt idx="314">
                  <c:v>6395230.7692307709</c:v>
                </c:pt>
                <c:pt idx="315">
                  <c:v>6393538.4615384638</c:v>
                </c:pt>
                <c:pt idx="316">
                  <c:v>6391846.1538461559</c:v>
                </c:pt>
                <c:pt idx="317">
                  <c:v>6390153.8461538488</c:v>
                </c:pt>
                <c:pt idx="318">
                  <c:v>6388461.5384615418</c:v>
                </c:pt>
                <c:pt idx="319">
                  <c:v>6386769.2307692347</c:v>
                </c:pt>
                <c:pt idx="320">
                  <c:v>6385076.9230769277</c:v>
                </c:pt>
                <c:pt idx="321">
                  <c:v>6383384.6153846197</c:v>
                </c:pt>
                <c:pt idx="322">
                  <c:v>6381692.3076923126</c:v>
                </c:pt>
                <c:pt idx="323">
                  <c:v>6380000.0000000056</c:v>
                </c:pt>
                <c:pt idx="324">
                  <c:v>6378307.6923076976</c:v>
                </c:pt>
                <c:pt idx="325">
                  <c:v>6376615.3846153906</c:v>
                </c:pt>
                <c:pt idx="326">
                  <c:v>6374923.0769230835</c:v>
                </c:pt>
                <c:pt idx="327">
                  <c:v>6373230.7692307765</c:v>
                </c:pt>
                <c:pt idx="328">
                  <c:v>6371538.4615384694</c:v>
                </c:pt>
                <c:pt idx="329">
                  <c:v>6369846.1538461614</c:v>
                </c:pt>
                <c:pt idx="330">
                  <c:v>6368153.8461538544</c:v>
                </c:pt>
                <c:pt idx="331">
                  <c:v>6366461.5384615473</c:v>
                </c:pt>
                <c:pt idx="332">
                  <c:v>6364769.2307692394</c:v>
                </c:pt>
                <c:pt idx="333">
                  <c:v>6363076.9230769323</c:v>
                </c:pt>
                <c:pt idx="334">
                  <c:v>6361384.6153846253</c:v>
                </c:pt>
                <c:pt idx="335">
                  <c:v>6359692.3076923182</c:v>
                </c:pt>
                <c:pt idx="336">
                  <c:v>6358000.0000000112</c:v>
                </c:pt>
                <c:pt idx="337">
                  <c:v>6356307.6923077032</c:v>
                </c:pt>
                <c:pt idx="338">
                  <c:v>6354615.3846153961</c:v>
                </c:pt>
                <c:pt idx="339">
                  <c:v>6352923.0769230891</c:v>
                </c:pt>
                <c:pt idx="340">
                  <c:v>6351230.7692307811</c:v>
                </c:pt>
                <c:pt idx="341">
                  <c:v>6349538.4615384741</c:v>
                </c:pt>
                <c:pt idx="342">
                  <c:v>6347846.153846167</c:v>
                </c:pt>
                <c:pt idx="343">
                  <c:v>6346153.84615386</c:v>
                </c:pt>
                <c:pt idx="344">
                  <c:v>6344461.5384615529</c:v>
                </c:pt>
                <c:pt idx="345">
                  <c:v>6342769.230769245</c:v>
                </c:pt>
                <c:pt idx="346">
                  <c:v>6341076.9230769379</c:v>
                </c:pt>
                <c:pt idx="347">
                  <c:v>6339384.6153846309</c:v>
                </c:pt>
                <c:pt idx="348">
                  <c:v>6337692.3076923229</c:v>
                </c:pt>
                <c:pt idx="349">
                  <c:v>6336000.0000000158</c:v>
                </c:pt>
                <c:pt idx="350">
                  <c:v>6334307.6923077088</c:v>
                </c:pt>
                <c:pt idx="351">
                  <c:v>6332615.3846154017</c:v>
                </c:pt>
                <c:pt idx="352">
                  <c:v>6330923.0769230947</c:v>
                </c:pt>
                <c:pt idx="353">
                  <c:v>6329230.7692307867</c:v>
                </c:pt>
                <c:pt idx="354">
                  <c:v>6327538.4615384797</c:v>
                </c:pt>
                <c:pt idx="355">
                  <c:v>6325846.1538461726</c:v>
                </c:pt>
                <c:pt idx="356">
                  <c:v>6324153.8461538646</c:v>
                </c:pt>
                <c:pt idx="357">
                  <c:v>6322461.5384615576</c:v>
                </c:pt>
                <c:pt idx="358">
                  <c:v>6320769.2307692505</c:v>
                </c:pt>
                <c:pt idx="359">
                  <c:v>6319076.9230769435</c:v>
                </c:pt>
                <c:pt idx="360">
                  <c:v>6317384.6153846364</c:v>
                </c:pt>
                <c:pt idx="361">
                  <c:v>6315692.3076923285</c:v>
                </c:pt>
                <c:pt idx="362">
                  <c:v>6314000.0000000214</c:v>
                </c:pt>
                <c:pt idx="363">
                  <c:v>6312307.6923077144</c:v>
                </c:pt>
                <c:pt idx="364">
                  <c:v>6310615.3846154064</c:v>
                </c:pt>
                <c:pt idx="365">
                  <c:v>6308923.0769230993</c:v>
                </c:pt>
                <c:pt idx="366">
                  <c:v>6307230.7692307923</c:v>
                </c:pt>
                <c:pt idx="367">
                  <c:v>6305538.4615384853</c:v>
                </c:pt>
                <c:pt idx="368">
                  <c:v>6303846.1538461782</c:v>
                </c:pt>
                <c:pt idx="369">
                  <c:v>6302153.8461538702</c:v>
                </c:pt>
                <c:pt idx="370">
                  <c:v>6300461.5384615632</c:v>
                </c:pt>
                <c:pt idx="371">
                  <c:v>6248000</c:v>
                </c:pt>
                <c:pt idx="372">
                  <c:v>6259563.8297872338</c:v>
                </c:pt>
                <c:pt idx="373">
                  <c:v>6271127.6595744686</c:v>
                </c:pt>
                <c:pt idx="374">
                  <c:v>6282691.4893617034</c:v>
                </c:pt>
                <c:pt idx="375">
                  <c:v>6294255.3191489372</c:v>
                </c:pt>
                <c:pt idx="376">
                  <c:v>6305819.1489361711</c:v>
                </c:pt>
                <c:pt idx="377">
                  <c:v>6317382.9787234059</c:v>
                </c:pt>
                <c:pt idx="378">
                  <c:v>6328946.8085106406</c:v>
                </c:pt>
                <c:pt idx="379">
                  <c:v>6340510.6382978745</c:v>
                </c:pt>
                <c:pt idx="380">
                  <c:v>6352074.4680851083</c:v>
                </c:pt>
                <c:pt idx="381">
                  <c:v>6363638.2978723431</c:v>
                </c:pt>
                <c:pt idx="382">
                  <c:v>6375202.1276595779</c:v>
                </c:pt>
                <c:pt idx="383">
                  <c:v>6386765.9574468117</c:v>
                </c:pt>
                <c:pt idx="384">
                  <c:v>6398329.7872340456</c:v>
                </c:pt>
                <c:pt idx="385">
                  <c:v>6409893.6170212803</c:v>
                </c:pt>
                <c:pt idx="386">
                  <c:v>6421457.4468085151</c:v>
                </c:pt>
                <c:pt idx="387">
                  <c:v>6433021.276595749</c:v>
                </c:pt>
                <c:pt idx="388">
                  <c:v>6444585.1063829828</c:v>
                </c:pt>
                <c:pt idx="389">
                  <c:v>6456148.9361702176</c:v>
                </c:pt>
                <c:pt idx="390">
                  <c:v>6467712.7659574524</c:v>
                </c:pt>
                <c:pt idx="391">
                  <c:v>6479276.5957446862</c:v>
                </c:pt>
                <c:pt idx="392">
                  <c:v>6490840.42553192</c:v>
                </c:pt>
                <c:pt idx="393">
                  <c:v>6502404.2553191548</c:v>
                </c:pt>
                <c:pt idx="394">
                  <c:v>6513968.0851063896</c:v>
                </c:pt>
                <c:pt idx="395">
                  <c:v>6525531.9148936234</c:v>
                </c:pt>
                <c:pt idx="396">
                  <c:v>6537095.7446808573</c:v>
                </c:pt>
                <c:pt idx="397">
                  <c:v>6548659.5744680921</c:v>
                </c:pt>
                <c:pt idx="398">
                  <c:v>6560223.4042553268</c:v>
                </c:pt>
                <c:pt idx="399">
                  <c:v>6571787.2340425607</c:v>
                </c:pt>
                <c:pt idx="400">
                  <c:v>6583351.0638297945</c:v>
                </c:pt>
                <c:pt idx="401">
                  <c:v>6594914.8936170293</c:v>
                </c:pt>
                <c:pt idx="402">
                  <c:v>6606478.7234042641</c:v>
                </c:pt>
                <c:pt idx="403">
                  <c:v>6618042.5531914979</c:v>
                </c:pt>
                <c:pt idx="404">
                  <c:v>6629606.3829787318</c:v>
                </c:pt>
                <c:pt idx="405">
                  <c:v>6641170.2127659665</c:v>
                </c:pt>
                <c:pt idx="406">
                  <c:v>6652734.0425532013</c:v>
                </c:pt>
                <c:pt idx="407">
                  <c:v>6664297.8723404352</c:v>
                </c:pt>
                <c:pt idx="408">
                  <c:v>6675861.702127669</c:v>
                </c:pt>
                <c:pt idx="409">
                  <c:v>6687425.5319149038</c:v>
                </c:pt>
                <c:pt idx="410">
                  <c:v>6698989.3617021386</c:v>
                </c:pt>
                <c:pt idx="411">
                  <c:v>6710553.1914893724</c:v>
                </c:pt>
                <c:pt idx="412">
                  <c:v>6722117.0212766062</c:v>
                </c:pt>
                <c:pt idx="413">
                  <c:v>6733680.851063841</c:v>
                </c:pt>
                <c:pt idx="414">
                  <c:v>6745244.6808510758</c:v>
                </c:pt>
                <c:pt idx="415">
                  <c:v>6756808.5106383096</c:v>
                </c:pt>
                <c:pt idx="416">
                  <c:v>6768372.3404255435</c:v>
                </c:pt>
                <c:pt idx="417">
                  <c:v>6779936.1702127783</c:v>
                </c:pt>
                <c:pt idx="418">
                  <c:v>6791500.000000013</c:v>
                </c:pt>
                <c:pt idx="419">
                  <c:v>6803063.8297872469</c:v>
                </c:pt>
                <c:pt idx="420">
                  <c:v>6814627.6595744807</c:v>
                </c:pt>
                <c:pt idx="421">
                  <c:v>6826191.4893617155</c:v>
                </c:pt>
                <c:pt idx="422">
                  <c:v>6837755.3191489503</c:v>
                </c:pt>
                <c:pt idx="423">
                  <c:v>6849319.1489361841</c:v>
                </c:pt>
                <c:pt idx="424">
                  <c:v>6860882.978723418</c:v>
                </c:pt>
                <c:pt idx="425">
                  <c:v>6872446.8085106527</c:v>
                </c:pt>
                <c:pt idx="426">
                  <c:v>6884010.6382978875</c:v>
                </c:pt>
                <c:pt idx="427">
                  <c:v>6895574.4680851214</c:v>
                </c:pt>
                <c:pt idx="428">
                  <c:v>6907138.2978723552</c:v>
                </c:pt>
                <c:pt idx="429">
                  <c:v>6918702.12765959</c:v>
                </c:pt>
                <c:pt idx="430">
                  <c:v>6930265.9574468248</c:v>
                </c:pt>
                <c:pt idx="431">
                  <c:v>6941829.7872340586</c:v>
                </c:pt>
                <c:pt idx="432">
                  <c:v>6953393.6170212924</c:v>
                </c:pt>
                <c:pt idx="433">
                  <c:v>6964957.4468085272</c:v>
                </c:pt>
                <c:pt idx="434">
                  <c:v>6976521.276595762</c:v>
                </c:pt>
                <c:pt idx="435">
                  <c:v>6988085.1063829958</c:v>
                </c:pt>
                <c:pt idx="436">
                  <c:v>6999648.9361702297</c:v>
                </c:pt>
                <c:pt idx="437">
                  <c:v>7335000</c:v>
                </c:pt>
                <c:pt idx="438">
                  <c:v>7330782.6086956523</c:v>
                </c:pt>
                <c:pt idx="439">
                  <c:v>7326565.2173913037</c:v>
                </c:pt>
                <c:pt idx="440">
                  <c:v>7322347.8260869551</c:v>
                </c:pt>
                <c:pt idx="441">
                  <c:v>7318130.4347826075</c:v>
                </c:pt>
                <c:pt idx="442">
                  <c:v>7313913.0434782598</c:v>
                </c:pt>
                <c:pt idx="443">
                  <c:v>7309695.6521739112</c:v>
                </c:pt>
                <c:pt idx="444">
                  <c:v>7305478.2608695626</c:v>
                </c:pt>
                <c:pt idx="445">
                  <c:v>7301260.869565215</c:v>
                </c:pt>
                <c:pt idx="446">
                  <c:v>7297043.4782608673</c:v>
                </c:pt>
                <c:pt idx="447">
                  <c:v>7292826.0869565187</c:v>
                </c:pt>
                <c:pt idx="448">
                  <c:v>7288608.6956521701</c:v>
                </c:pt>
                <c:pt idx="449">
                  <c:v>7284391.3043478224</c:v>
                </c:pt>
                <c:pt idx="450">
                  <c:v>7280173.9130434748</c:v>
                </c:pt>
                <c:pt idx="451">
                  <c:v>7275956.5217391262</c:v>
                </c:pt>
                <c:pt idx="452">
                  <c:v>7271739.1304347776</c:v>
                </c:pt>
                <c:pt idx="453">
                  <c:v>7267521.7391304299</c:v>
                </c:pt>
                <c:pt idx="454">
                  <c:v>7263304.3478260823</c:v>
                </c:pt>
                <c:pt idx="455">
                  <c:v>7259086.9565217337</c:v>
                </c:pt>
                <c:pt idx="456">
                  <c:v>7254869.5652173851</c:v>
                </c:pt>
                <c:pt idx="457">
                  <c:v>7250652.1739130374</c:v>
                </c:pt>
                <c:pt idx="458">
                  <c:v>7246434.7826086897</c:v>
                </c:pt>
                <c:pt idx="459">
                  <c:v>7242217.3913043411</c:v>
                </c:pt>
                <c:pt idx="460">
                  <c:v>7237999.9999999925</c:v>
                </c:pt>
                <c:pt idx="461">
                  <c:v>7233782.6086956449</c:v>
                </c:pt>
                <c:pt idx="462">
                  <c:v>7229565.2173912972</c:v>
                </c:pt>
                <c:pt idx="463">
                  <c:v>7225347.8260869486</c:v>
                </c:pt>
                <c:pt idx="464">
                  <c:v>7221130.4347826</c:v>
                </c:pt>
                <c:pt idx="465">
                  <c:v>7216913.0434782524</c:v>
                </c:pt>
                <c:pt idx="466">
                  <c:v>7212695.6521739047</c:v>
                </c:pt>
                <c:pt idx="467">
                  <c:v>7208478.2608695561</c:v>
                </c:pt>
                <c:pt idx="468">
                  <c:v>7204260.8695652075</c:v>
                </c:pt>
                <c:pt idx="469">
                  <c:v>7200043.4782608598</c:v>
                </c:pt>
                <c:pt idx="470">
                  <c:v>7195826.0869565122</c:v>
                </c:pt>
                <c:pt idx="471">
                  <c:v>7191608.6956521636</c:v>
                </c:pt>
                <c:pt idx="472">
                  <c:v>7187391.304347815</c:v>
                </c:pt>
                <c:pt idx="473">
                  <c:v>7183173.9130434673</c:v>
                </c:pt>
                <c:pt idx="474">
                  <c:v>7178956.5217391197</c:v>
                </c:pt>
                <c:pt idx="475">
                  <c:v>7174739.1304347711</c:v>
                </c:pt>
                <c:pt idx="476">
                  <c:v>7170521.7391304225</c:v>
                </c:pt>
                <c:pt idx="477">
                  <c:v>7166304.3478260748</c:v>
                </c:pt>
                <c:pt idx="478">
                  <c:v>7162086.9565217271</c:v>
                </c:pt>
                <c:pt idx="479">
                  <c:v>7157869.5652173785</c:v>
                </c:pt>
                <c:pt idx="480">
                  <c:v>7153652.17391303</c:v>
                </c:pt>
                <c:pt idx="481">
                  <c:v>7149434.7826086823</c:v>
                </c:pt>
                <c:pt idx="482">
                  <c:v>7145217.3913043346</c:v>
                </c:pt>
                <c:pt idx="483">
                  <c:v>7140999.999999986</c:v>
                </c:pt>
                <c:pt idx="484">
                  <c:v>7136782.6086956374</c:v>
                </c:pt>
                <c:pt idx="485">
                  <c:v>7132565.2173912898</c:v>
                </c:pt>
                <c:pt idx="486">
                  <c:v>7128347.8260869421</c:v>
                </c:pt>
                <c:pt idx="487">
                  <c:v>7124130.4347825944</c:v>
                </c:pt>
                <c:pt idx="488">
                  <c:v>7119913.0434782468</c:v>
                </c:pt>
                <c:pt idx="489">
                  <c:v>7115695.6521738991</c:v>
                </c:pt>
                <c:pt idx="490">
                  <c:v>7111478.2608695515</c:v>
                </c:pt>
                <c:pt idx="491">
                  <c:v>7107260.8695652038</c:v>
                </c:pt>
                <c:pt idx="492">
                  <c:v>7103043.4782608561</c:v>
                </c:pt>
                <c:pt idx="493">
                  <c:v>7098826.0869565085</c:v>
                </c:pt>
                <c:pt idx="494">
                  <c:v>7094608.6956521608</c:v>
                </c:pt>
                <c:pt idx="495">
                  <c:v>7090391.3043478131</c:v>
                </c:pt>
                <c:pt idx="496">
                  <c:v>7086173.9130434655</c:v>
                </c:pt>
                <c:pt idx="497">
                  <c:v>7081956.5217391178</c:v>
                </c:pt>
                <c:pt idx="498">
                  <c:v>7077739.1304347701</c:v>
                </c:pt>
                <c:pt idx="499">
                  <c:v>7073521.7391304225</c:v>
                </c:pt>
                <c:pt idx="500">
                  <c:v>7069304.3478260748</c:v>
                </c:pt>
                <c:pt idx="501">
                  <c:v>6947000</c:v>
                </c:pt>
                <c:pt idx="502">
                  <c:v>6948566.666666667</c:v>
                </c:pt>
                <c:pt idx="503">
                  <c:v>6950133.333333334</c:v>
                </c:pt>
                <c:pt idx="504">
                  <c:v>6951700.0000000009</c:v>
                </c:pt>
                <c:pt idx="505">
                  <c:v>6953266.6666666679</c:v>
                </c:pt>
                <c:pt idx="506">
                  <c:v>6954833.3333333349</c:v>
                </c:pt>
                <c:pt idx="507">
                  <c:v>6956400.0000000019</c:v>
                </c:pt>
                <c:pt idx="508">
                  <c:v>6957966.6666666688</c:v>
                </c:pt>
                <c:pt idx="509">
                  <c:v>6959533.3333333358</c:v>
                </c:pt>
                <c:pt idx="510">
                  <c:v>6961100.0000000028</c:v>
                </c:pt>
                <c:pt idx="511">
                  <c:v>6962666.6666666698</c:v>
                </c:pt>
                <c:pt idx="512">
                  <c:v>6964233.3333333367</c:v>
                </c:pt>
                <c:pt idx="513">
                  <c:v>6965800.0000000037</c:v>
                </c:pt>
                <c:pt idx="514">
                  <c:v>6967366.6666666707</c:v>
                </c:pt>
                <c:pt idx="515">
                  <c:v>6968933.3333333377</c:v>
                </c:pt>
                <c:pt idx="516">
                  <c:v>6970500.0000000047</c:v>
                </c:pt>
                <c:pt idx="517">
                  <c:v>6972066.6666666716</c:v>
                </c:pt>
                <c:pt idx="518">
                  <c:v>6973633.3333333386</c:v>
                </c:pt>
                <c:pt idx="519">
                  <c:v>6975200.0000000056</c:v>
                </c:pt>
                <c:pt idx="520">
                  <c:v>6976766.6666666726</c:v>
                </c:pt>
                <c:pt idx="521">
                  <c:v>6978333.3333333395</c:v>
                </c:pt>
                <c:pt idx="522">
                  <c:v>6979900.0000000065</c:v>
                </c:pt>
                <c:pt idx="523">
                  <c:v>6981466.6666666735</c:v>
                </c:pt>
                <c:pt idx="524">
                  <c:v>6983033.3333333405</c:v>
                </c:pt>
                <c:pt idx="525">
                  <c:v>6984600.0000000075</c:v>
                </c:pt>
                <c:pt idx="526">
                  <c:v>6986166.6666666744</c:v>
                </c:pt>
                <c:pt idx="527">
                  <c:v>6987733.3333333414</c:v>
                </c:pt>
                <c:pt idx="528">
                  <c:v>6989300.0000000084</c:v>
                </c:pt>
                <c:pt idx="529">
                  <c:v>6990866.6666666754</c:v>
                </c:pt>
                <c:pt idx="530">
                  <c:v>6992433.3333333423</c:v>
                </c:pt>
                <c:pt idx="531">
                  <c:v>6994000.0000000093</c:v>
                </c:pt>
                <c:pt idx="532">
                  <c:v>6995566.6666666763</c:v>
                </c:pt>
                <c:pt idx="533">
                  <c:v>6997133.3333333433</c:v>
                </c:pt>
                <c:pt idx="534">
                  <c:v>6998700.0000000102</c:v>
                </c:pt>
                <c:pt idx="535">
                  <c:v>7000266.6666666772</c:v>
                </c:pt>
                <c:pt idx="536">
                  <c:v>7001833.3333333442</c:v>
                </c:pt>
                <c:pt idx="537">
                  <c:v>7003400.0000000112</c:v>
                </c:pt>
                <c:pt idx="538">
                  <c:v>7004966.6666666782</c:v>
                </c:pt>
                <c:pt idx="539">
                  <c:v>7006533.3333333451</c:v>
                </c:pt>
                <c:pt idx="540">
                  <c:v>7008100.0000000121</c:v>
                </c:pt>
                <c:pt idx="541">
                  <c:v>7009666.6666666791</c:v>
                </c:pt>
                <c:pt idx="542">
                  <c:v>7011233.3333333461</c:v>
                </c:pt>
                <c:pt idx="543">
                  <c:v>7012800.000000013</c:v>
                </c:pt>
                <c:pt idx="544">
                  <c:v>7014366.66666668</c:v>
                </c:pt>
                <c:pt idx="545">
                  <c:v>7015933.333333347</c:v>
                </c:pt>
                <c:pt idx="546">
                  <c:v>7017500.000000014</c:v>
                </c:pt>
                <c:pt idx="547">
                  <c:v>7019066.6666666809</c:v>
                </c:pt>
                <c:pt idx="548">
                  <c:v>7020633.3333333479</c:v>
                </c:pt>
                <c:pt idx="549">
                  <c:v>7022200.0000000149</c:v>
                </c:pt>
                <c:pt idx="550">
                  <c:v>7023766.6666666819</c:v>
                </c:pt>
                <c:pt idx="551">
                  <c:v>7025333.3333333489</c:v>
                </c:pt>
                <c:pt idx="552">
                  <c:v>7026900.0000000158</c:v>
                </c:pt>
                <c:pt idx="553">
                  <c:v>7028466.6666666828</c:v>
                </c:pt>
                <c:pt idx="554">
                  <c:v>7030033.3333333498</c:v>
                </c:pt>
                <c:pt idx="555">
                  <c:v>7031600.0000000168</c:v>
                </c:pt>
                <c:pt idx="556">
                  <c:v>7033166.6666666837</c:v>
                </c:pt>
                <c:pt idx="557">
                  <c:v>7034733.3333333507</c:v>
                </c:pt>
                <c:pt idx="558">
                  <c:v>7036300.0000000177</c:v>
                </c:pt>
                <c:pt idx="559">
                  <c:v>7037866.6666666847</c:v>
                </c:pt>
                <c:pt idx="560">
                  <c:v>7039433.3333333516</c:v>
                </c:pt>
                <c:pt idx="561">
                  <c:v>7041000.0000000186</c:v>
                </c:pt>
                <c:pt idx="562">
                  <c:v>7042566.6666666856</c:v>
                </c:pt>
                <c:pt idx="563">
                  <c:v>7088000</c:v>
                </c:pt>
                <c:pt idx="564">
                  <c:v>7092582.4175824178</c:v>
                </c:pt>
                <c:pt idx="565">
                  <c:v>7097164.8351648357</c:v>
                </c:pt>
                <c:pt idx="566">
                  <c:v>7101747.2527472535</c:v>
                </c:pt>
                <c:pt idx="567">
                  <c:v>7106329.6703296714</c:v>
                </c:pt>
                <c:pt idx="568">
                  <c:v>7110912.0879120892</c:v>
                </c:pt>
                <c:pt idx="569">
                  <c:v>7115494.505494507</c:v>
                </c:pt>
                <c:pt idx="570">
                  <c:v>7120076.9230769249</c:v>
                </c:pt>
                <c:pt idx="571">
                  <c:v>7124659.3406593427</c:v>
                </c:pt>
                <c:pt idx="572">
                  <c:v>7129241.7582417605</c:v>
                </c:pt>
                <c:pt idx="573">
                  <c:v>7133824.1758241784</c:v>
                </c:pt>
                <c:pt idx="574">
                  <c:v>7138406.5934065962</c:v>
                </c:pt>
                <c:pt idx="575">
                  <c:v>7142989.0109890141</c:v>
                </c:pt>
                <c:pt idx="576">
                  <c:v>7147571.4285714319</c:v>
                </c:pt>
                <c:pt idx="577">
                  <c:v>7152153.8461538497</c:v>
                </c:pt>
                <c:pt idx="578">
                  <c:v>7156736.2637362676</c:v>
                </c:pt>
                <c:pt idx="579">
                  <c:v>7161318.6813186854</c:v>
                </c:pt>
                <c:pt idx="580">
                  <c:v>7165901.0989011033</c:v>
                </c:pt>
                <c:pt idx="581">
                  <c:v>7170483.5164835211</c:v>
                </c:pt>
                <c:pt idx="582">
                  <c:v>7175065.9340659389</c:v>
                </c:pt>
                <c:pt idx="583">
                  <c:v>7179648.3516483568</c:v>
                </c:pt>
                <c:pt idx="584">
                  <c:v>7184230.7692307746</c:v>
                </c:pt>
                <c:pt idx="585">
                  <c:v>7188813.1868131924</c:v>
                </c:pt>
                <c:pt idx="586">
                  <c:v>7193395.6043956103</c:v>
                </c:pt>
                <c:pt idx="587">
                  <c:v>7197978.0219780281</c:v>
                </c:pt>
                <c:pt idx="588">
                  <c:v>7202560.439560446</c:v>
                </c:pt>
                <c:pt idx="589">
                  <c:v>7207142.8571428638</c:v>
                </c:pt>
                <c:pt idx="590">
                  <c:v>7211725.2747252816</c:v>
                </c:pt>
                <c:pt idx="591">
                  <c:v>7216307.6923076995</c:v>
                </c:pt>
                <c:pt idx="592">
                  <c:v>7220890.1098901173</c:v>
                </c:pt>
                <c:pt idx="593">
                  <c:v>7225472.5274725351</c:v>
                </c:pt>
                <c:pt idx="594">
                  <c:v>7230054.945054953</c:v>
                </c:pt>
                <c:pt idx="595">
                  <c:v>7234637.3626373708</c:v>
                </c:pt>
                <c:pt idx="596">
                  <c:v>7239219.7802197887</c:v>
                </c:pt>
                <c:pt idx="597">
                  <c:v>7243802.1978022065</c:v>
                </c:pt>
                <c:pt idx="598">
                  <c:v>7248384.6153846243</c:v>
                </c:pt>
                <c:pt idx="599">
                  <c:v>7252967.0329670422</c:v>
                </c:pt>
                <c:pt idx="600">
                  <c:v>7257549.45054946</c:v>
                </c:pt>
                <c:pt idx="601">
                  <c:v>7262131.8681318779</c:v>
                </c:pt>
                <c:pt idx="602">
                  <c:v>7266714.2857142957</c:v>
                </c:pt>
                <c:pt idx="603">
                  <c:v>7271296.7032967135</c:v>
                </c:pt>
                <c:pt idx="604">
                  <c:v>7275879.1208791314</c:v>
                </c:pt>
                <c:pt idx="605">
                  <c:v>7280461.5384615492</c:v>
                </c:pt>
                <c:pt idx="606">
                  <c:v>7285043.956043967</c:v>
                </c:pt>
                <c:pt idx="607">
                  <c:v>7289626.3736263849</c:v>
                </c:pt>
                <c:pt idx="608">
                  <c:v>7294208.7912088027</c:v>
                </c:pt>
                <c:pt idx="609">
                  <c:v>7298791.2087912206</c:v>
                </c:pt>
                <c:pt idx="610">
                  <c:v>7303373.6263736384</c:v>
                </c:pt>
                <c:pt idx="611">
                  <c:v>7307956.0439560562</c:v>
                </c:pt>
                <c:pt idx="612">
                  <c:v>7312538.4615384741</c:v>
                </c:pt>
                <c:pt idx="613">
                  <c:v>7317120.8791208919</c:v>
                </c:pt>
                <c:pt idx="614">
                  <c:v>7321703.2967033098</c:v>
                </c:pt>
                <c:pt idx="615">
                  <c:v>7326285.7142857276</c:v>
                </c:pt>
                <c:pt idx="616">
                  <c:v>7330868.1318681454</c:v>
                </c:pt>
                <c:pt idx="617">
                  <c:v>7335450.5494505633</c:v>
                </c:pt>
                <c:pt idx="618">
                  <c:v>7340032.9670329811</c:v>
                </c:pt>
                <c:pt idx="619">
                  <c:v>7344615.3846153989</c:v>
                </c:pt>
                <c:pt idx="620">
                  <c:v>7349197.8021978168</c:v>
                </c:pt>
                <c:pt idx="621">
                  <c:v>7353780.2197802346</c:v>
                </c:pt>
                <c:pt idx="622">
                  <c:v>7358362.6373626525</c:v>
                </c:pt>
                <c:pt idx="623">
                  <c:v>7362945.0549450703</c:v>
                </c:pt>
                <c:pt idx="624">
                  <c:v>7505000</c:v>
                </c:pt>
                <c:pt idx="625">
                  <c:v>7510923.0769230761</c:v>
                </c:pt>
                <c:pt idx="626">
                  <c:v>7516846.1538461531</c:v>
                </c:pt>
                <c:pt idx="627">
                  <c:v>7522769.2307692301</c:v>
                </c:pt>
                <c:pt idx="628">
                  <c:v>7528692.3076923061</c:v>
                </c:pt>
                <c:pt idx="629">
                  <c:v>7534615.3846153822</c:v>
                </c:pt>
                <c:pt idx="630">
                  <c:v>7540538.4615384592</c:v>
                </c:pt>
                <c:pt idx="631">
                  <c:v>7546461.5384615362</c:v>
                </c:pt>
                <c:pt idx="632">
                  <c:v>7552384.6153846122</c:v>
                </c:pt>
                <c:pt idx="633">
                  <c:v>7558307.6923076883</c:v>
                </c:pt>
                <c:pt idx="634">
                  <c:v>7564230.7692307653</c:v>
                </c:pt>
                <c:pt idx="635">
                  <c:v>7570153.8461538423</c:v>
                </c:pt>
                <c:pt idx="636">
                  <c:v>7576076.9230769183</c:v>
                </c:pt>
                <c:pt idx="637">
                  <c:v>7581999.9999999944</c:v>
                </c:pt>
                <c:pt idx="638">
                  <c:v>7587923.0769230714</c:v>
                </c:pt>
                <c:pt idx="639">
                  <c:v>7593846.1538461484</c:v>
                </c:pt>
                <c:pt idx="640">
                  <c:v>7599769.2307692245</c:v>
                </c:pt>
                <c:pt idx="641">
                  <c:v>7605692.3076923005</c:v>
                </c:pt>
                <c:pt idx="642">
                  <c:v>7611615.3846153775</c:v>
                </c:pt>
                <c:pt idx="643">
                  <c:v>7617538.4615384545</c:v>
                </c:pt>
                <c:pt idx="644">
                  <c:v>7623461.5384615306</c:v>
                </c:pt>
                <c:pt idx="645">
                  <c:v>7629384.6153846066</c:v>
                </c:pt>
                <c:pt idx="646">
                  <c:v>7635307.6923076836</c:v>
                </c:pt>
                <c:pt idx="647">
                  <c:v>7641230.7692307606</c:v>
                </c:pt>
                <c:pt idx="648">
                  <c:v>7647153.8461538367</c:v>
                </c:pt>
                <c:pt idx="649">
                  <c:v>7653076.9230769128</c:v>
                </c:pt>
                <c:pt idx="650">
                  <c:v>7658999.9999999898</c:v>
                </c:pt>
                <c:pt idx="651">
                  <c:v>7664923.0769230668</c:v>
                </c:pt>
                <c:pt idx="652">
                  <c:v>7670846.1538461428</c:v>
                </c:pt>
                <c:pt idx="653">
                  <c:v>7676769.2307692189</c:v>
                </c:pt>
                <c:pt idx="654">
                  <c:v>7682692.3076922959</c:v>
                </c:pt>
                <c:pt idx="655">
                  <c:v>7688615.3846153729</c:v>
                </c:pt>
                <c:pt idx="656">
                  <c:v>7694538.4615384489</c:v>
                </c:pt>
                <c:pt idx="657">
                  <c:v>7700461.538461525</c:v>
                </c:pt>
                <c:pt idx="658">
                  <c:v>7706384.615384602</c:v>
                </c:pt>
                <c:pt idx="659">
                  <c:v>7712307.692307679</c:v>
                </c:pt>
                <c:pt idx="660">
                  <c:v>7718230.769230755</c:v>
                </c:pt>
                <c:pt idx="661">
                  <c:v>7724153.8461538311</c:v>
                </c:pt>
                <c:pt idx="662">
                  <c:v>7730076.9230769081</c:v>
                </c:pt>
                <c:pt idx="663">
                  <c:v>7735999.9999999851</c:v>
                </c:pt>
                <c:pt idx="664">
                  <c:v>7741923.0769230612</c:v>
                </c:pt>
                <c:pt idx="665">
                  <c:v>7747846.1538461372</c:v>
                </c:pt>
                <c:pt idx="666">
                  <c:v>7753769.2307692142</c:v>
                </c:pt>
                <c:pt idx="667">
                  <c:v>7759692.3076922912</c:v>
                </c:pt>
                <c:pt idx="668">
                  <c:v>7765615.3846153673</c:v>
                </c:pt>
                <c:pt idx="669">
                  <c:v>7771538.4615384433</c:v>
                </c:pt>
                <c:pt idx="670">
                  <c:v>7777461.5384615203</c:v>
                </c:pt>
                <c:pt idx="671">
                  <c:v>7783384.6153845973</c:v>
                </c:pt>
                <c:pt idx="672">
                  <c:v>7789307.6923076734</c:v>
                </c:pt>
                <c:pt idx="673">
                  <c:v>7795230.7692307495</c:v>
                </c:pt>
                <c:pt idx="674">
                  <c:v>7801153.8461538265</c:v>
                </c:pt>
                <c:pt idx="675">
                  <c:v>7807076.9230769034</c:v>
                </c:pt>
                <c:pt idx="676">
                  <c:v>7812999.9999999795</c:v>
                </c:pt>
                <c:pt idx="677">
                  <c:v>7818923.0769230556</c:v>
                </c:pt>
                <c:pt idx="678">
                  <c:v>7824846.1538461326</c:v>
                </c:pt>
                <c:pt idx="679">
                  <c:v>7830769.2307692096</c:v>
                </c:pt>
                <c:pt idx="680">
                  <c:v>7836692.3076922856</c:v>
                </c:pt>
                <c:pt idx="681">
                  <c:v>7842615.3846153617</c:v>
                </c:pt>
                <c:pt idx="682">
                  <c:v>7848538.4615384387</c:v>
                </c:pt>
                <c:pt idx="683">
                  <c:v>7854461.5384615157</c:v>
                </c:pt>
                <c:pt idx="684">
                  <c:v>7860384.6153845917</c:v>
                </c:pt>
                <c:pt idx="685">
                  <c:v>7866307.6923076678</c:v>
                </c:pt>
                <c:pt idx="686">
                  <c:v>7872230.7692307448</c:v>
                </c:pt>
                <c:pt idx="687">
                  <c:v>7878153.8461538218</c:v>
                </c:pt>
                <c:pt idx="688">
                  <c:v>7884076.9230768979</c:v>
                </c:pt>
                <c:pt idx="689">
                  <c:v>8044000</c:v>
                </c:pt>
                <c:pt idx="690">
                  <c:v>8043010.7526881713</c:v>
                </c:pt>
                <c:pt idx="691">
                  <c:v>8042021.5053763436</c:v>
                </c:pt>
                <c:pt idx="692">
                  <c:v>8041032.2580645159</c:v>
                </c:pt>
                <c:pt idx="693">
                  <c:v>8040043.0107526872</c:v>
                </c:pt>
                <c:pt idx="694">
                  <c:v>8039053.7634408586</c:v>
                </c:pt>
                <c:pt idx="695">
                  <c:v>8038064.5161290308</c:v>
                </c:pt>
                <c:pt idx="696">
                  <c:v>8037075.2688172031</c:v>
                </c:pt>
                <c:pt idx="697">
                  <c:v>8036086.0215053745</c:v>
                </c:pt>
                <c:pt idx="698">
                  <c:v>8035096.7741935458</c:v>
                </c:pt>
                <c:pt idx="699">
                  <c:v>8034107.5268817181</c:v>
                </c:pt>
                <c:pt idx="700">
                  <c:v>8033118.2795698904</c:v>
                </c:pt>
                <c:pt idx="701">
                  <c:v>8032129.0322580617</c:v>
                </c:pt>
                <c:pt idx="702">
                  <c:v>8031139.784946233</c:v>
                </c:pt>
                <c:pt idx="703">
                  <c:v>8030150.5376344053</c:v>
                </c:pt>
                <c:pt idx="704">
                  <c:v>8029161.2903225776</c:v>
                </c:pt>
                <c:pt idx="705">
                  <c:v>8028172.0430107489</c:v>
                </c:pt>
                <c:pt idx="706">
                  <c:v>8027182.7956989203</c:v>
                </c:pt>
                <c:pt idx="707">
                  <c:v>8026193.5483870925</c:v>
                </c:pt>
                <c:pt idx="708">
                  <c:v>8025204.3010752648</c:v>
                </c:pt>
                <c:pt idx="709">
                  <c:v>8024215.0537634362</c:v>
                </c:pt>
                <c:pt idx="710">
                  <c:v>8023225.8064516075</c:v>
                </c:pt>
                <c:pt idx="711">
                  <c:v>8022236.5591397798</c:v>
                </c:pt>
                <c:pt idx="712">
                  <c:v>8021247.311827952</c:v>
                </c:pt>
                <c:pt idx="713">
                  <c:v>8020258.0645161234</c:v>
                </c:pt>
                <c:pt idx="714">
                  <c:v>8019268.8172042947</c:v>
                </c:pt>
                <c:pt idx="715">
                  <c:v>8018279.569892467</c:v>
                </c:pt>
                <c:pt idx="716">
                  <c:v>8017290.3225806393</c:v>
                </c:pt>
                <c:pt idx="717">
                  <c:v>8016301.0752688106</c:v>
                </c:pt>
                <c:pt idx="718">
                  <c:v>8015311.827956982</c:v>
                </c:pt>
                <c:pt idx="719">
                  <c:v>8014322.5806451542</c:v>
                </c:pt>
                <c:pt idx="720">
                  <c:v>8013333.3333333265</c:v>
                </c:pt>
                <c:pt idx="721">
                  <c:v>8012344.0860214978</c:v>
                </c:pt>
                <c:pt idx="722">
                  <c:v>8011354.8387096692</c:v>
                </c:pt>
                <c:pt idx="723">
                  <c:v>8010365.5913978415</c:v>
                </c:pt>
                <c:pt idx="724">
                  <c:v>8009376.3440860137</c:v>
                </c:pt>
                <c:pt idx="725">
                  <c:v>8008387.0967741851</c:v>
                </c:pt>
                <c:pt idx="726">
                  <c:v>8007397.8494623564</c:v>
                </c:pt>
                <c:pt idx="727">
                  <c:v>8006408.6021505287</c:v>
                </c:pt>
                <c:pt idx="728">
                  <c:v>8005419.354838701</c:v>
                </c:pt>
                <c:pt idx="729">
                  <c:v>8004430.1075268723</c:v>
                </c:pt>
                <c:pt idx="730">
                  <c:v>8003440.8602150436</c:v>
                </c:pt>
                <c:pt idx="731">
                  <c:v>8002451.6129032159</c:v>
                </c:pt>
                <c:pt idx="732">
                  <c:v>8001462.3655913882</c:v>
                </c:pt>
                <c:pt idx="733">
                  <c:v>8000473.1182795595</c:v>
                </c:pt>
                <c:pt idx="734">
                  <c:v>7999483.8709677309</c:v>
                </c:pt>
                <c:pt idx="735">
                  <c:v>7998494.6236559032</c:v>
                </c:pt>
                <c:pt idx="736">
                  <c:v>7997505.3763440754</c:v>
                </c:pt>
                <c:pt idx="737">
                  <c:v>7996516.1290322468</c:v>
                </c:pt>
                <c:pt idx="738">
                  <c:v>7995526.8817204181</c:v>
                </c:pt>
                <c:pt idx="739">
                  <c:v>7994537.6344085904</c:v>
                </c:pt>
                <c:pt idx="740">
                  <c:v>7993548.3870967627</c:v>
                </c:pt>
                <c:pt idx="741">
                  <c:v>7992559.139784934</c:v>
                </c:pt>
                <c:pt idx="742">
                  <c:v>7991569.8924731053</c:v>
                </c:pt>
                <c:pt idx="743">
                  <c:v>7990580.6451612776</c:v>
                </c:pt>
                <c:pt idx="744">
                  <c:v>7989591.3978494499</c:v>
                </c:pt>
                <c:pt idx="745">
                  <c:v>7988602.1505376212</c:v>
                </c:pt>
                <c:pt idx="746">
                  <c:v>7987612.9032257926</c:v>
                </c:pt>
                <c:pt idx="747">
                  <c:v>7986623.6559139648</c:v>
                </c:pt>
                <c:pt idx="748">
                  <c:v>7985634.4086021371</c:v>
                </c:pt>
                <c:pt idx="749">
                  <c:v>7984645.1612903085</c:v>
                </c:pt>
                <c:pt idx="750">
                  <c:v>7983655.9139784798</c:v>
                </c:pt>
                <c:pt idx="751">
                  <c:v>7982666.6666666521</c:v>
                </c:pt>
                <c:pt idx="752">
                  <c:v>7981677.4193548243</c:v>
                </c:pt>
                <c:pt idx="753">
                  <c:v>7952000</c:v>
                </c:pt>
                <c:pt idx="754">
                  <c:v>7955606.7415730339</c:v>
                </c:pt>
                <c:pt idx="755">
                  <c:v>7959213.4831460668</c:v>
                </c:pt>
                <c:pt idx="756">
                  <c:v>7962820.2247190997</c:v>
                </c:pt>
                <c:pt idx="757">
                  <c:v>7966426.9662921336</c:v>
                </c:pt>
                <c:pt idx="758">
                  <c:v>7970033.7078651674</c:v>
                </c:pt>
                <c:pt idx="759">
                  <c:v>7973640.4494382003</c:v>
                </c:pt>
                <c:pt idx="760">
                  <c:v>7977247.1910112333</c:v>
                </c:pt>
                <c:pt idx="761">
                  <c:v>7980853.9325842671</c:v>
                </c:pt>
                <c:pt idx="762">
                  <c:v>7984460.674157301</c:v>
                </c:pt>
                <c:pt idx="763">
                  <c:v>7988067.4157303339</c:v>
                </c:pt>
                <c:pt idx="764">
                  <c:v>7991674.1573033668</c:v>
                </c:pt>
                <c:pt idx="765">
                  <c:v>7995280.8988764007</c:v>
                </c:pt>
                <c:pt idx="766">
                  <c:v>7998887.6404494345</c:v>
                </c:pt>
                <c:pt idx="767">
                  <c:v>8002494.3820224674</c:v>
                </c:pt>
                <c:pt idx="768">
                  <c:v>8006101.1235955004</c:v>
                </c:pt>
                <c:pt idx="769">
                  <c:v>8009707.8651685342</c:v>
                </c:pt>
                <c:pt idx="770">
                  <c:v>8013314.6067415681</c:v>
                </c:pt>
                <c:pt idx="771">
                  <c:v>8016921.348314601</c:v>
                </c:pt>
                <c:pt idx="772">
                  <c:v>8020528.0898876339</c:v>
                </c:pt>
                <c:pt idx="773">
                  <c:v>8024134.8314606678</c:v>
                </c:pt>
                <c:pt idx="774">
                  <c:v>8027741.5730337016</c:v>
                </c:pt>
                <c:pt idx="775">
                  <c:v>8031348.3146067346</c:v>
                </c:pt>
                <c:pt idx="776">
                  <c:v>8034955.0561797675</c:v>
                </c:pt>
                <c:pt idx="777">
                  <c:v>8038561.7977528013</c:v>
                </c:pt>
                <c:pt idx="778">
                  <c:v>8042168.5393258352</c:v>
                </c:pt>
                <c:pt idx="779">
                  <c:v>8045775.2808988681</c:v>
                </c:pt>
                <c:pt idx="780">
                  <c:v>8049382.022471901</c:v>
                </c:pt>
                <c:pt idx="781">
                  <c:v>8052988.7640449349</c:v>
                </c:pt>
                <c:pt idx="782">
                  <c:v>8056595.5056179687</c:v>
                </c:pt>
                <c:pt idx="783">
                  <c:v>8060202.2471910017</c:v>
                </c:pt>
                <c:pt idx="784">
                  <c:v>8063808.9887640346</c:v>
                </c:pt>
                <c:pt idx="785">
                  <c:v>8067415.7303370684</c:v>
                </c:pt>
                <c:pt idx="786">
                  <c:v>8071022.4719101023</c:v>
                </c:pt>
                <c:pt idx="787">
                  <c:v>8074629.2134831352</c:v>
                </c:pt>
                <c:pt idx="788">
                  <c:v>8078235.9550561681</c:v>
                </c:pt>
                <c:pt idx="789">
                  <c:v>8081842.696629202</c:v>
                </c:pt>
                <c:pt idx="790">
                  <c:v>8085449.4382022358</c:v>
                </c:pt>
                <c:pt idx="791">
                  <c:v>8089056.1797752688</c:v>
                </c:pt>
                <c:pt idx="792">
                  <c:v>8092662.9213483017</c:v>
                </c:pt>
                <c:pt idx="793">
                  <c:v>8096269.6629213355</c:v>
                </c:pt>
                <c:pt idx="794">
                  <c:v>8099876.4044943694</c:v>
                </c:pt>
                <c:pt idx="795">
                  <c:v>8103483.1460674023</c:v>
                </c:pt>
                <c:pt idx="796">
                  <c:v>8107089.8876404352</c:v>
                </c:pt>
                <c:pt idx="797">
                  <c:v>8110696.6292134691</c:v>
                </c:pt>
                <c:pt idx="798">
                  <c:v>8114303.370786503</c:v>
                </c:pt>
                <c:pt idx="799">
                  <c:v>8117910.1123595359</c:v>
                </c:pt>
                <c:pt idx="800">
                  <c:v>8121516.8539325688</c:v>
                </c:pt>
                <c:pt idx="801">
                  <c:v>8125123.5955056027</c:v>
                </c:pt>
                <c:pt idx="802">
                  <c:v>8128730.3370786365</c:v>
                </c:pt>
                <c:pt idx="803">
                  <c:v>8132337.0786516694</c:v>
                </c:pt>
                <c:pt idx="804">
                  <c:v>8135943.8202247024</c:v>
                </c:pt>
                <c:pt idx="805">
                  <c:v>8139550.5617977362</c:v>
                </c:pt>
                <c:pt idx="806">
                  <c:v>8143157.3033707701</c:v>
                </c:pt>
                <c:pt idx="807">
                  <c:v>8146764.044943803</c:v>
                </c:pt>
                <c:pt idx="808">
                  <c:v>8150370.7865168359</c:v>
                </c:pt>
                <c:pt idx="809">
                  <c:v>8153977.5280898698</c:v>
                </c:pt>
                <c:pt idx="810">
                  <c:v>8157584.2696629036</c:v>
                </c:pt>
                <c:pt idx="811">
                  <c:v>8161191.0112359365</c:v>
                </c:pt>
                <c:pt idx="812">
                  <c:v>8164797.7528089695</c:v>
                </c:pt>
                <c:pt idx="813">
                  <c:v>8273000</c:v>
                </c:pt>
                <c:pt idx="814">
                  <c:v>8274000</c:v>
                </c:pt>
                <c:pt idx="815">
                  <c:v>8274999.9999999991</c:v>
                </c:pt>
                <c:pt idx="816">
                  <c:v>8275999.9999999981</c:v>
                </c:pt>
                <c:pt idx="817">
                  <c:v>8276999.9999999981</c:v>
                </c:pt>
                <c:pt idx="818">
                  <c:v>8277999.9999999981</c:v>
                </c:pt>
                <c:pt idx="819">
                  <c:v>8278999.9999999972</c:v>
                </c:pt>
                <c:pt idx="820">
                  <c:v>8279999.9999999963</c:v>
                </c:pt>
                <c:pt idx="821">
                  <c:v>8280999.9999999963</c:v>
                </c:pt>
                <c:pt idx="822">
                  <c:v>8281999.9999999963</c:v>
                </c:pt>
                <c:pt idx="823">
                  <c:v>8282999.9999999953</c:v>
                </c:pt>
                <c:pt idx="824">
                  <c:v>8283999.9999999944</c:v>
                </c:pt>
                <c:pt idx="825">
                  <c:v>8284999.9999999944</c:v>
                </c:pt>
                <c:pt idx="826">
                  <c:v>8285999.9999999944</c:v>
                </c:pt>
                <c:pt idx="827">
                  <c:v>8286999.9999999935</c:v>
                </c:pt>
                <c:pt idx="828">
                  <c:v>8287999.9999999925</c:v>
                </c:pt>
                <c:pt idx="829">
                  <c:v>8288999.9999999925</c:v>
                </c:pt>
                <c:pt idx="830">
                  <c:v>8289999.9999999925</c:v>
                </c:pt>
                <c:pt idx="831">
                  <c:v>8290999.9999999916</c:v>
                </c:pt>
                <c:pt idx="832">
                  <c:v>8291999.9999999907</c:v>
                </c:pt>
                <c:pt idx="833">
                  <c:v>8292999.9999999907</c:v>
                </c:pt>
                <c:pt idx="834">
                  <c:v>8293999.9999999907</c:v>
                </c:pt>
                <c:pt idx="835">
                  <c:v>8294999.9999999898</c:v>
                </c:pt>
                <c:pt idx="836">
                  <c:v>8295999.9999999888</c:v>
                </c:pt>
                <c:pt idx="837">
                  <c:v>8296999.9999999888</c:v>
                </c:pt>
                <c:pt idx="838">
                  <c:v>8297999.9999999888</c:v>
                </c:pt>
                <c:pt idx="839">
                  <c:v>8298999.9999999879</c:v>
                </c:pt>
                <c:pt idx="840">
                  <c:v>8299999.999999987</c:v>
                </c:pt>
                <c:pt idx="841">
                  <c:v>8300999.999999987</c:v>
                </c:pt>
                <c:pt idx="842">
                  <c:v>8301999.999999987</c:v>
                </c:pt>
                <c:pt idx="843">
                  <c:v>8302999.999999986</c:v>
                </c:pt>
                <c:pt idx="844">
                  <c:v>8303999.9999999851</c:v>
                </c:pt>
                <c:pt idx="845">
                  <c:v>8304999.9999999851</c:v>
                </c:pt>
                <c:pt idx="846">
                  <c:v>8305999.9999999851</c:v>
                </c:pt>
                <c:pt idx="847">
                  <c:v>8306999.9999999842</c:v>
                </c:pt>
                <c:pt idx="848">
                  <c:v>8307999.9999999832</c:v>
                </c:pt>
                <c:pt idx="849">
                  <c:v>8308999.9999999832</c:v>
                </c:pt>
                <c:pt idx="850">
                  <c:v>8309999.9999999832</c:v>
                </c:pt>
                <c:pt idx="851">
                  <c:v>8310999.9999999823</c:v>
                </c:pt>
                <c:pt idx="852">
                  <c:v>8311999.9999999814</c:v>
                </c:pt>
                <c:pt idx="853">
                  <c:v>8312999.9999999814</c:v>
                </c:pt>
                <c:pt idx="854">
                  <c:v>8313999.9999999814</c:v>
                </c:pt>
                <c:pt idx="855">
                  <c:v>8314999.9999999804</c:v>
                </c:pt>
                <c:pt idx="856">
                  <c:v>8315999.9999999795</c:v>
                </c:pt>
                <c:pt idx="857">
                  <c:v>8316999.9999999795</c:v>
                </c:pt>
                <c:pt idx="858">
                  <c:v>8317999.9999999795</c:v>
                </c:pt>
                <c:pt idx="859">
                  <c:v>8318999.9999999786</c:v>
                </c:pt>
                <c:pt idx="860">
                  <c:v>8319999.9999999776</c:v>
                </c:pt>
                <c:pt idx="861">
                  <c:v>8320999.9999999776</c:v>
                </c:pt>
                <c:pt idx="862">
                  <c:v>8321999.9999999776</c:v>
                </c:pt>
                <c:pt idx="863">
                  <c:v>8322999.9999999767</c:v>
                </c:pt>
                <c:pt idx="864">
                  <c:v>8323999.9999999758</c:v>
                </c:pt>
                <c:pt idx="865">
                  <c:v>8324999.9999999758</c:v>
                </c:pt>
                <c:pt idx="866">
                  <c:v>8325999.9999999758</c:v>
                </c:pt>
                <c:pt idx="867">
                  <c:v>8326999.9999999749</c:v>
                </c:pt>
                <c:pt idx="868">
                  <c:v>8327999.9999999739</c:v>
                </c:pt>
                <c:pt idx="869">
                  <c:v>8328999.9999999739</c:v>
                </c:pt>
                <c:pt idx="870">
                  <c:v>8329999.9999999739</c:v>
                </c:pt>
                <c:pt idx="871">
                  <c:v>8330999.999999973</c:v>
                </c:pt>
                <c:pt idx="872">
                  <c:v>8331999.9999999721</c:v>
                </c:pt>
                <c:pt idx="873">
                  <c:v>8332999.9999999721</c:v>
                </c:pt>
                <c:pt idx="874">
                  <c:v>8333999.9999999721</c:v>
                </c:pt>
                <c:pt idx="875">
                  <c:v>8364000</c:v>
                </c:pt>
                <c:pt idx="876">
                  <c:v>8364000.0224719103</c:v>
                </c:pt>
                <c:pt idx="877">
                  <c:v>8364000.0449438207</c:v>
                </c:pt>
                <c:pt idx="878">
                  <c:v>8364000.067415731</c:v>
                </c:pt>
                <c:pt idx="879">
                  <c:v>8364000.0898876414</c:v>
                </c:pt>
                <c:pt idx="880">
                  <c:v>8364000.1123595517</c:v>
                </c:pt>
                <c:pt idx="881">
                  <c:v>8364000.1348314621</c:v>
                </c:pt>
                <c:pt idx="882">
                  <c:v>8364000.1573033724</c:v>
                </c:pt>
                <c:pt idx="883">
                  <c:v>8364000.1797752827</c:v>
                </c:pt>
                <c:pt idx="884">
                  <c:v>8364000.2022471931</c:v>
                </c:pt>
                <c:pt idx="885">
                  <c:v>8364000.2247191034</c:v>
                </c:pt>
                <c:pt idx="886">
                  <c:v>8364000.2471910138</c:v>
                </c:pt>
                <c:pt idx="887">
                  <c:v>8364000.2696629241</c:v>
                </c:pt>
                <c:pt idx="888">
                  <c:v>8364000.2921348345</c:v>
                </c:pt>
                <c:pt idx="889">
                  <c:v>8364000.3146067448</c:v>
                </c:pt>
                <c:pt idx="890">
                  <c:v>8364000.3370786551</c:v>
                </c:pt>
                <c:pt idx="891">
                  <c:v>8364000.3595505655</c:v>
                </c:pt>
                <c:pt idx="892">
                  <c:v>8364000.3820224758</c:v>
                </c:pt>
                <c:pt idx="893">
                  <c:v>8364000.4044943862</c:v>
                </c:pt>
                <c:pt idx="894">
                  <c:v>8364000.4269662965</c:v>
                </c:pt>
                <c:pt idx="895">
                  <c:v>8364000.4494382069</c:v>
                </c:pt>
                <c:pt idx="896">
                  <c:v>8364000.4719101172</c:v>
                </c:pt>
                <c:pt idx="897">
                  <c:v>8364000.4943820275</c:v>
                </c:pt>
                <c:pt idx="898">
                  <c:v>8364000.5168539379</c:v>
                </c:pt>
                <c:pt idx="899">
                  <c:v>8364000.5393258482</c:v>
                </c:pt>
                <c:pt idx="900">
                  <c:v>8364000.5617977586</c:v>
                </c:pt>
                <c:pt idx="901">
                  <c:v>8364000.5842696689</c:v>
                </c:pt>
                <c:pt idx="902">
                  <c:v>8364000.6067415792</c:v>
                </c:pt>
                <c:pt idx="903">
                  <c:v>8364000.6292134896</c:v>
                </c:pt>
                <c:pt idx="904">
                  <c:v>8364000.6516853999</c:v>
                </c:pt>
                <c:pt idx="905">
                  <c:v>8364000.6741573103</c:v>
                </c:pt>
                <c:pt idx="906">
                  <c:v>8364000.6966292206</c:v>
                </c:pt>
                <c:pt idx="907">
                  <c:v>8364000.719101131</c:v>
                </c:pt>
                <c:pt idx="908">
                  <c:v>8364000.7415730413</c:v>
                </c:pt>
                <c:pt idx="909">
                  <c:v>8364000.7640449516</c:v>
                </c:pt>
                <c:pt idx="910">
                  <c:v>8364000.786516862</c:v>
                </c:pt>
                <c:pt idx="911">
                  <c:v>8364000.8089887723</c:v>
                </c:pt>
                <c:pt idx="912">
                  <c:v>8364000.8314606827</c:v>
                </c:pt>
                <c:pt idx="913">
                  <c:v>8364000.853932593</c:v>
                </c:pt>
                <c:pt idx="914">
                  <c:v>8364000.8764045034</c:v>
                </c:pt>
                <c:pt idx="915">
                  <c:v>8364000.8988764137</c:v>
                </c:pt>
                <c:pt idx="916">
                  <c:v>8364000.921348324</c:v>
                </c:pt>
                <c:pt idx="917">
                  <c:v>8364000.9438202344</c:v>
                </c:pt>
                <c:pt idx="918">
                  <c:v>8364000.9662921447</c:v>
                </c:pt>
                <c:pt idx="919">
                  <c:v>8364000.9887640551</c:v>
                </c:pt>
                <c:pt idx="920">
                  <c:v>8364001.0112359654</c:v>
                </c:pt>
                <c:pt idx="921">
                  <c:v>8364001.0337078758</c:v>
                </c:pt>
                <c:pt idx="922">
                  <c:v>8364001.0561797861</c:v>
                </c:pt>
                <c:pt idx="923">
                  <c:v>8364001.0786516964</c:v>
                </c:pt>
                <c:pt idx="924">
                  <c:v>8364001.1011236068</c:v>
                </c:pt>
                <c:pt idx="925">
                  <c:v>8364001.1235955171</c:v>
                </c:pt>
                <c:pt idx="926">
                  <c:v>8364001.1460674275</c:v>
                </c:pt>
                <c:pt idx="927">
                  <c:v>8364001.1685393378</c:v>
                </c:pt>
                <c:pt idx="928">
                  <c:v>8364001.1910112482</c:v>
                </c:pt>
                <c:pt idx="929">
                  <c:v>8364001.2134831585</c:v>
                </c:pt>
                <c:pt idx="930">
                  <c:v>8364001.2359550688</c:v>
                </c:pt>
                <c:pt idx="931">
                  <c:v>8364001.2584269792</c:v>
                </c:pt>
                <c:pt idx="932">
                  <c:v>8364001.2808988895</c:v>
                </c:pt>
                <c:pt idx="933">
                  <c:v>8364001.3033707999</c:v>
                </c:pt>
                <c:pt idx="934">
                  <c:v>8364001.3258427102</c:v>
                </c:pt>
                <c:pt idx="935">
                  <c:v>8364001.3483146206</c:v>
                </c:pt>
                <c:pt idx="936">
                  <c:v>8364001.3707865309</c:v>
                </c:pt>
                <c:pt idx="937">
                  <c:v>8364001.3932584412</c:v>
                </c:pt>
                <c:pt idx="938">
                  <c:v>8364001.4157303516</c:v>
                </c:pt>
                <c:pt idx="939">
                  <c:v>8364001.4382022619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1F-413C-9516-4D1791A429C8}"/>
            </c:ext>
          </c:extLst>
        </c:ser>
        <c:ser>
          <c:idx val="1"/>
          <c:order val="1"/>
          <c:tx>
            <c:strRef>
              <c:f>'[Графики для диплома.xlsx]Нефть'!$C$1</c:f>
              <c:strCache>
                <c:ptCount val="1"/>
                <c:pt idx="0">
                  <c:v>Лукойл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диплома.xlsx]Нефть'!$A$2:$A$942</c:f>
              <c:numCache>
                <c:formatCode>m/d/yyyy</c:formatCode>
                <c:ptCount val="941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диплома.xlsx]Нефть'!$C$2:$C$942</c:f>
              <c:numCache>
                <c:formatCode>General</c:formatCode>
                <c:ptCount val="941"/>
                <c:pt idx="0">
                  <c:v>1789233</c:v>
                </c:pt>
                <c:pt idx="1">
                  <c:v>1789051.8131868131</c:v>
                </c:pt>
                <c:pt idx="2">
                  <c:v>1788870.6263736263</c:v>
                </c:pt>
                <c:pt idx="3">
                  <c:v>1788689.4395604394</c:v>
                </c:pt>
                <c:pt idx="4">
                  <c:v>1788508.2527472526</c:v>
                </c:pt>
                <c:pt idx="5">
                  <c:v>1788327.0659340657</c:v>
                </c:pt>
                <c:pt idx="6">
                  <c:v>1788145.8791208789</c:v>
                </c:pt>
                <c:pt idx="7">
                  <c:v>1787964.692307692</c:v>
                </c:pt>
                <c:pt idx="8">
                  <c:v>1787783.5054945052</c:v>
                </c:pt>
                <c:pt idx="9">
                  <c:v>1787602.3186813183</c:v>
                </c:pt>
                <c:pt idx="10">
                  <c:v>1787421.1318681315</c:v>
                </c:pt>
                <c:pt idx="11">
                  <c:v>1787239.9450549446</c:v>
                </c:pt>
                <c:pt idx="12">
                  <c:v>1787058.7582417578</c:v>
                </c:pt>
                <c:pt idx="13">
                  <c:v>1786877.5714285709</c:v>
                </c:pt>
                <c:pt idx="14">
                  <c:v>1786696.384615384</c:v>
                </c:pt>
                <c:pt idx="15">
                  <c:v>1786515.1978021972</c:v>
                </c:pt>
                <c:pt idx="16">
                  <c:v>1786334.0109890103</c:v>
                </c:pt>
                <c:pt idx="17">
                  <c:v>1786152.8241758235</c:v>
                </c:pt>
                <c:pt idx="18">
                  <c:v>1785971.6373626366</c:v>
                </c:pt>
                <c:pt idx="19">
                  <c:v>1785790.4505494498</c:v>
                </c:pt>
                <c:pt idx="20">
                  <c:v>1785609.2637362629</c:v>
                </c:pt>
                <c:pt idx="21">
                  <c:v>1785428.0769230761</c:v>
                </c:pt>
                <c:pt idx="22">
                  <c:v>1785246.8901098892</c:v>
                </c:pt>
                <c:pt idx="23">
                  <c:v>1785065.7032967024</c:v>
                </c:pt>
                <c:pt idx="24">
                  <c:v>1784884.5164835155</c:v>
                </c:pt>
                <c:pt idx="25">
                  <c:v>1784703.3296703286</c:v>
                </c:pt>
                <c:pt idx="26">
                  <c:v>1784522.1428571418</c:v>
                </c:pt>
                <c:pt idx="27">
                  <c:v>1784340.9560439549</c:v>
                </c:pt>
                <c:pt idx="28">
                  <c:v>1784159.7692307681</c:v>
                </c:pt>
                <c:pt idx="29">
                  <c:v>1783978.5824175812</c:v>
                </c:pt>
                <c:pt idx="30">
                  <c:v>1783797.3956043944</c:v>
                </c:pt>
                <c:pt idx="31">
                  <c:v>1783616.2087912075</c:v>
                </c:pt>
                <c:pt idx="32">
                  <c:v>1783435.0219780207</c:v>
                </c:pt>
                <c:pt idx="33">
                  <c:v>1783253.8351648338</c:v>
                </c:pt>
                <c:pt idx="34">
                  <c:v>1783072.648351647</c:v>
                </c:pt>
                <c:pt idx="35">
                  <c:v>1782891.4615384601</c:v>
                </c:pt>
                <c:pt idx="36">
                  <c:v>1782710.2747252733</c:v>
                </c:pt>
                <c:pt idx="37">
                  <c:v>1782529.0879120864</c:v>
                </c:pt>
                <c:pt idx="38">
                  <c:v>1782347.9010988995</c:v>
                </c:pt>
                <c:pt idx="39">
                  <c:v>1782166.7142857127</c:v>
                </c:pt>
                <c:pt idx="40">
                  <c:v>1781985.5274725258</c:v>
                </c:pt>
                <c:pt idx="41">
                  <c:v>1781804.340659339</c:v>
                </c:pt>
                <c:pt idx="42">
                  <c:v>1781623.1538461521</c:v>
                </c:pt>
                <c:pt idx="43">
                  <c:v>1781441.9670329653</c:v>
                </c:pt>
                <c:pt idx="44">
                  <c:v>1781260.7802197784</c:v>
                </c:pt>
                <c:pt idx="45">
                  <c:v>1781079.5934065916</c:v>
                </c:pt>
                <c:pt idx="46">
                  <c:v>1780898.4065934047</c:v>
                </c:pt>
                <c:pt idx="47">
                  <c:v>1780717.2197802179</c:v>
                </c:pt>
                <c:pt idx="48">
                  <c:v>1780536.032967031</c:v>
                </c:pt>
                <c:pt idx="49">
                  <c:v>1780354.8461538441</c:v>
                </c:pt>
                <c:pt idx="50">
                  <c:v>1780173.6593406573</c:v>
                </c:pt>
                <c:pt idx="51">
                  <c:v>1779992.4725274704</c:v>
                </c:pt>
                <c:pt idx="52">
                  <c:v>1779811.2857142836</c:v>
                </c:pt>
                <c:pt idx="53">
                  <c:v>1779630.0989010967</c:v>
                </c:pt>
                <c:pt idx="54">
                  <c:v>1779448.9120879099</c:v>
                </c:pt>
                <c:pt idx="55">
                  <c:v>1779267.725274723</c:v>
                </c:pt>
                <c:pt idx="56">
                  <c:v>1779086.5384615362</c:v>
                </c:pt>
                <c:pt idx="57">
                  <c:v>1778905.3516483493</c:v>
                </c:pt>
                <c:pt idx="58">
                  <c:v>1778724.1648351625</c:v>
                </c:pt>
                <c:pt idx="59">
                  <c:v>1778542.9780219756</c:v>
                </c:pt>
                <c:pt idx="60">
                  <c:v>1778361.7912087888</c:v>
                </c:pt>
                <c:pt idx="61">
                  <c:v>1778180.6043956019</c:v>
                </c:pt>
                <c:pt idx="62">
                  <c:v>1777999.417582415</c:v>
                </c:pt>
                <c:pt idx="63">
                  <c:v>1777818.2307692282</c:v>
                </c:pt>
                <c:pt idx="64">
                  <c:v>1777637.0439560413</c:v>
                </c:pt>
                <c:pt idx="65">
                  <c:v>1777455.8571428545</c:v>
                </c:pt>
                <c:pt idx="66">
                  <c:v>1777274.6703296676</c:v>
                </c:pt>
                <c:pt idx="67">
                  <c:v>1777093.4835164808</c:v>
                </c:pt>
                <c:pt idx="68">
                  <c:v>1776912.2967032939</c:v>
                </c:pt>
                <c:pt idx="69">
                  <c:v>1776731.1098901071</c:v>
                </c:pt>
                <c:pt idx="70">
                  <c:v>1776549.9230769202</c:v>
                </c:pt>
                <c:pt idx="71">
                  <c:v>1776368.7362637334</c:v>
                </c:pt>
                <c:pt idx="72">
                  <c:v>1776187.5494505465</c:v>
                </c:pt>
                <c:pt idx="73">
                  <c:v>1776006.3626373596</c:v>
                </c:pt>
                <c:pt idx="74">
                  <c:v>1775825.1758241728</c:v>
                </c:pt>
                <c:pt idx="75">
                  <c:v>1775643.9890109859</c:v>
                </c:pt>
                <c:pt idx="76">
                  <c:v>1775462.8021977991</c:v>
                </c:pt>
                <c:pt idx="77">
                  <c:v>1775281.6153846122</c:v>
                </c:pt>
                <c:pt idx="78">
                  <c:v>1775100.4285714254</c:v>
                </c:pt>
                <c:pt idx="79">
                  <c:v>1774919.2417582385</c:v>
                </c:pt>
                <c:pt idx="80">
                  <c:v>1774738.0549450517</c:v>
                </c:pt>
                <c:pt idx="81">
                  <c:v>1774556.8681318648</c:v>
                </c:pt>
                <c:pt idx="82">
                  <c:v>1774375.681318678</c:v>
                </c:pt>
                <c:pt idx="83">
                  <c:v>1774194.4945054911</c:v>
                </c:pt>
                <c:pt idx="84">
                  <c:v>1774013.3076923043</c:v>
                </c:pt>
                <c:pt idx="85">
                  <c:v>1773832.1208791174</c:v>
                </c:pt>
                <c:pt idx="86">
                  <c:v>1773650.9340659305</c:v>
                </c:pt>
                <c:pt idx="87">
                  <c:v>1773469.7472527437</c:v>
                </c:pt>
                <c:pt idx="88">
                  <c:v>1773288.5604395568</c:v>
                </c:pt>
                <c:pt idx="89">
                  <c:v>1773107.37362637</c:v>
                </c:pt>
                <c:pt idx="90">
                  <c:v>1772926.1868131831</c:v>
                </c:pt>
                <c:pt idx="91">
                  <c:v>1772744.9999999963</c:v>
                </c:pt>
                <c:pt idx="92">
                  <c:v>1772563.8131868094</c:v>
                </c:pt>
                <c:pt idx="93">
                  <c:v>1772382.6263736226</c:v>
                </c:pt>
                <c:pt idx="94">
                  <c:v>1772201.4395604357</c:v>
                </c:pt>
                <c:pt idx="95">
                  <c:v>1772020.2527472489</c:v>
                </c:pt>
                <c:pt idx="96">
                  <c:v>1771839.065934062</c:v>
                </c:pt>
                <c:pt idx="97">
                  <c:v>1771657.8791208751</c:v>
                </c:pt>
                <c:pt idx="98">
                  <c:v>1771476.6923076883</c:v>
                </c:pt>
                <c:pt idx="99">
                  <c:v>1771295.5054945014</c:v>
                </c:pt>
                <c:pt idx="100">
                  <c:v>1771114.3186813146</c:v>
                </c:pt>
                <c:pt idx="101">
                  <c:v>1770933.1318681277</c:v>
                </c:pt>
                <c:pt idx="102">
                  <c:v>1770751.9450549409</c:v>
                </c:pt>
                <c:pt idx="103">
                  <c:v>1770570.758241754</c:v>
                </c:pt>
                <c:pt idx="104">
                  <c:v>1770389.5714285672</c:v>
                </c:pt>
                <c:pt idx="105">
                  <c:v>1770208.3846153803</c:v>
                </c:pt>
                <c:pt idx="106">
                  <c:v>1770027.1978021935</c:v>
                </c:pt>
                <c:pt idx="107">
                  <c:v>1769846.0109890066</c:v>
                </c:pt>
                <c:pt idx="108">
                  <c:v>1769664.8241758198</c:v>
                </c:pt>
                <c:pt idx="109">
                  <c:v>1769483.6373626329</c:v>
                </c:pt>
                <c:pt idx="110">
                  <c:v>1769302.450549446</c:v>
                </c:pt>
                <c:pt idx="111">
                  <c:v>1769121.2637362592</c:v>
                </c:pt>
                <c:pt idx="112">
                  <c:v>1768940.0769230723</c:v>
                </c:pt>
                <c:pt idx="113">
                  <c:v>1768758.8901098855</c:v>
                </c:pt>
                <c:pt idx="114">
                  <c:v>1768577.7032966986</c:v>
                </c:pt>
                <c:pt idx="115">
                  <c:v>1768396.5164835118</c:v>
                </c:pt>
                <c:pt idx="116">
                  <c:v>1768215.3296703249</c:v>
                </c:pt>
                <c:pt idx="117">
                  <c:v>1768034.1428571381</c:v>
                </c:pt>
                <c:pt idx="118">
                  <c:v>1767852.9560439512</c:v>
                </c:pt>
                <c:pt idx="119">
                  <c:v>1767671.7692307644</c:v>
                </c:pt>
                <c:pt idx="120">
                  <c:v>1767490.5824175775</c:v>
                </c:pt>
                <c:pt idx="121">
                  <c:v>1767309.3956043907</c:v>
                </c:pt>
                <c:pt idx="122">
                  <c:v>1767128.2087912038</c:v>
                </c:pt>
                <c:pt idx="123">
                  <c:v>1766947.0219780169</c:v>
                </c:pt>
                <c:pt idx="124">
                  <c:v>1766765.8351648301</c:v>
                </c:pt>
                <c:pt idx="125">
                  <c:v>1766584.6483516432</c:v>
                </c:pt>
                <c:pt idx="126">
                  <c:v>1766403.4615384564</c:v>
                </c:pt>
                <c:pt idx="127">
                  <c:v>1766222.2747252695</c:v>
                </c:pt>
                <c:pt idx="128">
                  <c:v>1766041.0879120827</c:v>
                </c:pt>
                <c:pt idx="129">
                  <c:v>1765859.9010988958</c:v>
                </c:pt>
                <c:pt idx="130">
                  <c:v>1765678.714285709</c:v>
                </c:pt>
                <c:pt idx="131">
                  <c:v>1765497.5274725221</c:v>
                </c:pt>
                <c:pt idx="132">
                  <c:v>1765316.3406593353</c:v>
                </c:pt>
                <c:pt idx="133">
                  <c:v>1765135.1538461484</c:v>
                </c:pt>
                <c:pt idx="134">
                  <c:v>1764953.9670329615</c:v>
                </c:pt>
                <c:pt idx="135">
                  <c:v>1764772.7802197747</c:v>
                </c:pt>
                <c:pt idx="136">
                  <c:v>1764591.5934065878</c:v>
                </c:pt>
                <c:pt idx="137">
                  <c:v>1764410.406593401</c:v>
                </c:pt>
                <c:pt idx="138">
                  <c:v>1764229.2197802141</c:v>
                </c:pt>
                <c:pt idx="139">
                  <c:v>1764048.0329670273</c:v>
                </c:pt>
                <c:pt idx="140">
                  <c:v>1763866.8461538404</c:v>
                </c:pt>
                <c:pt idx="141">
                  <c:v>1763685.6593406536</c:v>
                </c:pt>
                <c:pt idx="142">
                  <c:v>1763504.4725274667</c:v>
                </c:pt>
                <c:pt idx="143">
                  <c:v>1763323.2857142799</c:v>
                </c:pt>
                <c:pt idx="144">
                  <c:v>1763142.098901093</c:v>
                </c:pt>
                <c:pt idx="145">
                  <c:v>1762960.9120879062</c:v>
                </c:pt>
                <c:pt idx="146">
                  <c:v>1762779.7252747193</c:v>
                </c:pt>
                <c:pt idx="147">
                  <c:v>1762598.5384615324</c:v>
                </c:pt>
                <c:pt idx="148">
                  <c:v>1762417.3516483456</c:v>
                </c:pt>
                <c:pt idx="149">
                  <c:v>1762236.1648351587</c:v>
                </c:pt>
                <c:pt idx="150">
                  <c:v>1762054.9780219719</c:v>
                </c:pt>
                <c:pt idx="151">
                  <c:v>1761873.791208785</c:v>
                </c:pt>
                <c:pt idx="152">
                  <c:v>1761692.6043955982</c:v>
                </c:pt>
                <c:pt idx="153">
                  <c:v>1761511.4175824113</c:v>
                </c:pt>
                <c:pt idx="154">
                  <c:v>1761330.2307692245</c:v>
                </c:pt>
                <c:pt idx="155">
                  <c:v>1761149.0439560376</c:v>
                </c:pt>
                <c:pt idx="156">
                  <c:v>1760967.8571428508</c:v>
                </c:pt>
                <c:pt idx="157">
                  <c:v>1760786.6703296639</c:v>
                </c:pt>
                <c:pt idx="158">
                  <c:v>1760605.483516477</c:v>
                </c:pt>
                <c:pt idx="159">
                  <c:v>1760424.2967032902</c:v>
                </c:pt>
                <c:pt idx="160">
                  <c:v>1760243.1098901033</c:v>
                </c:pt>
                <c:pt idx="161">
                  <c:v>1760061.9230769165</c:v>
                </c:pt>
                <c:pt idx="162">
                  <c:v>1759880.7362637296</c:v>
                </c:pt>
                <c:pt idx="163">
                  <c:v>1759699.5494505428</c:v>
                </c:pt>
                <c:pt idx="164">
                  <c:v>1759518.3626373559</c:v>
                </c:pt>
                <c:pt idx="165">
                  <c:v>1759337.1758241691</c:v>
                </c:pt>
                <c:pt idx="166">
                  <c:v>1759155.9890109822</c:v>
                </c:pt>
                <c:pt idx="167">
                  <c:v>1758974.8021977954</c:v>
                </c:pt>
                <c:pt idx="168">
                  <c:v>1758793.6153846085</c:v>
                </c:pt>
                <c:pt idx="169">
                  <c:v>1758612.4285714217</c:v>
                </c:pt>
                <c:pt idx="170">
                  <c:v>1758431.2417582348</c:v>
                </c:pt>
                <c:pt idx="171">
                  <c:v>1758250.0549450479</c:v>
                </c:pt>
                <c:pt idx="172">
                  <c:v>1758068.8681318611</c:v>
                </c:pt>
                <c:pt idx="173">
                  <c:v>1757887.6813186742</c:v>
                </c:pt>
                <c:pt idx="174">
                  <c:v>1757706.4945054874</c:v>
                </c:pt>
                <c:pt idx="175">
                  <c:v>1757525.3076923005</c:v>
                </c:pt>
                <c:pt idx="176">
                  <c:v>1757344.1208791137</c:v>
                </c:pt>
                <c:pt idx="177">
                  <c:v>1757162.9340659268</c:v>
                </c:pt>
                <c:pt idx="178">
                  <c:v>1756981.74725274</c:v>
                </c:pt>
                <c:pt idx="179">
                  <c:v>1756800.5604395531</c:v>
                </c:pt>
                <c:pt idx="180">
                  <c:v>1756619.3736263663</c:v>
                </c:pt>
                <c:pt idx="181">
                  <c:v>1756438.1868131794</c:v>
                </c:pt>
                <c:pt idx="182">
                  <c:v>1756256.9999999925</c:v>
                </c:pt>
                <c:pt idx="183">
                  <c:v>1756075.8131868057</c:v>
                </c:pt>
                <c:pt idx="184">
                  <c:v>1755894.6263736188</c:v>
                </c:pt>
                <c:pt idx="185">
                  <c:v>1755713.439560432</c:v>
                </c:pt>
                <c:pt idx="186">
                  <c:v>1755532.2527472451</c:v>
                </c:pt>
                <c:pt idx="187">
                  <c:v>1755351.0659340583</c:v>
                </c:pt>
                <c:pt idx="188">
                  <c:v>1755169.8791208714</c:v>
                </c:pt>
                <c:pt idx="189">
                  <c:v>1754988.6923076846</c:v>
                </c:pt>
                <c:pt idx="190">
                  <c:v>1754807.5054944977</c:v>
                </c:pt>
                <c:pt idx="191">
                  <c:v>1754626.3186813109</c:v>
                </c:pt>
                <c:pt idx="192">
                  <c:v>1754445.131868124</c:v>
                </c:pt>
                <c:pt idx="193">
                  <c:v>1754263.9450549372</c:v>
                </c:pt>
                <c:pt idx="194">
                  <c:v>1754082.7582417503</c:v>
                </c:pt>
                <c:pt idx="195">
                  <c:v>1753901.5714285634</c:v>
                </c:pt>
                <c:pt idx="196">
                  <c:v>1753720.3846153766</c:v>
                </c:pt>
                <c:pt idx="197">
                  <c:v>1753539.1978021897</c:v>
                </c:pt>
                <c:pt idx="198">
                  <c:v>1753358.0109890029</c:v>
                </c:pt>
                <c:pt idx="199">
                  <c:v>1753176.824175816</c:v>
                </c:pt>
                <c:pt idx="200">
                  <c:v>1752995.6373626292</c:v>
                </c:pt>
                <c:pt idx="201">
                  <c:v>1752814.4505494423</c:v>
                </c:pt>
                <c:pt idx="202">
                  <c:v>1752633.2637362555</c:v>
                </c:pt>
                <c:pt idx="203">
                  <c:v>1752452.0769230686</c:v>
                </c:pt>
                <c:pt idx="204">
                  <c:v>1752270.8901098818</c:v>
                </c:pt>
                <c:pt idx="205">
                  <c:v>1752089.7032966949</c:v>
                </c:pt>
                <c:pt idx="206">
                  <c:v>1751908.5164835081</c:v>
                </c:pt>
                <c:pt idx="207">
                  <c:v>1751727.3296703212</c:v>
                </c:pt>
                <c:pt idx="208">
                  <c:v>1751546.1428571343</c:v>
                </c:pt>
                <c:pt idx="209">
                  <c:v>1751364.9560439475</c:v>
                </c:pt>
                <c:pt idx="210">
                  <c:v>1751183.7692307606</c:v>
                </c:pt>
                <c:pt idx="211">
                  <c:v>1751002.5824175738</c:v>
                </c:pt>
                <c:pt idx="212">
                  <c:v>1750821.3956043869</c:v>
                </c:pt>
                <c:pt idx="213">
                  <c:v>1750640.2087912001</c:v>
                </c:pt>
                <c:pt idx="214">
                  <c:v>1750459.0219780132</c:v>
                </c:pt>
                <c:pt idx="215">
                  <c:v>1750277.8351648264</c:v>
                </c:pt>
                <c:pt idx="216">
                  <c:v>1750096.6483516395</c:v>
                </c:pt>
                <c:pt idx="217">
                  <c:v>1749915.4615384527</c:v>
                </c:pt>
                <c:pt idx="218">
                  <c:v>1749734.2747252658</c:v>
                </c:pt>
                <c:pt idx="219">
                  <c:v>1749553.0879120789</c:v>
                </c:pt>
                <c:pt idx="220">
                  <c:v>1749371.9010988921</c:v>
                </c:pt>
                <c:pt idx="221">
                  <c:v>1749190.7142857052</c:v>
                </c:pt>
                <c:pt idx="222">
                  <c:v>1749009.5274725184</c:v>
                </c:pt>
                <c:pt idx="223">
                  <c:v>1748828.3406593315</c:v>
                </c:pt>
                <c:pt idx="224">
                  <c:v>1748647.1538461447</c:v>
                </c:pt>
                <c:pt idx="225">
                  <c:v>1748465.9670329578</c:v>
                </c:pt>
                <c:pt idx="226">
                  <c:v>1748284.780219771</c:v>
                </c:pt>
                <c:pt idx="227">
                  <c:v>1748103.5934065841</c:v>
                </c:pt>
                <c:pt idx="228">
                  <c:v>1747922.4065933973</c:v>
                </c:pt>
                <c:pt idx="229">
                  <c:v>1747741.2197802104</c:v>
                </c:pt>
                <c:pt idx="230">
                  <c:v>1747560.0329670236</c:v>
                </c:pt>
                <c:pt idx="231">
                  <c:v>1747378.8461538367</c:v>
                </c:pt>
                <c:pt idx="232">
                  <c:v>1747197.6593406498</c:v>
                </c:pt>
                <c:pt idx="233">
                  <c:v>1747016.472527463</c:v>
                </c:pt>
                <c:pt idx="234">
                  <c:v>1746835.2857142761</c:v>
                </c:pt>
                <c:pt idx="235">
                  <c:v>1746654.0989010893</c:v>
                </c:pt>
                <c:pt idx="236">
                  <c:v>1746472.9120879024</c:v>
                </c:pt>
                <c:pt idx="237">
                  <c:v>1746291.7252747156</c:v>
                </c:pt>
                <c:pt idx="238">
                  <c:v>1746110.5384615287</c:v>
                </c:pt>
                <c:pt idx="239">
                  <c:v>1745929.3516483419</c:v>
                </c:pt>
                <c:pt idx="240">
                  <c:v>1745748.164835155</c:v>
                </c:pt>
                <c:pt idx="241">
                  <c:v>1745566.9780219682</c:v>
                </c:pt>
                <c:pt idx="242">
                  <c:v>1745385.7912087813</c:v>
                </c:pt>
                <c:pt idx="243">
                  <c:v>1745204.6043955944</c:v>
                </c:pt>
                <c:pt idx="244">
                  <c:v>1745023.4175824076</c:v>
                </c:pt>
                <c:pt idx="245">
                  <c:v>1744842.2307692207</c:v>
                </c:pt>
                <c:pt idx="246">
                  <c:v>1744661.0439560339</c:v>
                </c:pt>
                <c:pt idx="247">
                  <c:v>1744479.857142847</c:v>
                </c:pt>
                <c:pt idx="248">
                  <c:v>1744298.6703296602</c:v>
                </c:pt>
                <c:pt idx="249">
                  <c:v>1744117.4835164733</c:v>
                </c:pt>
                <c:pt idx="250">
                  <c:v>1723281</c:v>
                </c:pt>
                <c:pt idx="251">
                  <c:v>1724484.9318181819</c:v>
                </c:pt>
                <c:pt idx="252">
                  <c:v>1725688.8636363638</c:v>
                </c:pt>
                <c:pt idx="253">
                  <c:v>1726892.7954545456</c:v>
                </c:pt>
                <c:pt idx="254">
                  <c:v>1728096.7272727275</c:v>
                </c:pt>
                <c:pt idx="255">
                  <c:v>1729300.6590909094</c:v>
                </c:pt>
                <c:pt idx="256">
                  <c:v>1730504.5909090913</c:v>
                </c:pt>
                <c:pt idx="257">
                  <c:v>1731708.5227272732</c:v>
                </c:pt>
                <c:pt idx="258">
                  <c:v>1732912.4545454551</c:v>
                </c:pt>
                <c:pt idx="259">
                  <c:v>1734116.3863636369</c:v>
                </c:pt>
                <c:pt idx="260">
                  <c:v>1735320.3181818188</c:v>
                </c:pt>
                <c:pt idx="261">
                  <c:v>1736524.2500000007</c:v>
                </c:pt>
                <c:pt idx="262">
                  <c:v>1737728.1818181826</c:v>
                </c:pt>
                <c:pt idx="263">
                  <c:v>1738932.1136363645</c:v>
                </c:pt>
                <c:pt idx="264">
                  <c:v>1740136.0454545463</c:v>
                </c:pt>
                <c:pt idx="265">
                  <c:v>1741339.9772727282</c:v>
                </c:pt>
                <c:pt idx="266">
                  <c:v>1742543.9090909101</c:v>
                </c:pt>
                <c:pt idx="267">
                  <c:v>1743747.840909092</c:v>
                </c:pt>
                <c:pt idx="268">
                  <c:v>1744951.7727272739</c:v>
                </c:pt>
                <c:pt idx="269">
                  <c:v>1746155.7045454558</c:v>
                </c:pt>
                <c:pt idx="270">
                  <c:v>1747359.6363636376</c:v>
                </c:pt>
                <c:pt idx="271">
                  <c:v>1748563.5681818195</c:v>
                </c:pt>
                <c:pt idx="272">
                  <c:v>1749767.5000000014</c:v>
                </c:pt>
                <c:pt idx="273">
                  <c:v>1750971.4318181833</c:v>
                </c:pt>
                <c:pt idx="274">
                  <c:v>1752175.3636363652</c:v>
                </c:pt>
                <c:pt idx="275">
                  <c:v>1753379.295454547</c:v>
                </c:pt>
                <c:pt idx="276">
                  <c:v>1754583.2272727289</c:v>
                </c:pt>
                <c:pt idx="277">
                  <c:v>1755787.1590909108</c:v>
                </c:pt>
                <c:pt idx="278">
                  <c:v>1756991.0909090927</c:v>
                </c:pt>
                <c:pt idx="279">
                  <c:v>1758195.0227272746</c:v>
                </c:pt>
                <c:pt idx="280">
                  <c:v>1759398.9545454565</c:v>
                </c:pt>
                <c:pt idx="281">
                  <c:v>1760602.8863636383</c:v>
                </c:pt>
                <c:pt idx="282">
                  <c:v>1761806.8181818202</c:v>
                </c:pt>
                <c:pt idx="283">
                  <c:v>1763010.7500000021</c:v>
                </c:pt>
                <c:pt idx="284">
                  <c:v>1764214.681818184</c:v>
                </c:pt>
                <c:pt idx="285">
                  <c:v>1765418.6136363659</c:v>
                </c:pt>
                <c:pt idx="286">
                  <c:v>1766622.5454545477</c:v>
                </c:pt>
                <c:pt idx="287">
                  <c:v>1767826.4772727296</c:v>
                </c:pt>
                <c:pt idx="288">
                  <c:v>1769030.4090909115</c:v>
                </c:pt>
                <c:pt idx="289">
                  <c:v>1770234.3409090934</c:v>
                </c:pt>
                <c:pt idx="290">
                  <c:v>1771438.2727272753</c:v>
                </c:pt>
                <c:pt idx="291">
                  <c:v>1772642.2045454571</c:v>
                </c:pt>
                <c:pt idx="292">
                  <c:v>1773846.136363639</c:v>
                </c:pt>
                <c:pt idx="293">
                  <c:v>1775050.0681818209</c:v>
                </c:pt>
                <c:pt idx="294">
                  <c:v>1776254.0000000028</c:v>
                </c:pt>
                <c:pt idx="295">
                  <c:v>1777457.9318181847</c:v>
                </c:pt>
                <c:pt idx="296">
                  <c:v>1778661.8636363666</c:v>
                </c:pt>
                <c:pt idx="297">
                  <c:v>1779865.7954545484</c:v>
                </c:pt>
                <c:pt idx="298">
                  <c:v>1781069.7272727303</c:v>
                </c:pt>
                <c:pt idx="299">
                  <c:v>1782273.6590909122</c:v>
                </c:pt>
                <c:pt idx="300">
                  <c:v>1783477.5909090941</c:v>
                </c:pt>
                <c:pt idx="301">
                  <c:v>1784681.522727276</c:v>
                </c:pt>
                <c:pt idx="302">
                  <c:v>1785885.4545454578</c:v>
                </c:pt>
                <c:pt idx="303">
                  <c:v>1787089.3863636397</c:v>
                </c:pt>
                <c:pt idx="304">
                  <c:v>1788293.3181818216</c:v>
                </c:pt>
                <c:pt idx="305">
                  <c:v>1789497.2500000035</c:v>
                </c:pt>
                <c:pt idx="306">
                  <c:v>1790701.1818181854</c:v>
                </c:pt>
                <c:pt idx="307">
                  <c:v>1791905.1136363673</c:v>
                </c:pt>
                <c:pt idx="308">
                  <c:v>1793109.0454545491</c:v>
                </c:pt>
                <c:pt idx="309">
                  <c:v>1794312.977272731</c:v>
                </c:pt>
                <c:pt idx="310">
                  <c:v>1829227</c:v>
                </c:pt>
                <c:pt idx="311">
                  <c:v>1827828.0329670329</c:v>
                </c:pt>
                <c:pt idx="312">
                  <c:v>1826429.065934066</c:v>
                </c:pt>
                <c:pt idx="313">
                  <c:v>1825030.0989010991</c:v>
                </c:pt>
                <c:pt idx="314">
                  <c:v>1823631.1318681319</c:v>
                </c:pt>
                <c:pt idx="315">
                  <c:v>1822232.1648351648</c:v>
                </c:pt>
                <c:pt idx="316">
                  <c:v>1820833.1978021979</c:v>
                </c:pt>
                <c:pt idx="317">
                  <c:v>1819434.230769231</c:v>
                </c:pt>
                <c:pt idx="318">
                  <c:v>1818035.2637362638</c:v>
                </c:pt>
                <c:pt idx="319">
                  <c:v>1816636.2967032967</c:v>
                </c:pt>
                <c:pt idx="320">
                  <c:v>1815237.3296703298</c:v>
                </c:pt>
                <c:pt idx="321">
                  <c:v>1813838.3626373629</c:v>
                </c:pt>
                <c:pt idx="322">
                  <c:v>1812439.3956043958</c:v>
                </c:pt>
                <c:pt idx="323">
                  <c:v>1811040.4285714286</c:v>
                </c:pt>
                <c:pt idx="324">
                  <c:v>1809641.4615384617</c:v>
                </c:pt>
                <c:pt idx="325">
                  <c:v>1808242.4945054948</c:v>
                </c:pt>
                <c:pt idx="326">
                  <c:v>1806843.5274725277</c:v>
                </c:pt>
                <c:pt idx="327">
                  <c:v>1805444.5604395606</c:v>
                </c:pt>
                <c:pt idx="328">
                  <c:v>1804045.5934065937</c:v>
                </c:pt>
                <c:pt idx="329">
                  <c:v>1802646.6263736268</c:v>
                </c:pt>
                <c:pt idx="330">
                  <c:v>1801247.6593406596</c:v>
                </c:pt>
                <c:pt idx="331">
                  <c:v>1799848.6923076925</c:v>
                </c:pt>
                <c:pt idx="332">
                  <c:v>1798449.7252747256</c:v>
                </c:pt>
                <c:pt idx="333">
                  <c:v>1797050.7582417587</c:v>
                </c:pt>
                <c:pt idx="334">
                  <c:v>1795651.7912087915</c:v>
                </c:pt>
                <c:pt idx="335">
                  <c:v>1794252.8241758244</c:v>
                </c:pt>
                <c:pt idx="336">
                  <c:v>1792853.8571428575</c:v>
                </c:pt>
                <c:pt idx="337">
                  <c:v>1791454.8901098906</c:v>
                </c:pt>
                <c:pt idx="338">
                  <c:v>1790055.9230769235</c:v>
                </c:pt>
                <c:pt idx="339">
                  <c:v>1788656.9560439563</c:v>
                </c:pt>
                <c:pt idx="340">
                  <c:v>1787257.9890109894</c:v>
                </c:pt>
                <c:pt idx="341">
                  <c:v>1785859.0219780225</c:v>
                </c:pt>
                <c:pt idx="342">
                  <c:v>1784460.0549450554</c:v>
                </c:pt>
                <c:pt idx="343">
                  <c:v>1783061.0879120883</c:v>
                </c:pt>
                <c:pt idx="344">
                  <c:v>1781662.1208791214</c:v>
                </c:pt>
                <c:pt idx="345">
                  <c:v>1780263.1538461545</c:v>
                </c:pt>
                <c:pt idx="346">
                  <c:v>1778864.1868131873</c:v>
                </c:pt>
                <c:pt idx="347">
                  <c:v>1777465.2197802202</c:v>
                </c:pt>
                <c:pt idx="348">
                  <c:v>1776066.2527472533</c:v>
                </c:pt>
                <c:pt idx="349">
                  <c:v>1774667.2857142864</c:v>
                </c:pt>
                <c:pt idx="350">
                  <c:v>1773268.3186813192</c:v>
                </c:pt>
                <c:pt idx="351">
                  <c:v>1771869.3516483521</c:v>
                </c:pt>
                <c:pt idx="352">
                  <c:v>1770470.3846153852</c:v>
                </c:pt>
                <c:pt idx="353">
                  <c:v>1769071.4175824183</c:v>
                </c:pt>
                <c:pt idx="354">
                  <c:v>1767672.4505494512</c:v>
                </c:pt>
                <c:pt idx="355">
                  <c:v>1766273.483516484</c:v>
                </c:pt>
                <c:pt idx="356">
                  <c:v>1764874.5164835171</c:v>
                </c:pt>
                <c:pt idx="357">
                  <c:v>1763475.5494505502</c:v>
                </c:pt>
                <c:pt idx="358">
                  <c:v>1762076.5824175831</c:v>
                </c:pt>
                <c:pt idx="359">
                  <c:v>1760677.615384616</c:v>
                </c:pt>
                <c:pt idx="360">
                  <c:v>1759278.6483516491</c:v>
                </c:pt>
                <c:pt idx="361">
                  <c:v>1757879.6813186822</c:v>
                </c:pt>
                <c:pt idx="362">
                  <c:v>1756480.714285715</c:v>
                </c:pt>
                <c:pt idx="363">
                  <c:v>1755081.7472527479</c:v>
                </c:pt>
                <c:pt idx="364">
                  <c:v>1753682.780219781</c:v>
                </c:pt>
                <c:pt idx="365">
                  <c:v>1752283.8131868141</c:v>
                </c:pt>
                <c:pt idx="366">
                  <c:v>1750884.8461538469</c:v>
                </c:pt>
                <c:pt idx="367">
                  <c:v>1749485.8791208798</c:v>
                </c:pt>
                <c:pt idx="368">
                  <c:v>1748086.9120879129</c:v>
                </c:pt>
                <c:pt idx="369">
                  <c:v>1746687.945054946</c:v>
                </c:pt>
                <c:pt idx="370">
                  <c:v>1745288.9780219789</c:v>
                </c:pt>
                <c:pt idx="371">
                  <c:v>1701921</c:v>
                </c:pt>
                <c:pt idx="372">
                  <c:v>1702826.1914893617</c:v>
                </c:pt>
                <c:pt idx="373">
                  <c:v>1703731.3829787234</c:v>
                </c:pt>
                <c:pt idx="374">
                  <c:v>1704636.5744680851</c:v>
                </c:pt>
                <c:pt idx="375">
                  <c:v>1705541.7659574468</c:v>
                </c:pt>
                <c:pt idx="376">
                  <c:v>1706446.9574468085</c:v>
                </c:pt>
                <c:pt idx="377">
                  <c:v>1707352.1489361702</c:v>
                </c:pt>
                <c:pt idx="378">
                  <c:v>1708257.3404255318</c:v>
                </c:pt>
                <c:pt idx="379">
                  <c:v>1709162.5319148935</c:v>
                </c:pt>
                <c:pt idx="380">
                  <c:v>1710067.7234042552</c:v>
                </c:pt>
                <c:pt idx="381">
                  <c:v>1710972.9148936169</c:v>
                </c:pt>
                <c:pt idx="382">
                  <c:v>1711878.1063829786</c:v>
                </c:pt>
                <c:pt idx="383">
                  <c:v>1712783.2978723403</c:v>
                </c:pt>
                <c:pt idx="384">
                  <c:v>1713688.489361702</c:v>
                </c:pt>
                <c:pt idx="385">
                  <c:v>1714593.6808510637</c:v>
                </c:pt>
                <c:pt idx="386">
                  <c:v>1715498.8723404254</c:v>
                </c:pt>
                <c:pt idx="387">
                  <c:v>1716404.0638297871</c:v>
                </c:pt>
                <c:pt idx="388">
                  <c:v>1717309.2553191488</c:v>
                </c:pt>
                <c:pt idx="389">
                  <c:v>1718214.4468085105</c:v>
                </c:pt>
                <c:pt idx="390">
                  <c:v>1719119.6382978722</c:v>
                </c:pt>
                <c:pt idx="391">
                  <c:v>1720024.8297872338</c:v>
                </c:pt>
                <c:pt idx="392">
                  <c:v>1720930.0212765955</c:v>
                </c:pt>
                <c:pt idx="393">
                  <c:v>1721835.2127659572</c:v>
                </c:pt>
                <c:pt idx="394">
                  <c:v>1722740.4042553189</c:v>
                </c:pt>
                <c:pt idx="395">
                  <c:v>1723645.5957446806</c:v>
                </c:pt>
                <c:pt idx="396">
                  <c:v>1724550.7872340423</c:v>
                </c:pt>
                <c:pt idx="397">
                  <c:v>1725455.978723404</c:v>
                </c:pt>
                <c:pt idx="398">
                  <c:v>1726361.1702127657</c:v>
                </c:pt>
                <c:pt idx="399">
                  <c:v>1727266.3617021274</c:v>
                </c:pt>
                <c:pt idx="400">
                  <c:v>1728171.5531914891</c:v>
                </c:pt>
                <c:pt idx="401">
                  <c:v>1729076.7446808508</c:v>
                </c:pt>
                <c:pt idx="402">
                  <c:v>1729981.9361702125</c:v>
                </c:pt>
                <c:pt idx="403">
                  <c:v>1730887.1276595742</c:v>
                </c:pt>
                <c:pt idx="404">
                  <c:v>1731792.3191489358</c:v>
                </c:pt>
                <c:pt idx="405">
                  <c:v>1732697.5106382975</c:v>
                </c:pt>
                <c:pt idx="406">
                  <c:v>1733602.7021276592</c:v>
                </c:pt>
                <c:pt idx="407">
                  <c:v>1734507.8936170209</c:v>
                </c:pt>
                <c:pt idx="408">
                  <c:v>1735413.0851063826</c:v>
                </c:pt>
                <c:pt idx="409">
                  <c:v>1736318.2765957443</c:v>
                </c:pt>
                <c:pt idx="410">
                  <c:v>1737223.468085106</c:v>
                </c:pt>
                <c:pt idx="411">
                  <c:v>1738128.6595744677</c:v>
                </c:pt>
                <c:pt idx="412">
                  <c:v>1739033.8510638294</c:v>
                </c:pt>
                <c:pt idx="413">
                  <c:v>1739939.0425531911</c:v>
                </c:pt>
                <c:pt idx="414">
                  <c:v>1740844.2340425528</c:v>
                </c:pt>
                <c:pt idx="415">
                  <c:v>1741749.4255319145</c:v>
                </c:pt>
                <c:pt idx="416">
                  <c:v>1742654.6170212761</c:v>
                </c:pt>
                <c:pt idx="417">
                  <c:v>1743559.8085106378</c:v>
                </c:pt>
                <c:pt idx="418">
                  <c:v>1744464.9999999995</c:v>
                </c:pt>
                <c:pt idx="419">
                  <c:v>1745370.1914893612</c:v>
                </c:pt>
                <c:pt idx="420">
                  <c:v>1746275.3829787229</c:v>
                </c:pt>
                <c:pt idx="421">
                  <c:v>1747180.5744680846</c:v>
                </c:pt>
                <c:pt idx="422">
                  <c:v>1748085.7659574463</c:v>
                </c:pt>
                <c:pt idx="423">
                  <c:v>1748990.957446808</c:v>
                </c:pt>
                <c:pt idx="424">
                  <c:v>1749896.1489361697</c:v>
                </c:pt>
                <c:pt idx="425">
                  <c:v>1750801.3404255314</c:v>
                </c:pt>
                <c:pt idx="426">
                  <c:v>1751706.5319148931</c:v>
                </c:pt>
                <c:pt idx="427">
                  <c:v>1752611.7234042548</c:v>
                </c:pt>
                <c:pt idx="428">
                  <c:v>1753516.9148936165</c:v>
                </c:pt>
                <c:pt idx="429">
                  <c:v>1754422.1063829781</c:v>
                </c:pt>
                <c:pt idx="430">
                  <c:v>1755327.2978723398</c:v>
                </c:pt>
                <c:pt idx="431">
                  <c:v>1756232.4893617015</c:v>
                </c:pt>
                <c:pt idx="432">
                  <c:v>1757137.6808510632</c:v>
                </c:pt>
                <c:pt idx="433">
                  <c:v>1758042.8723404249</c:v>
                </c:pt>
                <c:pt idx="434">
                  <c:v>1758948.0638297866</c:v>
                </c:pt>
                <c:pt idx="435">
                  <c:v>1759853.2553191483</c:v>
                </c:pt>
                <c:pt idx="436">
                  <c:v>1760758.44680851</c:v>
                </c:pt>
                <c:pt idx="437">
                  <c:v>1787009</c:v>
                </c:pt>
                <c:pt idx="438">
                  <c:v>1784350.7826086958</c:v>
                </c:pt>
                <c:pt idx="439">
                  <c:v>1781692.5652173914</c:v>
                </c:pt>
                <c:pt idx="440">
                  <c:v>1779034.3478260869</c:v>
                </c:pt>
                <c:pt idx="441">
                  <c:v>1776376.1304347827</c:v>
                </c:pt>
                <c:pt idx="442">
                  <c:v>1773717.9130434785</c:v>
                </c:pt>
                <c:pt idx="443">
                  <c:v>1771059.6956521741</c:v>
                </c:pt>
                <c:pt idx="444">
                  <c:v>1768401.4782608696</c:v>
                </c:pt>
                <c:pt idx="445">
                  <c:v>1765743.2608695654</c:v>
                </c:pt>
                <c:pt idx="446">
                  <c:v>1763085.0434782612</c:v>
                </c:pt>
                <c:pt idx="447">
                  <c:v>1760426.8260869568</c:v>
                </c:pt>
                <c:pt idx="448">
                  <c:v>1757768.6086956523</c:v>
                </c:pt>
                <c:pt idx="449">
                  <c:v>1755110.3913043481</c:v>
                </c:pt>
                <c:pt idx="450">
                  <c:v>1752452.1739130439</c:v>
                </c:pt>
                <c:pt idx="451">
                  <c:v>1749793.9565217395</c:v>
                </c:pt>
                <c:pt idx="452">
                  <c:v>1747135.739130435</c:v>
                </c:pt>
                <c:pt idx="453">
                  <c:v>1744477.5217391308</c:v>
                </c:pt>
                <c:pt idx="454">
                  <c:v>1741819.3043478266</c:v>
                </c:pt>
                <c:pt idx="455">
                  <c:v>1739161.0869565222</c:v>
                </c:pt>
                <c:pt idx="456">
                  <c:v>1736502.8695652178</c:v>
                </c:pt>
                <c:pt idx="457">
                  <c:v>1733844.6521739135</c:v>
                </c:pt>
                <c:pt idx="458">
                  <c:v>1731186.4347826093</c:v>
                </c:pt>
                <c:pt idx="459">
                  <c:v>1728528.2173913049</c:v>
                </c:pt>
                <c:pt idx="460">
                  <c:v>1725870.0000000005</c:v>
                </c:pt>
                <c:pt idx="461">
                  <c:v>1723211.7826086963</c:v>
                </c:pt>
                <c:pt idx="462">
                  <c:v>1720553.5652173921</c:v>
                </c:pt>
                <c:pt idx="463">
                  <c:v>1717895.3478260876</c:v>
                </c:pt>
                <c:pt idx="464">
                  <c:v>1715237.1304347832</c:v>
                </c:pt>
                <c:pt idx="465">
                  <c:v>1712578.913043479</c:v>
                </c:pt>
                <c:pt idx="466">
                  <c:v>1709920.6956521748</c:v>
                </c:pt>
                <c:pt idx="467">
                  <c:v>1707262.4782608703</c:v>
                </c:pt>
                <c:pt idx="468">
                  <c:v>1704604.2608695659</c:v>
                </c:pt>
                <c:pt idx="469">
                  <c:v>1701946.0434782617</c:v>
                </c:pt>
                <c:pt idx="470">
                  <c:v>1699287.8260869575</c:v>
                </c:pt>
                <c:pt idx="471">
                  <c:v>1696629.608695653</c:v>
                </c:pt>
                <c:pt idx="472">
                  <c:v>1693971.3913043486</c:v>
                </c:pt>
                <c:pt idx="473">
                  <c:v>1691313.1739130444</c:v>
                </c:pt>
                <c:pt idx="474">
                  <c:v>1688654.9565217402</c:v>
                </c:pt>
                <c:pt idx="475">
                  <c:v>1685996.7391304357</c:v>
                </c:pt>
                <c:pt idx="476">
                  <c:v>1683338.5217391313</c:v>
                </c:pt>
                <c:pt idx="477">
                  <c:v>1680680.3043478271</c:v>
                </c:pt>
                <c:pt idx="478">
                  <c:v>1678022.0869565229</c:v>
                </c:pt>
                <c:pt idx="479">
                  <c:v>1675363.8695652185</c:v>
                </c:pt>
                <c:pt idx="480">
                  <c:v>1672705.652173914</c:v>
                </c:pt>
                <c:pt idx="481">
                  <c:v>1670047.4347826098</c:v>
                </c:pt>
                <c:pt idx="482">
                  <c:v>1667389.2173913056</c:v>
                </c:pt>
                <c:pt idx="483">
                  <c:v>1664731.0000000012</c:v>
                </c:pt>
                <c:pt idx="484">
                  <c:v>1662072.7826086967</c:v>
                </c:pt>
                <c:pt idx="485">
                  <c:v>1659414.5652173925</c:v>
                </c:pt>
                <c:pt idx="486">
                  <c:v>1656756.3478260883</c:v>
                </c:pt>
                <c:pt idx="487">
                  <c:v>1654098.1304347839</c:v>
                </c:pt>
                <c:pt idx="488">
                  <c:v>1651439.9130434794</c:v>
                </c:pt>
                <c:pt idx="489">
                  <c:v>1648781.6956521752</c:v>
                </c:pt>
                <c:pt idx="490">
                  <c:v>1646123.478260871</c:v>
                </c:pt>
                <c:pt idx="491">
                  <c:v>1643465.2608695666</c:v>
                </c:pt>
                <c:pt idx="492">
                  <c:v>1640807.0434782621</c:v>
                </c:pt>
                <c:pt idx="493">
                  <c:v>1638148.8260869579</c:v>
                </c:pt>
                <c:pt idx="494">
                  <c:v>1635490.6086956537</c:v>
                </c:pt>
                <c:pt idx="495">
                  <c:v>1632832.3913043493</c:v>
                </c:pt>
                <c:pt idx="496">
                  <c:v>1630174.1739130449</c:v>
                </c:pt>
                <c:pt idx="497">
                  <c:v>1627515.9565217406</c:v>
                </c:pt>
                <c:pt idx="498">
                  <c:v>1624857.7391304364</c:v>
                </c:pt>
                <c:pt idx="499">
                  <c:v>1622199.521739132</c:v>
                </c:pt>
                <c:pt idx="500">
                  <c:v>1619541.3043478276</c:v>
                </c:pt>
                <c:pt idx="501">
                  <c:v>1542453</c:v>
                </c:pt>
                <c:pt idx="502">
                  <c:v>1543263.5</c:v>
                </c:pt>
                <c:pt idx="503">
                  <c:v>1544074</c:v>
                </c:pt>
                <c:pt idx="504">
                  <c:v>1544884.5</c:v>
                </c:pt>
                <c:pt idx="505">
                  <c:v>1545695</c:v>
                </c:pt>
                <c:pt idx="506">
                  <c:v>1546505.5</c:v>
                </c:pt>
                <c:pt idx="507">
                  <c:v>1547316</c:v>
                </c:pt>
                <c:pt idx="508">
                  <c:v>1548126.5</c:v>
                </c:pt>
                <c:pt idx="509">
                  <c:v>1548937</c:v>
                </c:pt>
                <c:pt idx="510">
                  <c:v>1549747.5</c:v>
                </c:pt>
                <c:pt idx="511">
                  <c:v>1550558</c:v>
                </c:pt>
                <c:pt idx="512">
                  <c:v>1551368.5</c:v>
                </c:pt>
                <c:pt idx="513">
                  <c:v>1552179</c:v>
                </c:pt>
                <c:pt idx="514">
                  <c:v>1552989.5</c:v>
                </c:pt>
                <c:pt idx="515">
                  <c:v>1553800</c:v>
                </c:pt>
                <c:pt idx="516">
                  <c:v>1554610.5</c:v>
                </c:pt>
                <c:pt idx="517">
                  <c:v>1555421</c:v>
                </c:pt>
                <c:pt idx="518">
                  <c:v>1556231.5</c:v>
                </c:pt>
                <c:pt idx="519">
                  <c:v>1557042</c:v>
                </c:pt>
                <c:pt idx="520">
                  <c:v>1557852.5</c:v>
                </c:pt>
                <c:pt idx="521">
                  <c:v>1558663</c:v>
                </c:pt>
                <c:pt idx="522">
                  <c:v>1559473.5</c:v>
                </c:pt>
                <c:pt idx="523">
                  <c:v>1560284</c:v>
                </c:pt>
                <c:pt idx="524">
                  <c:v>1561094.5</c:v>
                </c:pt>
                <c:pt idx="525">
                  <c:v>1561905</c:v>
                </c:pt>
                <c:pt idx="526">
                  <c:v>1562715.5</c:v>
                </c:pt>
                <c:pt idx="527">
                  <c:v>1563526</c:v>
                </c:pt>
                <c:pt idx="528">
                  <c:v>1564336.5</c:v>
                </c:pt>
                <c:pt idx="529">
                  <c:v>1565147</c:v>
                </c:pt>
                <c:pt idx="530">
                  <c:v>1565957.5</c:v>
                </c:pt>
                <c:pt idx="531">
                  <c:v>1566768</c:v>
                </c:pt>
                <c:pt idx="532">
                  <c:v>1567578.5</c:v>
                </c:pt>
                <c:pt idx="533">
                  <c:v>1568389</c:v>
                </c:pt>
                <c:pt idx="534">
                  <c:v>1569199.5</c:v>
                </c:pt>
                <c:pt idx="535">
                  <c:v>1570010</c:v>
                </c:pt>
                <c:pt idx="536">
                  <c:v>1570820.5</c:v>
                </c:pt>
                <c:pt idx="537">
                  <c:v>1571631</c:v>
                </c:pt>
                <c:pt idx="538">
                  <c:v>1572441.5</c:v>
                </c:pt>
                <c:pt idx="539">
                  <c:v>1573252</c:v>
                </c:pt>
                <c:pt idx="540">
                  <c:v>1574062.5</c:v>
                </c:pt>
                <c:pt idx="541">
                  <c:v>1574873</c:v>
                </c:pt>
                <c:pt idx="542">
                  <c:v>1575683.5</c:v>
                </c:pt>
                <c:pt idx="543">
                  <c:v>1576494</c:v>
                </c:pt>
                <c:pt idx="544">
                  <c:v>1577304.5</c:v>
                </c:pt>
                <c:pt idx="545">
                  <c:v>1578115</c:v>
                </c:pt>
                <c:pt idx="546">
                  <c:v>1578925.5</c:v>
                </c:pt>
                <c:pt idx="547">
                  <c:v>1579736</c:v>
                </c:pt>
                <c:pt idx="548">
                  <c:v>1580546.5</c:v>
                </c:pt>
                <c:pt idx="549">
                  <c:v>1581357</c:v>
                </c:pt>
                <c:pt idx="550">
                  <c:v>1582167.5</c:v>
                </c:pt>
                <c:pt idx="551">
                  <c:v>1582978</c:v>
                </c:pt>
                <c:pt idx="552">
                  <c:v>1583788.5</c:v>
                </c:pt>
                <c:pt idx="553">
                  <c:v>1584599</c:v>
                </c:pt>
                <c:pt idx="554">
                  <c:v>1585409.5</c:v>
                </c:pt>
                <c:pt idx="555">
                  <c:v>1586220</c:v>
                </c:pt>
                <c:pt idx="556">
                  <c:v>1587030.5</c:v>
                </c:pt>
                <c:pt idx="557">
                  <c:v>1587841</c:v>
                </c:pt>
                <c:pt idx="558">
                  <c:v>1588651.5</c:v>
                </c:pt>
                <c:pt idx="559">
                  <c:v>1589462</c:v>
                </c:pt>
                <c:pt idx="560">
                  <c:v>1590272.5</c:v>
                </c:pt>
                <c:pt idx="561">
                  <c:v>1591083</c:v>
                </c:pt>
                <c:pt idx="562">
                  <c:v>1591893.5</c:v>
                </c:pt>
                <c:pt idx="563">
                  <c:v>1615398</c:v>
                </c:pt>
                <c:pt idx="564">
                  <c:v>1615065.6813186812</c:v>
                </c:pt>
                <c:pt idx="565">
                  <c:v>1614733.3626373624</c:v>
                </c:pt>
                <c:pt idx="566">
                  <c:v>1614401.0439560437</c:v>
                </c:pt>
                <c:pt idx="567">
                  <c:v>1614068.7252747249</c:v>
                </c:pt>
                <c:pt idx="568">
                  <c:v>1613736.4065934061</c:v>
                </c:pt>
                <c:pt idx="569">
                  <c:v>1613404.0879120873</c:v>
                </c:pt>
                <c:pt idx="570">
                  <c:v>1613071.7692307686</c:v>
                </c:pt>
                <c:pt idx="571">
                  <c:v>1612739.4505494498</c:v>
                </c:pt>
                <c:pt idx="572">
                  <c:v>1612407.131868131</c:v>
                </c:pt>
                <c:pt idx="573">
                  <c:v>1612074.8131868122</c:v>
                </c:pt>
                <c:pt idx="574">
                  <c:v>1611742.4945054934</c:v>
                </c:pt>
                <c:pt idx="575">
                  <c:v>1611410.1758241747</c:v>
                </c:pt>
                <c:pt idx="576">
                  <c:v>1611077.8571428559</c:v>
                </c:pt>
                <c:pt idx="577">
                  <c:v>1610745.5384615371</c:v>
                </c:pt>
                <c:pt idx="578">
                  <c:v>1610413.2197802183</c:v>
                </c:pt>
                <c:pt idx="579">
                  <c:v>1610080.9010988995</c:v>
                </c:pt>
                <c:pt idx="580">
                  <c:v>1609748.5824175808</c:v>
                </c:pt>
                <c:pt idx="581">
                  <c:v>1609416.263736262</c:v>
                </c:pt>
                <c:pt idx="582">
                  <c:v>1609083.9450549432</c:v>
                </c:pt>
                <c:pt idx="583">
                  <c:v>1608751.6263736244</c:v>
                </c:pt>
                <c:pt idx="584">
                  <c:v>1608419.3076923057</c:v>
                </c:pt>
                <c:pt idx="585">
                  <c:v>1608086.9890109869</c:v>
                </c:pt>
                <c:pt idx="586">
                  <c:v>1607754.6703296681</c:v>
                </c:pt>
                <c:pt idx="587">
                  <c:v>1607422.3516483493</c:v>
                </c:pt>
                <c:pt idx="588">
                  <c:v>1607090.0329670305</c:v>
                </c:pt>
                <c:pt idx="589">
                  <c:v>1606757.7142857118</c:v>
                </c:pt>
                <c:pt idx="590">
                  <c:v>1606425.395604393</c:v>
                </c:pt>
                <c:pt idx="591">
                  <c:v>1606093.0769230742</c:v>
                </c:pt>
                <c:pt idx="592">
                  <c:v>1605760.7582417554</c:v>
                </c:pt>
                <c:pt idx="593">
                  <c:v>1605428.4395604366</c:v>
                </c:pt>
                <c:pt idx="594">
                  <c:v>1605096.1208791179</c:v>
                </c:pt>
                <c:pt idx="595">
                  <c:v>1604763.8021977991</c:v>
                </c:pt>
                <c:pt idx="596">
                  <c:v>1604431.4835164803</c:v>
                </c:pt>
                <c:pt idx="597">
                  <c:v>1604099.1648351615</c:v>
                </c:pt>
                <c:pt idx="598">
                  <c:v>1603766.8461538428</c:v>
                </c:pt>
                <c:pt idx="599">
                  <c:v>1603434.527472524</c:v>
                </c:pt>
                <c:pt idx="600">
                  <c:v>1603102.2087912052</c:v>
                </c:pt>
                <c:pt idx="601">
                  <c:v>1602769.8901098864</c:v>
                </c:pt>
                <c:pt idx="602">
                  <c:v>1602437.5714285676</c:v>
                </c:pt>
                <c:pt idx="603">
                  <c:v>1602105.2527472489</c:v>
                </c:pt>
                <c:pt idx="604">
                  <c:v>1601772.9340659301</c:v>
                </c:pt>
                <c:pt idx="605">
                  <c:v>1601440.6153846113</c:v>
                </c:pt>
                <c:pt idx="606">
                  <c:v>1601108.2967032925</c:v>
                </c:pt>
                <c:pt idx="607">
                  <c:v>1600775.9780219737</c:v>
                </c:pt>
                <c:pt idx="608">
                  <c:v>1600443.659340655</c:v>
                </c:pt>
                <c:pt idx="609">
                  <c:v>1600111.3406593362</c:v>
                </c:pt>
                <c:pt idx="610">
                  <c:v>1599779.0219780174</c:v>
                </c:pt>
                <c:pt idx="611">
                  <c:v>1599446.7032966986</c:v>
                </c:pt>
                <c:pt idx="612">
                  <c:v>1599114.3846153799</c:v>
                </c:pt>
                <c:pt idx="613">
                  <c:v>1598782.0659340611</c:v>
                </c:pt>
                <c:pt idx="614">
                  <c:v>1598449.7472527423</c:v>
                </c:pt>
                <c:pt idx="615">
                  <c:v>1598117.4285714235</c:v>
                </c:pt>
                <c:pt idx="616">
                  <c:v>1597785.1098901047</c:v>
                </c:pt>
                <c:pt idx="617">
                  <c:v>1597452.791208786</c:v>
                </c:pt>
                <c:pt idx="618">
                  <c:v>1597120.4725274672</c:v>
                </c:pt>
                <c:pt idx="619">
                  <c:v>1596788.1538461484</c:v>
                </c:pt>
                <c:pt idx="620">
                  <c:v>1596455.8351648296</c:v>
                </c:pt>
                <c:pt idx="621">
                  <c:v>1596123.5164835108</c:v>
                </c:pt>
                <c:pt idx="622">
                  <c:v>1595791.1978021921</c:v>
                </c:pt>
                <c:pt idx="623">
                  <c:v>1595458.8791208733</c:v>
                </c:pt>
                <c:pt idx="624">
                  <c:v>1585157</c:v>
                </c:pt>
                <c:pt idx="625">
                  <c:v>1586812.5934065934</c:v>
                </c:pt>
                <c:pt idx="626">
                  <c:v>1588468.1868131869</c:v>
                </c:pt>
                <c:pt idx="627">
                  <c:v>1590123.7802197803</c:v>
                </c:pt>
                <c:pt idx="628">
                  <c:v>1591779.3736263737</c:v>
                </c:pt>
                <c:pt idx="629">
                  <c:v>1593434.9670329671</c:v>
                </c:pt>
                <c:pt idx="630">
                  <c:v>1595090.5604395606</c:v>
                </c:pt>
                <c:pt idx="631">
                  <c:v>1596746.153846154</c:v>
                </c:pt>
                <c:pt idx="632">
                  <c:v>1598401.7472527474</c:v>
                </c:pt>
                <c:pt idx="633">
                  <c:v>1600057.3406593408</c:v>
                </c:pt>
                <c:pt idx="634">
                  <c:v>1601712.9340659343</c:v>
                </c:pt>
                <c:pt idx="635">
                  <c:v>1603368.5274725277</c:v>
                </c:pt>
                <c:pt idx="636">
                  <c:v>1605024.1208791211</c:v>
                </c:pt>
                <c:pt idx="637">
                  <c:v>1606679.7142857146</c:v>
                </c:pt>
                <c:pt idx="638">
                  <c:v>1608335.307692308</c:v>
                </c:pt>
                <c:pt idx="639">
                  <c:v>1609990.9010989014</c:v>
                </c:pt>
                <c:pt idx="640">
                  <c:v>1611646.4945054948</c:v>
                </c:pt>
                <c:pt idx="641">
                  <c:v>1613302.0879120883</c:v>
                </c:pt>
                <c:pt idx="642">
                  <c:v>1614957.6813186817</c:v>
                </c:pt>
                <c:pt idx="643">
                  <c:v>1616613.2747252751</c:v>
                </c:pt>
                <c:pt idx="644">
                  <c:v>1618268.8681318685</c:v>
                </c:pt>
                <c:pt idx="645">
                  <c:v>1619924.461538462</c:v>
                </c:pt>
                <c:pt idx="646">
                  <c:v>1621580.0549450554</c:v>
                </c:pt>
                <c:pt idx="647">
                  <c:v>1623235.6483516488</c:v>
                </c:pt>
                <c:pt idx="648">
                  <c:v>1624891.2417582422</c:v>
                </c:pt>
                <c:pt idx="649">
                  <c:v>1626546.8351648357</c:v>
                </c:pt>
                <c:pt idx="650">
                  <c:v>1628202.4285714291</c:v>
                </c:pt>
                <c:pt idx="651">
                  <c:v>1629858.0219780225</c:v>
                </c:pt>
                <c:pt idx="652">
                  <c:v>1631513.615384616</c:v>
                </c:pt>
                <c:pt idx="653">
                  <c:v>1633169.2087912094</c:v>
                </c:pt>
                <c:pt idx="654">
                  <c:v>1634824.8021978028</c:v>
                </c:pt>
                <c:pt idx="655">
                  <c:v>1636480.3956043962</c:v>
                </c:pt>
                <c:pt idx="656">
                  <c:v>1638135.9890109897</c:v>
                </c:pt>
                <c:pt idx="657">
                  <c:v>1639791.5824175831</c:v>
                </c:pt>
                <c:pt idx="658">
                  <c:v>1641447.1758241765</c:v>
                </c:pt>
                <c:pt idx="659">
                  <c:v>1643102.7692307699</c:v>
                </c:pt>
                <c:pt idx="660">
                  <c:v>1644758.3626373634</c:v>
                </c:pt>
                <c:pt idx="661">
                  <c:v>1646413.9560439568</c:v>
                </c:pt>
                <c:pt idx="662">
                  <c:v>1648069.5494505502</c:v>
                </c:pt>
                <c:pt idx="663">
                  <c:v>1649725.1428571437</c:v>
                </c:pt>
                <c:pt idx="664">
                  <c:v>1651380.7362637371</c:v>
                </c:pt>
                <c:pt idx="665">
                  <c:v>1653036.3296703305</c:v>
                </c:pt>
                <c:pt idx="666">
                  <c:v>1654691.9230769239</c:v>
                </c:pt>
                <c:pt idx="667">
                  <c:v>1656347.5164835174</c:v>
                </c:pt>
                <c:pt idx="668">
                  <c:v>1658003.1098901108</c:v>
                </c:pt>
                <c:pt idx="669">
                  <c:v>1659658.7032967042</c:v>
                </c:pt>
                <c:pt idx="670">
                  <c:v>1661314.2967032976</c:v>
                </c:pt>
                <c:pt idx="671">
                  <c:v>1662969.8901098911</c:v>
                </c:pt>
                <c:pt idx="672">
                  <c:v>1664625.4835164845</c:v>
                </c:pt>
                <c:pt idx="673">
                  <c:v>1666281.0769230779</c:v>
                </c:pt>
                <c:pt idx="674">
                  <c:v>1667936.6703296714</c:v>
                </c:pt>
                <c:pt idx="675">
                  <c:v>1669592.2637362648</c:v>
                </c:pt>
                <c:pt idx="676">
                  <c:v>1671247.8571428582</c:v>
                </c:pt>
                <c:pt idx="677">
                  <c:v>1672903.4505494516</c:v>
                </c:pt>
                <c:pt idx="678">
                  <c:v>1674559.0439560451</c:v>
                </c:pt>
                <c:pt idx="679">
                  <c:v>1676214.6373626385</c:v>
                </c:pt>
                <c:pt idx="680">
                  <c:v>1677870.2307692319</c:v>
                </c:pt>
                <c:pt idx="681">
                  <c:v>1679525.8241758253</c:v>
                </c:pt>
                <c:pt idx="682">
                  <c:v>1681181.4175824188</c:v>
                </c:pt>
                <c:pt idx="683">
                  <c:v>1682837.0109890122</c:v>
                </c:pt>
                <c:pt idx="684">
                  <c:v>1684492.6043956056</c:v>
                </c:pt>
                <c:pt idx="685">
                  <c:v>1686148.1978021991</c:v>
                </c:pt>
                <c:pt idx="686">
                  <c:v>1687803.7912087925</c:v>
                </c:pt>
                <c:pt idx="687">
                  <c:v>1689459.3846153859</c:v>
                </c:pt>
                <c:pt idx="688">
                  <c:v>1691114.9780219793</c:v>
                </c:pt>
                <c:pt idx="689">
                  <c:v>1735816</c:v>
                </c:pt>
                <c:pt idx="690">
                  <c:v>1734450.0537634408</c:v>
                </c:pt>
                <c:pt idx="691">
                  <c:v>1733084.1075268816</c:v>
                </c:pt>
                <c:pt idx="692">
                  <c:v>1731718.1612903224</c:v>
                </c:pt>
                <c:pt idx="693">
                  <c:v>1730352.2150537632</c:v>
                </c:pt>
                <c:pt idx="694">
                  <c:v>1728986.2688172041</c:v>
                </c:pt>
                <c:pt idx="695">
                  <c:v>1727620.3225806449</c:v>
                </c:pt>
                <c:pt idx="696">
                  <c:v>1726254.3763440857</c:v>
                </c:pt>
                <c:pt idx="697">
                  <c:v>1724888.4301075265</c:v>
                </c:pt>
                <c:pt idx="698">
                  <c:v>1723522.4838709673</c:v>
                </c:pt>
                <c:pt idx="699">
                  <c:v>1722156.5376344081</c:v>
                </c:pt>
                <c:pt idx="700">
                  <c:v>1720790.5913978489</c:v>
                </c:pt>
                <c:pt idx="701">
                  <c:v>1719424.6451612897</c:v>
                </c:pt>
                <c:pt idx="702">
                  <c:v>1718058.6989247305</c:v>
                </c:pt>
                <c:pt idx="703">
                  <c:v>1716692.7526881713</c:v>
                </c:pt>
                <c:pt idx="704">
                  <c:v>1715326.8064516122</c:v>
                </c:pt>
                <c:pt idx="705">
                  <c:v>1713960.860215053</c:v>
                </c:pt>
                <c:pt idx="706">
                  <c:v>1712594.9139784938</c:v>
                </c:pt>
                <c:pt idx="707">
                  <c:v>1711228.9677419346</c:v>
                </c:pt>
                <c:pt idx="708">
                  <c:v>1709863.0215053754</c:v>
                </c:pt>
                <c:pt idx="709">
                  <c:v>1708497.0752688162</c:v>
                </c:pt>
                <c:pt idx="710">
                  <c:v>1707131.129032257</c:v>
                </c:pt>
                <c:pt idx="711">
                  <c:v>1705765.1827956978</c:v>
                </c:pt>
                <c:pt idx="712">
                  <c:v>1704399.2365591386</c:v>
                </c:pt>
                <c:pt idx="713">
                  <c:v>1703033.2903225794</c:v>
                </c:pt>
                <c:pt idx="714">
                  <c:v>1701667.3440860203</c:v>
                </c:pt>
                <c:pt idx="715">
                  <c:v>1700301.3978494611</c:v>
                </c:pt>
                <c:pt idx="716">
                  <c:v>1698935.4516129019</c:v>
                </c:pt>
                <c:pt idx="717">
                  <c:v>1697569.5053763427</c:v>
                </c:pt>
                <c:pt idx="718">
                  <c:v>1696203.5591397835</c:v>
                </c:pt>
                <c:pt idx="719">
                  <c:v>1694837.6129032243</c:v>
                </c:pt>
                <c:pt idx="720">
                  <c:v>1693471.6666666651</c:v>
                </c:pt>
                <c:pt idx="721">
                  <c:v>1692105.7204301059</c:v>
                </c:pt>
                <c:pt idx="722">
                  <c:v>1690739.7741935467</c:v>
                </c:pt>
                <c:pt idx="723">
                  <c:v>1689373.8279569875</c:v>
                </c:pt>
                <c:pt idx="724">
                  <c:v>1688007.8817204284</c:v>
                </c:pt>
                <c:pt idx="725">
                  <c:v>1686641.9354838692</c:v>
                </c:pt>
                <c:pt idx="726">
                  <c:v>1685275.98924731</c:v>
                </c:pt>
                <c:pt idx="727">
                  <c:v>1683910.0430107508</c:v>
                </c:pt>
                <c:pt idx="728">
                  <c:v>1682544.0967741916</c:v>
                </c:pt>
                <c:pt idx="729">
                  <c:v>1681178.1505376324</c:v>
                </c:pt>
                <c:pt idx="730">
                  <c:v>1679812.2043010732</c:v>
                </c:pt>
                <c:pt idx="731">
                  <c:v>1678446.258064514</c:v>
                </c:pt>
                <c:pt idx="732">
                  <c:v>1677080.3118279548</c:v>
                </c:pt>
                <c:pt idx="733">
                  <c:v>1675714.3655913956</c:v>
                </c:pt>
                <c:pt idx="734">
                  <c:v>1674348.4193548365</c:v>
                </c:pt>
                <c:pt idx="735">
                  <c:v>1672982.4731182773</c:v>
                </c:pt>
                <c:pt idx="736">
                  <c:v>1671616.5268817181</c:v>
                </c:pt>
                <c:pt idx="737">
                  <c:v>1670250.5806451589</c:v>
                </c:pt>
                <c:pt idx="738">
                  <c:v>1668884.6344085997</c:v>
                </c:pt>
                <c:pt idx="739">
                  <c:v>1667518.6881720405</c:v>
                </c:pt>
                <c:pt idx="740">
                  <c:v>1666152.7419354813</c:v>
                </c:pt>
                <c:pt idx="741">
                  <c:v>1664786.7956989221</c:v>
                </c:pt>
                <c:pt idx="742">
                  <c:v>1663420.8494623629</c:v>
                </c:pt>
                <c:pt idx="743">
                  <c:v>1662054.9032258037</c:v>
                </c:pt>
                <c:pt idx="744">
                  <c:v>1660688.9569892446</c:v>
                </c:pt>
                <c:pt idx="745">
                  <c:v>1659323.0107526854</c:v>
                </c:pt>
                <c:pt idx="746">
                  <c:v>1657957.0645161262</c:v>
                </c:pt>
                <c:pt idx="747">
                  <c:v>1656591.118279567</c:v>
                </c:pt>
                <c:pt idx="748">
                  <c:v>1655225.1720430078</c:v>
                </c:pt>
                <c:pt idx="749">
                  <c:v>1653859.2258064486</c:v>
                </c:pt>
                <c:pt idx="750">
                  <c:v>1652493.2795698894</c:v>
                </c:pt>
                <c:pt idx="751">
                  <c:v>1651127.3333333302</c:v>
                </c:pt>
                <c:pt idx="752">
                  <c:v>1649761.387096771</c:v>
                </c:pt>
                <c:pt idx="753">
                  <c:v>1608783</c:v>
                </c:pt>
                <c:pt idx="754">
                  <c:v>1610500.191011236</c:v>
                </c:pt>
                <c:pt idx="755">
                  <c:v>1612217.3820224719</c:v>
                </c:pt>
                <c:pt idx="756">
                  <c:v>1613934.5730337077</c:v>
                </c:pt>
                <c:pt idx="757">
                  <c:v>1615651.7640449437</c:v>
                </c:pt>
                <c:pt idx="758">
                  <c:v>1617368.9550561798</c:v>
                </c:pt>
                <c:pt idx="759">
                  <c:v>1619086.1460674156</c:v>
                </c:pt>
                <c:pt idx="760">
                  <c:v>1620803.3370786514</c:v>
                </c:pt>
                <c:pt idx="761">
                  <c:v>1622520.5280898875</c:v>
                </c:pt>
                <c:pt idx="762">
                  <c:v>1624237.7191011235</c:v>
                </c:pt>
                <c:pt idx="763">
                  <c:v>1625954.9101123593</c:v>
                </c:pt>
                <c:pt idx="764">
                  <c:v>1627672.1011235951</c:v>
                </c:pt>
                <c:pt idx="765">
                  <c:v>1629389.2921348312</c:v>
                </c:pt>
                <c:pt idx="766">
                  <c:v>1631106.4831460672</c:v>
                </c:pt>
                <c:pt idx="767">
                  <c:v>1632823.6741573031</c:v>
                </c:pt>
                <c:pt idx="768">
                  <c:v>1634540.8651685389</c:v>
                </c:pt>
                <c:pt idx="769">
                  <c:v>1636258.0561797749</c:v>
                </c:pt>
                <c:pt idx="770">
                  <c:v>1637975.247191011</c:v>
                </c:pt>
                <c:pt idx="771">
                  <c:v>1639692.4382022468</c:v>
                </c:pt>
                <c:pt idx="772">
                  <c:v>1641409.6292134826</c:v>
                </c:pt>
                <c:pt idx="773">
                  <c:v>1643126.8202247187</c:v>
                </c:pt>
                <c:pt idx="774">
                  <c:v>1644844.0112359547</c:v>
                </c:pt>
                <c:pt idx="775">
                  <c:v>1646561.2022471905</c:v>
                </c:pt>
                <c:pt idx="776">
                  <c:v>1648278.3932584263</c:v>
                </c:pt>
                <c:pt idx="777">
                  <c:v>1649995.5842696624</c:v>
                </c:pt>
                <c:pt idx="778">
                  <c:v>1651712.7752808984</c:v>
                </c:pt>
                <c:pt idx="779">
                  <c:v>1653429.9662921343</c:v>
                </c:pt>
                <c:pt idx="780">
                  <c:v>1655147.1573033701</c:v>
                </c:pt>
                <c:pt idx="781">
                  <c:v>1656864.3483146061</c:v>
                </c:pt>
                <c:pt idx="782">
                  <c:v>1658581.5393258422</c:v>
                </c:pt>
                <c:pt idx="783">
                  <c:v>1660298.730337078</c:v>
                </c:pt>
                <c:pt idx="784">
                  <c:v>1662015.9213483138</c:v>
                </c:pt>
                <c:pt idx="785">
                  <c:v>1663733.1123595499</c:v>
                </c:pt>
                <c:pt idx="786">
                  <c:v>1665450.3033707859</c:v>
                </c:pt>
                <c:pt idx="787">
                  <c:v>1667167.4943820217</c:v>
                </c:pt>
                <c:pt idx="788">
                  <c:v>1668884.6853932575</c:v>
                </c:pt>
                <c:pt idx="789">
                  <c:v>1670601.8764044936</c:v>
                </c:pt>
                <c:pt idx="790">
                  <c:v>1672319.0674157296</c:v>
                </c:pt>
                <c:pt idx="791">
                  <c:v>1674036.2584269654</c:v>
                </c:pt>
                <c:pt idx="792">
                  <c:v>1675753.4494382013</c:v>
                </c:pt>
                <c:pt idx="793">
                  <c:v>1677470.6404494373</c:v>
                </c:pt>
                <c:pt idx="794">
                  <c:v>1679187.8314606734</c:v>
                </c:pt>
                <c:pt idx="795">
                  <c:v>1680905.0224719092</c:v>
                </c:pt>
                <c:pt idx="796">
                  <c:v>1682622.213483145</c:v>
                </c:pt>
                <c:pt idx="797">
                  <c:v>1684339.404494381</c:v>
                </c:pt>
                <c:pt idx="798">
                  <c:v>1686056.5955056171</c:v>
                </c:pt>
                <c:pt idx="799">
                  <c:v>1687773.7865168529</c:v>
                </c:pt>
                <c:pt idx="800">
                  <c:v>1689490.9775280887</c:v>
                </c:pt>
                <c:pt idx="801">
                  <c:v>1691208.1685393248</c:v>
                </c:pt>
                <c:pt idx="802">
                  <c:v>1692925.3595505608</c:v>
                </c:pt>
                <c:pt idx="803">
                  <c:v>1694642.5505617966</c:v>
                </c:pt>
                <c:pt idx="804">
                  <c:v>1696359.7415730325</c:v>
                </c:pt>
                <c:pt idx="805">
                  <c:v>1698076.9325842685</c:v>
                </c:pt>
                <c:pt idx="806">
                  <c:v>1699794.1235955046</c:v>
                </c:pt>
                <c:pt idx="807">
                  <c:v>1701511.3146067404</c:v>
                </c:pt>
                <c:pt idx="808">
                  <c:v>1703228.5056179762</c:v>
                </c:pt>
                <c:pt idx="809">
                  <c:v>1704945.6966292122</c:v>
                </c:pt>
                <c:pt idx="810">
                  <c:v>1706662.8876404483</c:v>
                </c:pt>
                <c:pt idx="811">
                  <c:v>1708380.0786516841</c:v>
                </c:pt>
                <c:pt idx="812">
                  <c:v>1710097.2696629199</c:v>
                </c:pt>
                <c:pt idx="813">
                  <c:v>1761613</c:v>
                </c:pt>
                <c:pt idx="814">
                  <c:v>1761501.5934065934</c:v>
                </c:pt>
                <c:pt idx="815">
                  <c:v>1761390.1868131869</c:v>
                </c:pt>
                <c:pt idx="816">
                  <c:v>1761278.7802197803</c:v>
                </c:pt>
                <c:pt idx="817">
                  <c:v>1761167.3736263737</c:v>
                </c:pt>
                <c:pt idx="818">
                  <c:v>1761055.9670329671</c:v>
                </c:pt>
                <c:pt idx="819">
                  <c:v>1760944.5604395606</c:v>
                </c:pt>
                <c:pt idx="820">
                  <c:v>1760833.153846154</c:v>
                </c:pt>
                <c:pt idx="821">
                  <c:v>1760721.7472527474</c:v>
                </c:pt>
                <c:pt idx="822">
                  <c:v>1760610.3406593408</c:v>
                </c:pt>
                <c:pt idx="823">
                  <c:v>1760498.9340659343</c:v>
                </c:pt>
                <c:pt idx="824">
                  <c:v>1760387.5274725277</c:v>
                </c:pt>
                <c:pt idx="825">
                  <c:v>1760276.1208791211</c:v>
                </c:pt>
                <c:pt idx="826">
                  <c:v>1760164.7142857146</c:v>
                </c:pt>
                <c:pt idx="827">
                  <c:v>1760053.307692308</c:v>
                </c:pt>
                <c:pt idx="828">
                  <c:v>1759941.9010989014</c:v>
                </c:pt>
                <c:pt idx="829">
                  <c:v>1759830.4945054948</c:v>
                </c:pt>
                <c:pt idx="830">
                  <c:v>1759719.0879120883</c:v>
                </c:pt>
                <c:pt idx="831">
                  <c:v>1759607.6813186817</c:v>
                </c:pt>
                <c:pt idx="832">
                  <c:v>1759496.2747252751</c:v>
                </c:pt>
                <c:pt idx="833">
                  <c:v>1759384.8681318685</c:v>
                </c:pt>
                <c:pt idx="834">
                  <c:v>1759273.461538462</c:v>
                </c:pt>
                <c:pt idx="835">
                  <c:v>1759162.0549450554</c:v>
                </c:pt>
                <c:pt idx="836">
                  <c:v>1759050.6483516488</c:v>
                </c:pt>
                <c:pt idx="837">
                  <c:v>1758939.2417582422</c:v>
                </c:pt>
                <c:pt idx="838">
                  <c:v>1758827.8351648357</c:v>
                </c:pt>
                <c:pt idx="839">
                  <c:v>1758716.4285714291</c:v>
                </c:pt>
                <c:pt idx="840">
                  <c:v>1758605.0219780225</c:v>
                </c:pt>
                <c:pt idx="841">
                  <c:v>1758493.615384616</c:v>
                </c:pt>
                <c:pt idx="842">
                  <c:v>1758382.2087912094</c:v>
                </c:pt>
                <c:pt idx="843">
                  <c:v>1758270.8021978028</c:v>
                </c:pt>
                <c:pt idx="844">
                  <c:v>1758159.3956043962</c:v>
                </c:pt>
                <c:pt idx="845">
                  <c:v>1758047.9890109897</c:v>
                </c:pt>
                <c:pt idx="846">
                  <c:v>1757936.5824175831</c:v>
                </c:pt>
                <c:pt idx="847">
                  <c:v>1757825.1758241765</c:v>
                </c:pt>
                <c:pt idx="848">
                  <c:v>1757713.7692307699</c:v>
                </c:pt>
                <c:pt idx="849">
                  <c:v>1757602.3626373634</c:v>
                </c:pt>
                <c:pt idx="850">
                  <c:v>1757490.9560439568</c:v>
                </c:pt>
                <c:pt idx="851">
                  <c:v>1757379.5494505502</c:v>
                </c:pt>
                <c:pt idx="852">
                  <c:v>1757268.1428571437</c:v>
                </c:pt>
                <c:pt idx="853">
                  <c:v>1757156.7362637371</c:v>
                </c:pt>
                <c:pt idx="854">
                  <c:v>1757045.3296703305</c:v>
                </c:pt>
                <c:pt idx="855">
                  <c:v>1756933.9230769239</c:v>
                </c:pt>
                <c:pt idx="856">
                  <c:v>1756822.5164835174</c:v>
                </c:pt>
                <c:pt idx="857">
                  <c:v>1756711.1098901108</c:v>
                </c:pt>
                <c:pt idx="858">
                  <c:v>1756599.7032967042</c:v>
                </c:pt>
                <c:pt idx="859">
                  <c:v>1756488.2967032976</c:v>
                </c:pt>
                <c:pt idx="860">
                  <c:v>1756376.8901098911</c:v>
                </c:pt>
                <c:pt idx="861">
                  <c:v>1756265.4835164845</c:v>
                </c:pt>
                <c:pt idx="862">
                  <c:v>1756154.0769230779</c:v>
                </c:pt>
                <c:pt idx="863">
                  <c:v>1756042.6703296714</c:v>
                </c:pt>
                <c:pt idx="864">
                  <c:v>1755931.2637362648</c:v>
                </c:pt>
                <c:pt idx="865">
                  <c:v>1755819.8571428582</c:v>
                </c:pt>
                <c:pt idx="866">
                  <c:v>1755708.4505494516</c:v>
                </c:pt>
                <c:pt idx="867">
                  <c:v>1755597.0439560451</c:v>
                </c:pt>
                <c:pt idx="868">
                  <c:v>1755485.6373626385</c:v>
                </c:pt>
                <c:pt idx="869">
                  <c:v>1755374.2307692319</c:v>
                </c:pt>
                <c:pt idx="870">
                  <c:v>1755262.8241758253</c:v>
                </c:pt>
                <c:pt idx="871">
                  <c:v>1755151.4175824188</c:v>
                </c:pt>
                <c:pt idx="872">
                  <c:v>1755040.0109890122</c:v>
                </c:pt>
                <c:pt idx="873">
                  <c:v>1754928.6043956056</c:v>
                </c:pt>
                <c:pt idx="874">
                  <c:v>1754817.1978021991</c:v>
                </c:pt>
                <c:pt idx="875">
                  <c:v>1751475</c:v>
                </c:pt>
                <c:pt idx="876">
                  <c:v>1751475.0224719101</c:v>
                </c:pt>
                <c:pt idx="877">
                  <c:v>1751475.0449438202</c:v>
                </c:pt>
                <c:pt idx="878">
                  <c:v>1751475.0674157303</c:v>
                </c:pt>
                <c:pt idx="879">
                  <c:v>1751475.0898876404</c:v>
                </c:pt>
                <c:pt idx="880">
                  <c:v>1751475.1123595505</c:v>
                </c:pt>
                <c:pt idx="881">
                  <c:v>1751475.1348314607</c:v>
                </c:pt>
                <c:pt idx="882">
                  <c:v>1751475.1573033708</c:v>
                </c:pt>
                <c:pt idx="883">
                  <c:v>1751475.1797752809</c:v>
                </c:pt>
                <c:pt idx="884">
                  <c:v>1751475.202247191</c:v>
                </c:pt>
                <c:pt idx="885">
                  <c:v>1751475.2247191011</c:v>
                </c:pt>
                <c:pt idx="886">
                  <c:v>1751475.2471910112</c:v>
                </c:pt>
                <c:pt idx="887">
                  <c:v>1751475.2696629213</c:v>
                </c:pt>
                <c:pt idx="888">
                  <c:v>1751475.2921348314</c:v>
                </c:pt>
                <c:pt idx="889">
                  <c:v>1751475.3146067415</c:v>
                </c:pt>
                <c:pt idx="890">
                  <c:v>1751475.3370786516</c:v>
                </c:pt>
                <c:pt idx="891">
                  <c:v>1751475.3595505618</c:v>
                </c:pt>
                <c:pt idx="892">
                  <c:v>1751475.3820224719</c:v>
                </c:pt>
                <c:pt idx="893">
                  <c:v>1751475.404494382</c:v>
                </c:pt>
                <c:pt idx="894">
                  <c:v>1751475.4269662921</c:v>
                </c:pt>
                <c:pt idx="895">
                  <c:v>1751475.4494382022</c:v>
                </c:pt>
                <c:pt idx="896">
                  <c:v>1751475.4719101123</c:v>
                </c:pt>
                <c:pt idx="897">
                  <c:v>1751475.4943820224</c:v>
                </c:pt>
                <c:pt idx="898">
                  <c:v>1751475.5168539325</c:v>
                </c:pt>
                <c:pt idx="899">
                  <c:v>1751475.5393258426</c:v>
                </c:pt>
                <c:pt idx="900">
                  <c:v>1751475.5617977527</c:v>
                </c:pt>
                <c:pt idx="901">
                  <c:v>1751475.5842696629</c:v>
                </c:pt>
                <c:pt idx="902">
                  <c:v>1751475.606741573</c:v>
                </c:pt>
                <c:pt idx="903">
                  <c:v>1751475.6292134831</c:v>
                </c:pt>
                <c:pt idx="904">
                  <c:v>1751475.6516853932</c:v>
                </c:pt>
                <c:pt idx="905">
                  <c:v>1751475.6741573033</c:v>
                </c:pt>
                <c:pt idx="906">
                  <c:v>1751475.6966292134</c:v>
                </c:pt>
                <c:pt idx="907">
                  <c:v>1751475.7191011235</c:v>
                </c:pt>
                <c:pt idx="908">
                  <c:v>1751475.7415730336</c:v>
                </c:pt>
                <c:pt idx="909">
                  <c:v>1751475.7640449437</c:v>
                </c:pt>
                <c:pt idx="910">
                  <c:v>1751475.7865168538</c:v>
                </c:pt>
                <c:pt idx="911">
                  <c:v>1751475.808988764</c:v>
                </c:pt>
                <c:pt idx="912">
                  <c:v>1751475.8314606741</c:v>
                </c:pt>
                <c:pt idx="913">
                  <c:v>1751475.8539325842</c:v>
                </c:pt>
                <c:pt idx="914">
                  <c:v>1751475.8764044943</c:v>
                </c:pt>
                <c:pt idx="915">
                  <c:v>1751475.8988764044</c:v>
                </c:pt>
                <c:pt idx="916">
                  <c:v>1751475.9213483145</c:v>
                </c:pt>
                <c:pt idx="917">
                  <c:v>1751475.9438202246</c:v>
                </c:pt>
                <c:pt idx="918">
                  <c:v>1751475.9662921347</c:v>
                </c:pt>
                <c:pt idx="919">
                  <c:v>1751475.9887640448</c:v>
                </c:pt>
                <c:pt idx="920">
                  <c:v>1751476.0112359549</c:v>
                </c:pt>
                <c:pt idx="921">
                  <c:v>1751476.033707865</c:v>
                </c:pt>
                <c:pt idx="922">
                  <c:v>1751476.0561797752</c:v>
                </c:pt>
                <c:pt idx="923">
                  <c:v>1751476.0786516853</c:v>
                </c:pt>
                <c:pt idx="924">
                  <c:v>1751476.1011235954</c:v>
                </c:pt>
                <c:pt idx="925">
                  <c:v>1751476.1235955055</c:v>
                </c:pt>
                <c:pt idx="926">
                  <c:v>1751476.1460674156</c:v>
                </c:pt>
                <c:pt idx="927">
                  <c:v>1751476.1685393257</c:v>
                </c:pt>
                <c:pt idx="928">
                  <c:v>1751476.1910112358</c:v>
                </c:pt>
                <c:pt idx="929">
                  <c:v>1751476.2134831459</c:v>
                </c:pt>
                <c:pt idx="930">
                  <c:v>1751476.235955056</c:v>
                </c:pt>
                <c:pt idx="931">
                  <c:v>1751476.2584269661</c:v>
                </c:pt>
                <c:pt idx="932">
                  <c:v>1751476.2808988763</c:v>
                </c:pt>
                <c:pt idx="933">
                  <c:v>1751476.3033707864</c:v>
                </c:pt>
                <c:pt idx="934">
                  <c:v>1751476.3258426965</c:v>
                </c:pt>
                <c:pt idx="935">
                  <c:v>1751476.3483146066</c:v>
                </c:pt>
                <c:pt idx="936">
                  <c:v>1751476.3707865167</c:v>
                </c:pt>
                <c:pt idx="937">
                  <c:v>1751476.3932584268</c:v>
                </c:pt>
                <c:pt idx="938">
                  <c:v>1751476.4157303369</c:v>
                </c:pt>
                <c:pt idx="939">
                  <c:v>1751476.438202247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1F-413C-9516-4D1791A429C8}"/>
            </c:ext>
          </c:extLst>
        </c:ser>
        <c:ser>
          <c:idx val="2"/>
          <c:order val="2"/>
          <c:tx>
            <c:strRef>
              <c:f>'[Графики для диплома.xlsx]Нефть'!$D$1</c:f>
              <c:strCache>
                <c:ptCount val="1"/>
                <c:pt idx="0">
                  <c:v>Башнефть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диплома.xlsx]Нефть'!$A$2:$A$942</c:f>
              <c:numCache>
                <c:formatCode>m/d/yyyy</c:formatCode>
                <c:ptCount val="941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диплома.xlsx]Нефть'!$D$2:$D$942</c:f>
              <c:numCache>
                <c:formatCode>General</c:formatCode>
                <c:ptCount val="941"/>
                <c:pt idx="0">
                  <c:v>296005</c:v>
                </c:pt>
                <c:pt idx="1">
                  <c:v>296389.47674418602</c:v>
                </c:pt>
                <c:pt idx="2">
                  <c:v>296773.95348837209</c:v>
                </c:pt>
                <c:pt idx="3">
                  <c:v>297158.43023255817</c:v>
                </c:pt>
                <c:pt idx="4">
                  <c:v>297542.90697674418</c:v>
                </c:pt>
                <c:pt idx="5">
                  <c:v>297927.3837209302</c:v>
                </c:pt>
                <c:pt idx="6">
                  <c:v>298311.86046511628</c:v>
                </c:pt>
                <c:pt idx="7">
                  <c:v>298696.33720930235</c:v>
                </c:pt>
                <c:pt idx="8">
                  <c:v>299080.81395348837</c:v>
                </c:pt>
                <c:pt idx="9">
                  <c:v>299465.29069767438</c:v>
                </c:pt>
                <c:pt idx="10">
                  <c:v>299849.76744186046</c:v>
                </c:pt>
                <c:pt idx="11">
                  <c:v>300234.24418604653</c:v>
                </c:pt>
                <c:pt idx="12">
                  <c:v>300618.72093023255</c:v>
                </c:pt>
                <c:pt idx="13">
                  <c:v>301003.19767441857</c:v>
                </c:pt>
                <c:pt idx="14">
                  <c:v>301387.67441860464</c:v>
                </c:pt>
                <c:pt idx="15">
                  <c:v>301772.15116279072</c:v>
                </c:pt>
                <c:pt idx="16">
                  <c:v>302156.62790697673</c:v>
                </c:pt>
                <c:pt idx="17">
                  <c:v>302541.10465116275</c:v>
                </c:pt>
                <c:pt idx="18">
                  <c:v>302925.58139534883</c:v>
                </c:pt>
                <c:pt idx="19">
                  <c:v>303310.0581395349</c:v>
                </c:pt>
                <c:pt idx="20">
                  <c:v>303694.53488372092</c:v>
                </c:pt>
                <c:pt idx="21">
                  <c:v>304079.01162790693</c:v>
                </c:pt>
                <c:pt idx="22">
                  <c:v>304463.48837209301</c:v>
                </c:pt>
                <c:pt idx="23">
                  <c:v>304847.96511627908</c:v>
                </c:pt>
                <c:pt idx="24">
                  <c:v>305232.4418604651</c:v>
                </c:pt>
                <c:pt idx="25">
                  <c:v>305616.91860465112</c:v>
                </c:pt>
                <c:pt idx="26">
                  <c:v>306001.39534883719</c:v>
                </c:pt>
                <c:pt idx="27">
                  <c:v>306385.87209302327</c:v>
                </c:pt>
                <c:pt idx="28">
                  <c:v>306770.34883720928</c:v>
                </c:pt>
                <c:pt idx="29">
                  <c:v>307154.8255813953</c:v>
                </c:pt>
                <c:pt idx="30">
                  <c:v>307539.30232558138</c:v>
                </c:pt>
                <c:pt idx="31">
                  <c:v>307923.77906976745</c:v>
                </c:pt>
                <c:pt idx="32">
                  <c:v>308308.25581395347</c:v>
                </c:pt>
                <c:pt idx="33">
                  <c:v>308692.73255813948</c:v>
                </c:pt>
                <c:pt idx="34">
                  <c:v>309077.20930232556</c:v>
                </c:pt>
                <c:pt idx="35">
                  <c:v>309461.68604651163</c:v>
                </c:pt>
                <c:pt idx="36">
                  <c:v>309846.16279069765</c:v>
                </c:pt>
                <c:pt idx="37">
                  <c:v>310230.63953488367</c:v>
                </c:pt>
                <c:pt idx="38">
                  <c:v>310615.11627906974</c:v>
                </c:pt>
                <c:pt idx="39">
                  <c:v>310999.59302325582</c:v>
                </c:pt>
                <c:pt idx="40">
                  <c:v>311384.06976744183</c:v>
                </c:pt>
                <c:pt idx="41">
                  <c:v>311768.54651162785</c:v>
                </c:pt>
                <c:pt idx="42">
                  <c:v>312153.02325581393</c:v>
                </c:pt>
                <c:pt idx="43">
                  <c:v>312537.5</c:v>
                </c:pt>
                <c:pt idx="44">
                  <c:v>312921.97674418602</c:v>
                </c:pt>
                <c:pt idx="45">
                  <c:v>313306.45348837203</c:v>
                </c:pt>
                <c:pt idx="46">
                  <c:v>313690.93023255811</c:v>
                </c:pt>
                <c:pt idx="47">
                  <c:v>314075.40697674418</c:v>
                </c:pt>
                <c:pt idx="48">
                  <c:v>314459.8837209302</c:v>
                </c:pt>
                <c:pt idx="49">
                  <c:v>314844.36046511622</c:v>
                </c:pt>
                <c:pt idx="50">
                  <c:v>315228.83720930229</c:v>
                </c:pt>
                <c:pt idx="51">
                  <c:v>315613.31395348837</c:v>
                </c:pt>
                <c:pt idx="52">
                  <c:v>315997.79069767438</c:v>
                </c:pt>
                <c:pt idx="53">
                  <c:v>316382.2674418604</c:v>
                </c:pt>
                <c:pt idx="54">
                  <c:v>316766.74418604648</c:v>
                </c:pt>
                <c:pt idx="55">
                  <c:v>317151.22093023255</c:v>
                </c:pt>
                <c:pt idx="56">
                  <c:v>317535.69767441857</c:v>
                </c:pt>
                <c:pt idx="57">
                  <c:v>317920.17441860458</c:v>
                </c:pt>
                <c:pt idx="58">
                  <c:v>318304.65116279066</c:v>
                </c:pt>
                <c:pt idx="59">
                  <c:v>329070</c:v>
                </c:pt>
                <c:pt idx="60">
                  <c:v>328702.63736263732</c:v>
                </c:pt>
                <c:pt idx="61">
                  <c:v>328335.27472527471</c:v>
                </c:pt>
                <c:pt idx="62">
                  <c:v>327967.91208791209</c:v>
                </c:pt>
                <c:pt idx="63">
                  <c:v>327600.54945054941</c:v>
                </c:pt>
                <c:pt idx="64">
                  <c:v>327233.18681318674</c:v>
                </c:pt>
                <c:pt idx="65">
                  <c:v>326865.82417582412</c:v>
                </c:pt>
                <c:pt idx="66">
                  <c:v>326498.4615384615</c:v>
                </c:pt>
                <c:pt idx="67">
                  <c:v>326131.09890109883</c:v>
                </c:pt>
                <c:pt idx="68">
                  <c:v>325763.73626373615</c:v>
                </c:pt>
                <c:pt idx="69">
                  <c:v>325396.37362637353</c:v>
                </c:pt>
                <c:pt idx="70">
                  <c:v>325029.01098901092</c:v>
                </c:pt>
                <c:pt idx="71">
                  <c:v>324661.64835164824</c:v>
                </c:pt>
                <c:pt idx="72">
                  <c:v>324294.28571428556</c:v>
                </c:pt>
                <c:pt idx="73">
                  <c:v>323926.92307692295</c:v>
                </c:pt>
                <c:pt idx="74">
                  <c:v>323559.56043956033</c:v>
                </c:pt>
                <c:pt idx="75">
                  <c:v>323192.19780219765</c:v>
                </c:pt>
                <c:pt idx="76">
                  <c:v>322824.83516483498</c:v>
                </c:pt>
                <c:pt idx="77">
                  <c:v>322457.47252747236</c:v>
                </c:pt>
                <c:pt idx="78">
                  <c:v>322090.10989010974</c:v>
                </c:pt>
                <c:pt idx="79">
                  <c:v>321722.74725274707</c:v>
                </c:pt>
                <c:pt idx="80">
                  <c:v>321355.38461538439</c:v>
                </c:pt>
                <c:pt idx="81">
                  <c:v>320988.02197802177</c:v>
                </c:pt>
                <c:pt idx="82">
                  <c:v>320620.65934065916</c:v>
                </c:pt>
                <c:pt idx="83">
                  <c:v>320253.29670329648</c:v>
                </c:pt>
                <c:pt idx="84">
                  <c:v>319885.9340659338</c:v>
                </c:pt>
                <c:pt idx="85">
                  <c:v>319518.57142857119</c:v>
                </c:pt>
                <c:pt idx="86">
                  <c:v>319151.20879120857</c:v>
                </c:pt>
                <c:pt idx="87">
                  <c:v>318783.84615384589</c:v>
                </c:pt>
                <c:pt idx="88">
                  <c:v>318416.48351648322</c:v>
                </c:pt>
                <c:pt idx="89">
                  <c:v>318049.1208791206</c:v>
                </c:pt>
                <c:pt idx="90">
                  <c:v>317681.75824175798</c:v>
                </c:pt>
                <c:pt idx="91">
                  <c:v>317314.39560439531</c:v>
                </c:pt>
                <c:pt idx="92">
                  <c:v>316947.03296703263</c:v>
                </c:pt>
                <c:pt idx="93">
                  <c:v>316579.67032967001</c:v>
                </c:pt>
                <c:pt idx="94">
                  <c:v>316212.3076923074</c:v>
                </c:pt>
                <c:pt idx="95">
                  <c:v>315844.94505494472</c:v>
                </c:pt>
                <c:pt idx="96">
                  <c:v>315477.58241758205</c:v>
                </c:pt>
                <c:pt idx="97">
                  <c:v>315110.21978021943</c:v>
                </c:pt>
                <c:pt idx="98">
                  <c:v>314742.85714285681</c:v>
                </c:pt>
                <c:pt idx="99">
                  <c:v>314375.49450549413</c:v>
                </c:pt>
                <c:pt idx="100">
                  <c:v>314008.13186813146</c:v>
                </c:pt>
                <c:pt idx="101">
                  <c:v>313640.76923076884</c:v>
                </c:pt>
                <c:pt idx="102">
                  <c:v>313273.40659340622</c:v>
                </c:pt>
                <c:pt idx="103">
                  <c:v>312906.04395604355</c:v>
                </c:pt>
                <c:pt idx="104">
                  <c:v>312538.68131868087</c:v>
                </c:pt>
                <c:pt idx="105">
                  <c:v>312171.31868131825</c:v>
                </c:pt>
                <c:pt idx="106">
                  <c:v>311803.95604395564</c:v>
                </c:pt>
                <c:pt idx="107">
                  <c:v>311436.59340659296</c:v>
                </c:pt>
                <c:pt idx="108">
                  <c:v>311069.23076923029</c:v>
                </c:pt>
                <c:pt idx="109">
                  <c:v>310701.86813186767</c:v>
                </c:pt>
                <c:pt idx="110">
                  <c:v>310334.50549450505</c:v>
                </c:pt>
                <c:pt idx="111">
                  <c:v>309967.14285714237</c:v>
                </c:pt>
                <c:pt idx="112">
                  <c:v>309599.7802197797</c:v>
                </c:pt>
                <c:pt idx="113">
                  <c:v>309232.41758241708</c:v>
                </c:pt>
                <c:pt idx="114">
                  <c:v>308865.05494505446</c:v>
                </c:pt>
                <c:pt idx="115">
                  <c:v>308497.69230769179</c:v>
                </c:pt>
                <c:pt idx="116">
                  <c:v>308130.32967032911</c:v>
                </c:pt>
                <c:pt idx="117">
                  <c:v>307762.9670329665</c:v>
                </c:pt>
                <c:pt idx="118">
                  <c:v>307395.60439560388</c:v>
                </c:pt>
                <c:pt idx="119">
                  <c:v>307028.2417582412</c:v>
                </c:pt>
                <c:pt idx="120">
                  <c:v>295640</c:v>
                </c:pt>
                <c:pt idx="121">
                  <c:v>295419.98913043481</c:v>
                </c:pt>
                <c:pt idx="122">
                  <c:v>295199.97826086963</c:v>
                </c:pt>
                <c:pt idx="123">
                  <c:v>294979.96739130438</c:v>
                </c:pt>
                <c:pt idx="124">
                  <c:v>294759.95652173919</c:v>
                </c:pt>
                <c:pt idx="125">
                  <c:v>294539.94565217401</c:v>
                </c:pt>
                <c:pt idx="126">
                  <c:v>294319.93478260876</c:v>
                </c:pt>
                <c:pt idx="127">
                  <c:v>294099.92391304357</c:v>
                </c:pt>
                <c:pt idx="128">
                  <c:v>293879.91304347839</c:v>
                </c:pt>
                <c:pt idx="129">
                  <c:v>293659.9021739132</c:v>
                </c:pt>
                <c:pt idx="130">
                  <c:v>293439.89130434801</c:v>
                </c:pt>
                <c:pt idx="131">
                  <c:v>293219.88043478277</c:v>
                </c:pt>
                <c:pt idx="132">
                  <c:v>292999.86956521758</c:v>
                </c:pt>
                <c:pt idx="133">
                  <c:v>292779.85869565239</c:v>
                </c:pt>
                <c:pt idx="134">
                  <c:v>292559.84782608715</c:v>
                </c:pt>
                <c:pt idx="135">
                  <c:v>292339.83695652196</c:v>
                </c:pt>
                <c:pt idx="136">
                  <c:v>292119.82608695677</c:v>
                </c:pt>
                <c:pt idx="137">
                  <c:v>291899.81521739159</c:v>
                </c:pt>
                <c:pt idx="138">
                  <c:v>291679.8043478264</c:v>
                </c:pt>
                <c:pt idx="139">
                  <c:v>291459.79347826116</c:v>
                </c:pt>
                <c:pt idx="140">
                  <c:v>291239.78260869597</c:v>
                </c:pt>
                <c:pt idx="141">
                  <c:v>291019.77173913078</c:v>
                </c:pt>
                <c:pt idx="142">
                  <c:v>290799.76086956554</c:v>
                </c:pt>
                <c:pt idx="143">
                  <c:v>290579.75000000035</c:v>
                </c:pt>
                <c:pt idx="144">
                  <c:v>290359.73913043516</c:v>
                </c:pt>
                <c:pt idx="145">
                  <c:v>290139.72826086998</c:v>
                </c:pt>
                <c:pt idx="146">
                  <c:v>289919.71739130479</c:v>
                </c:pt>
                <c:pt idx="147">
                  <c:v>289699.70652173954</c:v>
                </c:pt>
                <c:pt idx="148">
                  <c:v>289479.69565217436</c:v>
                </c:pt>
                <c:pt idx="149">
                  <c:v>289259.68478260917</c:v>
                </c:pt>
                <c:pt idx="150">
                  <c:v>289039.67391304392</c:v>
                </c:pt>
                <c:pt idx="151">
                  <c:v>288819.66304347874</c:v>
                </c:pt>
                <c:pt idx="152">
                  <c:v>288599.65217391355</c:v>
                </c:pt>
                <c:pt idx="153">
                  <c:v>288379.64130434836</c:v>
                </c:pt>
                <c:pt idx="154">
                  <c:v>288159.63043478318</c:v>
                </c:pt>
                <c:pt idx="155">
                  <c:v>287939.61956521793</c:v>
                </c:pt>
                <c:pt idx="156">
                  <c:v>287719.60869565274</c:v>
                </c:pt>
                <c:pt idx="157">
                  <c:v>287499.59782608756</c:v>
                </c:pt>
                <c:pt idx="158">
                  <c:v>287279.58695652231</c:v>
                </c:pt>
                <c:pt idx="159">
                  <c:v>287059.57608695712</c:v>
                </c:pt>
                <c:pt idx="160">
                  <c:v>286839.56521739194</c:v>
                </c:pt>
                <c:pt idx="161">
                  <c:v>286619.55434782675</c:v>
                </c:pt>
                <c:pt idx="162">
                  <c:v>286399.54347826156</c:v>
                </c:pt>
                <c:pt idx="163">
                  <c:v>286179.53260869632</c:v>
                </c:pt>
                <c:pt idx="164">
                  <c:v>285959.52173913113</c:v>
                </c:pt>
                <c:pt idx="165">
                  <c:v>285739.51086956594</c:v>
                </c:pt>
                <c:pt idx="166">
                  <c:v>285519.5000000007</c:v>
                </c:pt>
                <c:pt idx="167">
                  <c:v>285299.48913043551</c:v>
                </c:pt>
                <c:pt idx="168">
                  <c:v>285079.47826087032</c:v>
                </c:pt>
                <c:pt idx="169">
                  <c:v>284859.46739130514</c:v>
                </c:pt>
                <c:pt idx="170">
                  <c:v>284639.45652173995</c:v>
                </c:pt>
                <c:pt idx="171">
                  <c:v>284419.44565217471</c:v>
                </c:pt>
                <c:pt idx="172">
                  <c:v>284199.43478260952</c:v>
                </c:pt>
                <c:pt idx="173">
                  <c:v>283979.42391304433</c:v>
                </c:pt>
                <c:pt idx="174">
                  <c:v>283759.41304347909</c:v>
                </c:pt>
                <c:pt idx="175">
                  <c:v>283539.4021739139</c:v>
                </c:pt>
                <c:pt idx="176">
                  <c:v>283319.39130434871</c:v>
                </c:pt>
                <c:pt idx="177">
                  <c:v>283099.38043478352</c:v>
                </c:pt>
                <c:pt idx="178">
                  <c:v>282879.36956521834</c:v>
                </c:pt>
                <c:pt idx="179">
                  <c:v>282659.35869565309</c:v>
                </c:pt>
                <c:pt idx="180">
                  <c:v>282439.34782608791</c:v>
                </c:pt>
                <c:pt idx="181">
                  <c:v>282219.33695652272</c:v>
                </c:pt>
                <c:pt idx="182">
                  <c:v>281999.32608695747</c:v>
                </c:pt>
                <c:pt idx="183">
                  <c:v>281779.31521739229</c:v>
                </c:pt>
                <c:pt idx="184">
                  <c:v>281559.3043478271</c:v>
                </c:pt>
                <c:pt idx="185">
                  <c:v>281339.29347826191</c:v>
                </c:pt>
                <c:pt idx="186">
                  <c:v>275399</c:v>
                </c:pt>
                <c:pt idx="187">
                  <c:v>275656.35789473687</c:v>
                </c:pt>
                <c:pt idx="188">
                  <c:v>275913.71578947373</c:v>
                </c:pt>
                <c:pt idx="189">
                  <c:v>276171.07368421054</c:v>
                </c:pt>
                <c:pt idx="190">
                  <c:v>276428.43157894741</c:v>
                </c:pt>
                <c:pt idx="191">
                  <c:v>276685.78947368427</c:v>
                </c:pt>
                <c:pt idx="192">
                  <c:v>276943.14736842108</c:v>
                </c:pt>
                <c:pt idx="193">
                  <c:v>277200.50526315795</c:v>
                </c:pt>
                <c:pt idx="194">
                  <c:v>277457.86315789481</c:v>
                </c:pt>
                <c:pt idx="195">
                  <c:v>277715.22105263168</c:v>
                </c:pt>
                <c:pt idx="196">
                  <c:v>277972.57894736854</c:v>
                </c:pt>
                <c:pt idx="197">
                  <c:v>278229.93684210535</c:v>
                </c:pt>
                <c:pt idx="198">
                  <c:v>278487.29473684222</c:v>
                </c:pt>
                <c:pt idx="199">
                  <c:v>278744.65263157908</c:v>
                </c:pt>
                <c:pt idx="200">
                  <c:v>279002.01052631589</c:v>
                </c:pt>
                <c:pt idx="201">
                  <c:v>279259.36842105276</c:v>
                </c:pt>
                <c:pt idx="202">
                  <c:v>279516.72631578962</c:v>
                </c:pt>
                <c:pt idx="203">
                  <c:v>279774.08421052649</c:v>
                </c:pt>
                <c:pt idx="204">
                  <c:v>280031.44210526336</c:v>
                </c:pt>
                <c:pt idx="205">
                  <c:v>280288.80000000016</c:v>
                </c:pt>
                <c:pt idx="206">
                  <c:v>280546.15789473703</c:v>
                </c:pt>
                <c:pt idx="207">
                  <c:v>280803.51578947389</c:v>
                </c:pt>
                <c:pt idx="208">
                  <c:v>281060.8736842107</c:v>
                </c:pt>
                <c:pt idx="209">
                  <c:v>281318.23157894757</c:v>
                </c:pt>
                <c:pt idx="210">
                  <c:v>281575.58947368443</c:v>
                </c:pt>
                <c:pt idx="211">
                  <c:v>281832.9473684213</c:v>
                </c:pt>
                <c:pt idx="212">
                  <c:v>282090.30526315817</c:v>
                </c:pt>
                <c:pt idx="213">
                  <c:v>282347.66315789497</c:v>
                </c:pt>
                <c:pt idx="214">
                  <c:v>282605.02105263184</c:v>
                </c:pt>
                <c:pt idx="215">
                  <c:v>282862.37894736871</c:v>
                </c:pt>
                <c:pt idx="216">
                  <c:v>283119.73684210551</c:v>
                </c:pt>
                <c:pt idx="217">
                  <c:v>283377.09473684238</c:v>
                </c:pt>
                <c:pt idx="218">
                  <c:v>283634.45263157925</c:v>
                </c:pt>
                <c:pt idx="219">
                  <c:v>283891.81052631611</c:v>
                </c:pt>
                <c:pt idx="220">
                  <c:v>284149.16842105298</c:v>
                </c:pt>
                <c:pt idx="221">
                  <c:v>284406.52631578979</c:v>
                </c:pt>
                <c:pt idx="222">
                  <c:v>284663.88421052665</c:v>
                </c:pt>
                <c:pt idx="223">
                  <c:v>284921.24210526352</c:v>
                </c:pt>
                <c:pt idx="224">
                  <c:v>285178.60000000033</c:v>
                </c:pt>
                <c:pt idx="225">
                  <c:v>285435.95789473719</c:v>
                </c:pt>
                <c:pt idx="226">
                  <c:v>285693.31578947406</c:v>
                </c:pt>
                <c:pt idx="227">
                  <c:v>285950.67368421092</c:v>
                </c:pt>
                <c:pt idx="228">
                  <c:v>286208.03157894779</c:v>
                </c:pt>
                <c:pt idx="229">
                  <c:v>286465.3894736846</c:v>
                </c:pt>
                <c:pt idx="230">
                  <c:v>286722.74736842146</c:v>
                </c:pt>
                <c:pt idx="231">
                  <c:v>286980.10526315833</c:v>
                </c:pt>
                <c:pt idx="232">
                  <c:v>287237.46315789514</c:v>
                </c:pt>
                <c:pt idx="233">
                  <c:v>287494.821052632</c:v>
                </c:pt>
                <c:pt idx="234">
                  <c:v>287752.17894736887</c:v>
                </c:pt>
                <c:pt idx="235">
                  <c:v>288009.53684210574</c:v>
                </c:pt>
                <c:pt idx="236">
                  <c:v>288266.8947368426</c:v>
                </c:pt>
                <c:pt idx="237">
                  <c:v>288524.25263157941</c:v>
                </c:pt>
                <c:pt idx="238">
                  <c:v>288781.61052631628</c:v>
                </c:pt>
                <c:pt idx="239">
                  <c:v>289038.96842105314</c:v>
                </c:pt>
                <c:pt idx="240">
                  <c:v>289296.32631578995</c:v>
                </c:pt>
                <c:pt idx="241">
                  <c:v>289553.68421052682</c:v>
                </c:pt>
                <c:pt idx="242">
                  <c:v>289811.04210526368</c:v>
                </c:pt>
                <c:pt idx="243">
                  <c:v>290068.40000000055</c:v>
                </c:pt>
                <c:pt idx="244">
                  <c:v>290325.75789473741</c:v>
                </c:pt>
                <c:pt idx="245">
                  <c:v>290583.11578947422</c:v>
                </c:pt>
                <c:pt idx="246">
                  <c:v>290840.47368421109</c:v>
                </c:pt>
                <c:pt idx="247">
                  <c:v>291097.83157894795</c:v>
                </c:pt>
                <c:pt idx="248">
                  <c:v>291355.18947368476</c:v>
                </c:pt>
                <c:pt idx="249">
                  <c:v>291612.54736842163</c:v>
                </c:pt>
                <c:pt idx="250">
                  <c:v>299848</c:v>
                </c:pt>
                <c:pt idx="251">
                  <c:v>300114.26136363635</c:v>
                </c:pt>
                <c:pt idx="252">
                  <c:v>300380.52272727271</c:v>
                </c:pt>
                <c:pt idx="253">
                  <c:v>300646.78409090912</c:v>
                </c:pt>
                <c:pt idx="254">
                  <c:v>300913.04545454547</c:v>
                </c:pt>
                <c:pt idx="255">
                  <c:v>301179.30681818182</c:v>
                </c:pt>
                <c:pt idx="256">
                  <c:v>301445.56818181823</c:v>
                </c:pt>
                <c:pt idx="257">
                  <c:v>301711.82954545459</c:v>
                </c:pt>
                <c:pt idx="258">
                  <c:v>301978.09090909094</c:v>
                </c:pt>
                <c:pt idx="259">
                  <c:v>302244.35227272729</c:v>
                </c:pt>
                <c:pt idx="260">
                  <c:v>302510.61363636365</c:v>
                </c:pt>
                <c:pt idx="261">
                  <c:v>302776.87500000006</c:v>
                </c:pt>
                <c:pt idx="262">
                  <c:v>303043.13636363641</c:v>
                </c:pt>
                <c:pt idx="263">
                  <c:v>303309.39772727276</c:v>
                </c:pt>
                <c:pt idx="264">
                  <c:v>303575.65909090918</c:v>
                </c:pt>
                <c:pt idx="265">
                  <c:v>303841.92045454553</c:v>
                </c:pt>
                <c:pt idx="266">
                  <c:v>304108.18181818188</c:v>
                </c:pt>
                <c:pt idx="267">
                  <c:v>304374.44318181823</c:v>
                </c:pt>
                <c:pt idx="268">
                  <c:v>304640.70454545459</c:v>
                </c:pt>
                <c:pt idx="269">
                  <c:v>304906.965909091</c:v>
                </c:pt>
                <c:pt idx="270">
                  <c:v>305173.22727272735</c:v>
                </c:pt>
                <c:pt idx="271">
                  <c:v>305439.48863636371</c:v>
                </c:pt>
                <c:pt idx="272">
                  <c:v>305705.75000000012</c:v>
                </c:pt>
                <c:pt idx="273">
                  <c:v>305972.01136363647</c:v>
                </c:pt>
                <c:pt idx="274">
                  <c:v>306238.27272727282</c:v>
                </c:pt>
                <c:pt idx="275">
                  <c:v>306504.53409090918</c:v>
                </c:pt>
                <c:pt idx="276">
                  <c:v>306770.79545454553</c:v>
                </c:pt>
                <c:pt idx="277">
                  <c:v>307037.05681818194</c:v>
                </c:pt>
                <c:pt idx="278">
                  <c:v>307303.31818181829</c:v>
                </c:pt>
                <c:pt idx="279">
                  <c:v>307569.57954545465</c:v>
                </c:pt>
                <c:pt idx="280">
                  <c:v>307835.84090909106</c:v>
                </c:pt>
                <c:pt idx="281">
                  <c:v>308102.10227272741</c:v>
                </c:pt>
                <c:pt idx="282">
                  <c:v>308368.36363636376</c:v>
                </c:pt>
                <c:pt idx="283">
                  <c:v>308634.62500000012</c:v>
                </c:pt>
                <c:pt idx="284">
                  <c:v>308900.88636363647</c:v>
                </c:pt>
                <c:pt idx="285">
                  <c:v>309167.14772727288</c:v>
                </c:pt>
                <c:pt idx="286">
                  <c:v>309433.40909090923</c:v>
                </c:pt>
                <c:pt idx="287">
                  <c:v>309699.67045454559</c:v>
                </c:pt>
                <c:pt idx="288">
                  <c:v>309965.931818182</c:v>
                </c:pt>
                <c:pt idx="289">
                  <c:v>310232.19318181835</c:v>
                </c:pt>
                <c:pt idx="290">
                  <c:v>310498.4545454547</c:v>
                </c:pt>
                <c:pt idx="291">
                  <c:v>310764.71590909106</c:v>
                </c:pt>
                <c:pt idx="292">
                  <c:v>311030.97727272741</c:v>
                </c:pt>
                <c:pt idx="293">
                  <c:v>311297.23863636382</c:v>
                </c:pt>
                <c:pt idx="294">
                  <c:v>311563.50000000017</c:v>
                </c:pt>
                <c:pt idx="295">
                  <c:v>311829.76136363653</c:v>
                </c:pt>
                <c:pt idx="296">
                  <c:v>312096.02272727294</c:v>
                </c:pt>
                <c:pt idx="297">
                  <c:v>312362.28409090929</c:v>
                </c:pt>
                <c:pt idx="298">
                  <c:v>312628.54545454565</c:v>
                </c:pt>
                <c:pt idx="299">
                  <c:v>312894.806818182</c:v>
                </c:pt>
                <c:pt idx="300">
                  <c:v>313161.06818181835</c:v>
                </c:pt>
                <c:pt idx="301">
                  <c:v>313427.32954545476</c:v>
                </c:pt>
                <c:pt idx="302">
                  <c:v>313693.59090909112</c:v>
                </c:pt>
                <c:pt idx="303">
                  <c:v>313959.85227272747</c:v>
                </c:pt>
                <c:pt idx="304">
                  <c:v>314226.11363636388</c:v>
                </c:pt>
                <c:pt idx="305">
                  <c:v>314492.37500000023</c:v>
                </c:pt>
                <c:pt idx="306">
                  <c:v>314758.63636363659</c:v>
                </c:pt>
                <c:pt idx="307">
                  <c:v>315024.89772727294</c:v>
                </c:pt>
                <c:pt idx="308">
                  <c:v>315291.15909090929</c:v>
                </c:pt>
                <c:pt idx="309">
                  <c:v>315557.4204545457</c:v>
                </c:pt>
                <c:pt idx="310">
                  <c:v>323279</c:v>
                </c:pt>
                <c:pt idx="311">
                  <c:v>323043.56043956045</c:v>
                </c:pt>
                <c:pt idx="312">
                  <c:v>322808.12087912089</c:v>
                </c:pt>
                <c:pt idx="313">
                  <c:v>322572.68131868128</c:v>
                </c:pt>
                <c:pt idx="314">
                  <c:v>322337.24175824173</c:v>
                </c:pt>
                <c:pt idx="315">
                  <c:v>322101.80219780217</c:v>
                </c:pt>
                <c:pt idx="316">
                  <c:v>321866.36263736256</c:v>
                </c:pt>
                <c:pt idx="317">
                  <c:v>321630.92307692301</c:v>
                </c:pt>
                <c:pt idx="318">
                  <c:v>321395.48351648345</c:v>
                </c:pt>
                <c:pt idx="319">
                  <c:v>321160.0439560439</c:v>
                </c:pt>
                <c:pt idx="320">
                  <c:v>320924.60439560434</c:v>
                </c:pt>
                <c:pt idx="321">
                  <c:v>320689.16483516473</c:v>
                </c:pt>
                <c:pt idx="322">
                  <c:v>320453.72527472518</c:v>
                </c:pt>
                <c:pt idx="323">
                  <c:v>320218.28571428562</c:v>
                </c:pt>
                <c:pt idx="324">
                  <c:v>319982.84615384601</c:v>
                </c:pt>
                <c:pt idx="325">
                  <c:v>319747.40659340646</c:v>
                </c:pt>
                <c:pt idx="326">
                  <c:v>319511.9670329669</c:v>
                </c:pt>
                <c:pt idx="327">
                  <c:v>319276.52747252735</c:v>
                </c:pt>
                <c:pt idx="328">
                  <c:v>319041.08791208779</c:v>
                </c:pt>
                <c:pt idx="329">
                  <c:v>318805.64835164818</c:v>
                </c:pt>
                <c:pt idx="330">
                  <c:v>318570.20879120863</c:v>
                </c:pt>
                <c:pt idx="331">
                  <c:v>318334.76923076907</c:v>
                </c:pt>
                <c:pt idx="332">
                  <c:v>318099.32967032946</c:v>
                </c:pt>
                <c:pt idx="333">
                  <c:v>317863.89010988991</c:v>
                </c:pt>
                <c:pt idx="334">
                  <c:v>317628.45054945035</c:v>
                </c:pt>
                <c:pt idx="335">
                  <c:v>317393.0109890108</c:v>
                </c:pt>
                <c:pt idx="336">
                  <c:v>317157.57142857125</c:v>
                </c:pt>
                <c:pt idx="337">
                  <c:v>316922.13186813163</c:v>
                </c:pt>
                <c:pt idx="338">
                  <c:v>316686.69230769208</c:v>
                </c:pt>
                <c:pt idx="339">
                  <c:v>316451.25274725253</c:v>
                </c:pt>
                <c:pt idx="340">
                  <c:v>316215.81318681291</c:v>
                </c:pt>
                <c:pt idx="341">
                  <c:v>315980.37362637336</c:v>
                </c:pt>
                <c:pt idx="342">
                  <c:v>315744.9340659338</c:v>
                </c:pt>
                <c:pt idx="343">
                  <c:v>315509.49450549425</c:v>
                </c:pt>
                <c:pt idx="344">
                  <c:v>315274.0549450547</c:v>
                </c:pt>
                <c:pt idx="345">
                  <c:v>315038.61538461508</c:v>
                </c:pt>
                <c:pt idx="346">
                  <c:v>314803.17582417553</c:v>
                </c:pt>
                <c:pt idx="347">
                  <c:v>314567.73626373598</c:v>
                </c:pt>
                <c:pt idx="348">
                  <c:v>314332.29670329636</c:v>
                </c:pt>
                <c:pt idx="349">
                  <c:v>314096.85714285681</c:v>
                </c:pt>
                <c:pt idx="350">
                  <c:v>313861.41758241726</c:v>
                </c:pt>
                <c:pt idx="351">
                  <c:v>313625.9780219777</c:v>
                </c:pt>
                <c:pt idx="352">
                  <c:v>313390.53846153815</c:v>
                </c:pt>
                <c:pt idx="353">
                  <c:v>313155.09890109854</c:v>
                </c:pt>
                <c:pt idx="354">
                  <c:v>312919.65934065898</c:v>
                </c:pt>
                <c:pt idx="355">
                  <c:v>312684.21978021943</c:v>
                </c:pt>
                <c:pt idx="356">
                  <c:v>312448.78021977982</c:v>
                </c:pt>
                <c:pt idx="357">
                  <c:v>312213.34065934026</c:v>
                </c:pt>
                <c:pt idx="358">
                  <c:v>311977.90109890071</c:v>
                </c:pt>
                <c:pt idx="359">
                  <c:v>311742.46153846115</c:v>
                </c:pt>
                <c:pt idx="360">
                  <c:v>311507.0219780216</c:v>
                </c:pt>
                <c:pt idx="361">
                  <c:v>311271.58241758199</c:v>
                </c:pt>
                <c:pt idx="362">
                  <c:v>311036.14285714243</c:v>
                </c:pt>
                <c:pt idx="363">
                  <c:v>310800.70329670288</c:v>
                </c:pt>
                <c:pt idx="364">
                  <c:v>310565.26373626327</c:v>
                </c:pt>
                <c:pt idx="365">
                  <c:v>310329.82417582371</c:v>
                </c:pt>
                <c:pt idx="366">
                  <c:v>310094.38461538416</c:v>
                </c:pt>
                <c:pt idx="367">
                  <c:v>309858.9450549446</c:v>
                </c:pt>
                <c:pt idx="368">
                  <c:v>309623.50549450505</c:v>
                </c:pt>
                <c:pt idx="369">
                  <c:v>309388.06593406544</c:v>
                </c:pt>
                <c:pt idx="370">
                  <c:v>309152.62637362588</c:v>
                </c:pt>
                <c:pt idx="371">
                  <c:v>301854</c:v>
                </c:pt>
                <c:pt idx="372">
                  <c:v>302043.11702127662</c:v>
                </c:pt>
                <c:pt idx="373">
                  <c:v>302232.23404255317</c:v>
                </c:pt>
                <c:pt idx="374">
                  <c:v>302421.35106382973</c:v>
                </c:pt>
                <c:pt idx="375">
                  <c:v>302610.46808510635</c:v>
                </c:pt>
                <c:pt idx="376">
                  <c:v>302799.58510638296</c:v>
                </c:pt>
                <c:pt idx="377">
                  <c:v>302988.70212765952</c:v>
                </c:pt>
                <c:pt idx="378">
                  <c:v>303177.81914893608</c:v>
                </c:pt>
                <c:pt idx="379">
                  <c:v>303366.93617021269</c:v>
                </c:pt>
                <c:pt idx="380">
                  <c:v>303556.05319148931</c:v>
                </c:pt>
                <c:pt idx="381">
                  <c:v>303745.17021276586</c:v>
                </c:pt>
                <c:pt idx="382">
                  <c:v>303934.28723404242</c:v>
                </c:pt>
                <c:pt idx="383">
                  <c:v>304123.40425531904</c:v>
                </c:pt>
                <c:pt idx="384">
                  <c:v>304312.52127659565</c:v>
                </c:pt>
                <c:pt idx="385">
                  <c:v>304501.63829787221</c:v>
                </c:pt>
                <c:pt idx="386">
                  <c:v>304690.75531914877</c:v>
                </c:pt>
                <c:pt idx="387">
                  <c:v>304879.87234042538</c:v>
                </c:pt>
                <c:pt idx="388">
                  <c:v>305068.989361702</c:v>
                </c:pt>
                <c:pt idx="389">
                  <c:v>305258.10638297856</c:v>
                </c:pt>
                <c:pt idx="390">
                  <c:v>305447.22340425511</c:v>
                </c:pt>
                <c:pt idx="391">
                  <c:v>305636.34042553173</c:v>
                </c:pt>
                <c:pt idx="392">
                  <c:v>305825.45744680834</c:v>
                </c:pt>
                <c:pt idx="393">
                  <c:v>306014.5744680849</c:v>
                </c:pt>
                <c:pt idx="394">
                  <c:v>306203.69148936146</c:v>
                </c:pt>
                <c:pt idx="395">
                  <c:v>306392.80851063807</c:v>
                </c:pt>
                <c:pt idx="396">
                  <c:v>306581.92553191469</c:v>
                </c:pt>
                <c:pt idx="397">
                  <c:v>306771.04255319125</c:v>
                </c:pt>
                <c:pt idx="398">
                  <c:v>306960.15957446781</c:v>
                </c:pt>
                <c:pt idx="399">
                  <c:v>307149.27659574442</c:v>
                </c:pt>
                <c:pt idx="400">
                  <c:v>307338.39361702104</c:v>
                </c:pt>
                <c:pt idx="401">
                  <c:v>307527.51063829759</c:v>
                </c:pt>
                <c:pt idx="402">
                  <c:v>307716.62765957415</c:v>
                </c:pt>
                <c:pt idx="403">
                  <c:v>307905.74468085077</c:v>
                </c:pt>
                <c:pt idx="404">
                  <c:v>308094.86170212738</c:v>
                </c:pt>
                <c:pt idx="405">
                  <c:v>308283.97872340394</c:v>
                </c:pt>
                <c:pt idx="406">
                  <c:v>308473.0957446805</c:v>
                </c:pt>
                <c:pt idx="407">
                  <c:v>308662.21276595711</c:v>
                </c:pt>
                <c:pt idx="408">
                  <c:v>308851.32978723373</c:v>
                </c:pt>
                <c:pt idx="409">
                  <c:v>309040.44680851029</c:v>
                </c:pt>
                <c:pt idx="410">
                  <c:v>309229.56382978684</c:v>
                </c:pt>
                <c:pt idx="411">
                  <c:v>309418.68085106346</c:v>
                </c:pt>
                <c:pt idx="412">
                  <c:v>309607.79787234007</c:v>
                </c:pt>
                <c:pt idx="413">
                  <c:v>309796.91489361663</c:v>
                </c:pt>
                <c:pt idx="414">
                  <c:v>309986.03191489319</c:v>
                </c:pt>
                <c:pt idx="415">
                  <c:v>310175.1489361698</c:v>
                </c:pt>
                <c:pt idx="416">
                  <c:v>310364.26595744642</c:v>
                </c:pt>
                <c:pt idx="417">
                  <c:v>310553.38297872298</c:v>
                </c:pt>
                <c:pt idx="418">
                  <c:v>310742.49999999953</c:v>
                </c:pt>
                <c:pt idx="419">
                  <c:v>310931.61702127615</c:v>
                </c:pt>
                <c:pt idx="420">
                  <c:v>311120.73404255277</c:v>
                </c:pt>
                <c:pt idx="421">
                  <c:v>311309.85106382932</c:v>
                </c:pt>
                <c:pt idx="422">
                  <c:v>311498.96808510588</c:v>
                </c:pt>
                <c:pt idx="423">
                  <c:v>311688.0851063825</c:v>
                </c:pt>
                <c:pt idx="424">
                  <c:v>311877.20212765911</c:v>
                </c:pt>
                <c:pt idx="425">
                  <c:v>312066.31914893567</c:v>
                </c:pt>
                <c:pt idx="426">
                  <c:v>312255.43617021223</c:v>
                </c:pt>
                <c:pt idx="427">
                  <c:v>312444.55319148884</c:v>
                </c:pt>
                <c:pt idx="428">
                  <c:v>312633.67021276546</c:v>
                </c:pt>
                <c:pt idx="429">
                  <c:v>312822.78723404201</c:v>
                </c:pt>
                <c:pt idx="430">
                  <c:v>313011.90425531857</c:v>
                </c:pt>
                <c:pt idx="431">
                  <c:v>313201.02127659519</c:v>
                </c:pt>
                <c:pt idx="432">
                  <c:v>313390.1382978718</c:v>
                </c:pt>
                <c:pt idx="433">
                  <c:v>313579.25531914836</c:v>
                </c:pt>
                <c:pt idx="434">
                  <c:v>313768.37234042492</c:v>
                </c:pt>
                <c:pt idx="435">
                  <c:v>313957.48936170153</c:v>
                </c:pt>
                <c:pt idx="436">
                  <c:v>314146.60638297815</c:v>
                </c:pt>
                <c:pt idx="437">
                  <c:v>319631</c:v>
                </c:pt>
                <c:pt idx="438">
                  <c:v>319426.03260869568</c:v>
                </c:pt>
                <c:pt idx="439">
                  <c:v>319221.06521739135</c:v>
                </c:pt>
                <c:pt idx="440">
                  <c:v>319016.09782608697</c:v>
                </c:pt>
                <c:pt idx="441">
                  <c:v>318811.13043478265</c:v>
                </c:pt>
                <c:pt idx="442">
                  <c:v>318606.16304347833</c:v>
                </c:pt>
                <c:pt idx="443">
                  <c:v>318401.19565217395</c:v>
                </c:pt>
                <c:pt idx="444">
                  <c:v>318196.22826086963</c:v>
                </c:pt>
                <c:pt idx="445">
                  <c:v>317991.2608695653</c:v>
                </c:pt>
                <c:pt idx="446">
                  <c:v>317786.29347826098</c:v>
                </c:pt>
                <c:pt idx="447">
                  <c:v>317581.32608695666</c:v>
                </c:pt>
                <c:pt idx="448">
                  <c:v>317376.35869565228</c:v>
                </c:pt>
                <c:pt idx="449">
                  <c:v>317171.39130434796</c:v>
                </c:pt>
                <c:pt idx="450">
                  <c:v>316966.42391304363</c:v>
                </c:pt>
                <c:pt idx="451">
                  <c:v>316761.45652173925</c:v>
                </c:pt>
                <c:pt idx="452">
                  <c:v>316556.48913043493</c:v>
                </c:pt>
                <c:pt idx="453">
                  <c:v>316351.52173913061</c:v>
                </c:pt>
                <c:pt idx="454">
                  <c:v>316146.55434782628</c:v>
                </c:pt>
                <c:pt idx="455">
                  <c:v>315941.58695652196</c:v>
                </c:pt>
                <c:pt idx="456">
                  <c:v>315736.61956521758</c:v>
                </c:pt>
                <c:pt idx="457">
                  <c:v>315531.65217391326</c:v>
                </c:pt>
                <c:pt idx="458">
                  <c:v>315326.68478260894</c:v>
                </c:pt>
                <c:pt idx="459">
                  <c:v>315121.71739130456</c:v>
                </c:pt>
                <c:pt idx="460">
                  <c:v>314916.75000000023</c:v>
                </c:pt>
                <c:pt idx="461">
                  <c:v>314711.78260869591</c:v>
                </c:pt>
                <c:pt idx="462">
                  <c:v>314506.81521739159</c:v>
                </c:pt>
                <c:pt idx="463">
                  <c:v>314301.84782608727</c:v>
                </c:pt>
                <c:pt idx="464">
                  <c:v>314096.88043478288</c:v>
                </c:pt>
                <c:pt idx="465">
                  <c:v>313891.91304347856</c:v>
                </c:pt>
                <c:pt idx="466">
                  <c:v>313686.94565217424</c:v>
                </c:pt>
                <c:pt idx="467">
                  <c:v>313481.97826086986</c:v>
                </c:pt>
                <c:pt idx="468">
                  <c:v>313277.01086956554</c:v>
                </c:pt>
                <c:pt idx="469">
                  <c:v>313072.04347826121</c:v>
                </c:pt>
                <c:pt idx="470">
                  <c:v>312867.07608695689</c:v>
                </c:pt>
                <c:pt idx="471">
                  <c:v>312662.10869565257</c:v>
                </c:pt>
                <c:pt idx="472">
                  <c:v>312457.14130434819</c:v>
                </c:pt>
                <c:pt idx="473">
                  <c:v>312252.17391304387</c:v>
                </c:pt>
                <c:pt idx="474">
                  <c:v>312047.20652173954</c:v>
                </c:pt>
                <c:pt idx="475">
                  <c:v>311842.23913043516</c:v>
                </c:pt>
                <c:pt idx="476">
                  <c:v>311637.27173913084</c:v>
                </c:pt>
                <c:pt idx="477">
                  <c:v>311432.30434782652</c:v>
                </c:pt>
                <c:pt idx="478">
                  <c:v>311227.33695652219</c:v>
                </c:pt>
                <c:pt idx="479">
                  <c:v>311022.36956521787</c:v>
                </c:pt>
                <c:pt idx="480">
                  <c:v>310817.40217391349</c:v>
                </c:pt>
                <c:pt idx="481">
                  <c:v>310612.43478260917</c:v>
                </c:pt>
                <c:pt idx="482">
                  <c:v>310407.46739130485</c:v>
                </c:pt>
                <c:pt idx="483">
                  <c:v>310202.50000000047</c:v>
                </c:pt>
                <c:pt idx="484">
                  <c:v>309997.53260869614</c:v>
                </c:pt>
                <c:pt idx="485">
                  <c:v>309792.56521739182</c:v>
                </c:pt>
                <c:pt idx="486">
                  <c:v>309587.5978260875</c:v>
                </c:pt>
                <c:pt idx="487">
                  <c:v>309382.63043478318</c:v>
                </c:pt>
                <c:pt idx="488">
                  <c:v>309177.66304347879</c:v>
                </c:pt>
                <c:pt idx="489">
                  <c:v>308972.69565217447</c:v>
                </c:pt>
                <c:pt idx="490">
                  <c:v>308767.72826087015</c:v>
                </c:pt>
                <c:pt idx="491">
                  <c:v>308562.76086956577</c:v>
                </c:pt>
                <c:pt idx="492">
                  <c:v>308357.79347826145</c:v>
                </c:pt>
                <c:pt idx="493">
                  <c:v>308152.82608695712</c:v>
                </c:pt>
                <c:pt idx="494">
                  <c:v>307947.8586956528</c:v>
                </c:pt>
                <c:pt idx="495">
                  <c:v>307742.89130434848</c:v>
                </c:pt>
                <c:pt idx="496">
                  <c:v>307537.9239130441</c:v>
                </c:pt>
                <c:pt idx="497">
                  <c:v>307332.95652173978</c:v>
                </c:pt>
                <c:pt idx="498">
                  <c:v>307127.98913043545</c:v>
                </c:pt>
                <c:pt idx="499">
                  <c:v>306923.02173913107</c:v>
                </c:pt>
                <c:pt idx="500">
                  <c:v>306718.05434782675</c:v>
                </c:pt>
                <c:pt idx="501">
                  <c:v>300774</c:v>
                </c:pt>
                <c:pt idx="502">
                  <c:v>300861.76666666666</c:v>
                </c:pt>
                <c:pt idx="503">
                  <c:v>300949.53333333333</c:v>
                </c:pt>
                <c:pt idx="504">
                  <c:v>301037.3</c:v>
                </c:pt>
                <c:pt idx="505">
                  <c:v>301125.06666666665</c:v>
                </c:pt>
                <c:pt idx="506">
                  <c:v>301212.83333333331</c:v>
                </c:pt>
                <c:pt idx="507">
                  <c:v>301300.59999999998</c:v>
                </c:pt>
                <c:pt idx="508">
                  <c:v>301388.36666666664</c:v>
                </c:pt>
                <c:pt idx="509">
                  <c:v>301476.1333333333</c:v>
                </c:pt>
                <c:pt idx="510">
                  <c:v>301563.89999999997</c:v>
                </c:pt>
                <c:pt idx="511">
                  <c:v>301651.66666666663</c:v>
                </c:pt>
                <c:pt idx="512">
                  <c:v>301739.43333333329</c:v>
                </c:pt>
                <c:pt idx="513">
                  <c:v>301827.19999999995</c:v>
                </c:pt>
                <c:pt idx="514">
                  <c:v>301914.96666666662</c:v>
                </c:pt>
                <c:pt idx="515">
                  <c:v>302002.73333333328</c:v>
                </c:pt>
                <c:pt idx="516">
                  <c:v>302090.49999999994</c:v>
                </c:pt>
                <c:pt idx="517">
                  <c:v>302178.2666666666</c:v>
                </c:pt>
                <c:pt idx="518">
                  <c:v>302266.03333333327</c:v>
                </c:pt>
                <c:pt idx="519">
                  <c:v>302353.79999999993</c:v>
                </c:pt>
                <c:pt idx="520">
                  <c:v>302441.56666666659</c:v>
                </c:pt>
                <c:pt idx="521">
                  <c:v>302529.33333333326</c:v>
                </c:pt>
                <c:pt idx="522">
                  <c:v>302617.09999999992</c:v>
                </c:pt>
                <c:pt idx="523">
                  <c:v>302704.86666666658</c:v>
                </c:pt>
                <c:pt idx="524">
                  <c:v>302792.63333333324</c:v>
                </c:pt>
                <c:pt idx="525">
                  <c:v>302880.39999999991</c:v>
                </c:pt>
                <c:pt idx="526">
                  <c:v>302968.16666666657</c:v>
                </c:pt>
                <c:pt idx="527">
                  <c:v>303055.93333333323</c:v>
                </c:pt>
                <c:pt idx="528">
                  <c:v>303143.6999999999</c:v>
                </c:pt>
                <c:pt idx="529">
                  <c:v>303231.46666666656</c:v>
                </c:pt>
                <c:pt idx="530">
                  <c:v>303319.23333333322</c:v>
                </c:pt>
                <c:pt idx="531">
                  <c:v>303406.99999999988</c:v>
                </c:pt>
                <c:pt idx="532">
                  <c:v>303494.76666666655</c:v>
                </c:pt>
                <c:pt idx="533">
                  <c:v>303582.53333333321</c:v>
                </c:pt>
                <c:pt idx="534">
                  <c:v>303670.29999999987</c:v>
                </c:pt>
                <c:pt idx="535">
                  <c:v>303758.06666666653</c:v>
                </c:pt>
                <c:pt idx="536">
                  <c:v>303845.8333333332</c:v>
                </c:pt>
                <c:pt idx="537">
                  <c:v>303933.59999999986</c:v>
                </c:pt>
                <c:pt idx="538">
                  <c:v>304021.36666666652</c:v>
                </c:pt>
                <c:pt idx="539">
                  <c:v>304109.13333333319</c:v>
                </c:pt>
                <c:pt idx="540">
                  <c:v>304196.89999999985</c:v>
                </c:pt>
                <c:pt idx="541">
                  <c:v>304284.66666666651</c:v>
                </c:pt>
                <c:pt idx="542">
                  <c:v>304372.43333333317</c:v>
                </c:pt>
                <c:pt idx="543">
                  <c:v>304460.19999999984</c:v>
                </c:pt>
                <c:pt idx="544">
                  <c:v>304547.9666666665</c:v>
                </c:pt>
                <c:pt idx="545">
                  <c:v>304635.73333333316</c:v>
                </c:pt>
                <c:pt idx="546">
                  <c:v>304723.49999999983</c:v>
                </c:pt>
                <c:pt idx="547">
                  <c:v>304811.26666666649</c:v>
                </c:pt>
                <c:pt idx="548">
                  <c:v>304899.03333333315</c:v>
                </c:pt>
                <c:pt idx="549">
                  <c:v>304986.79999999981</c:v>
                </c:pt>
                <c:pt idx="550">
                  <c:v>305074.56666666648</c:v>
                </c:pt>
                <c:pt idx="551">
                  <c:v>305162.33333333314</c:v>
                </c:pt>
                <c:pt idx="552">
                  <c:v>305250.0999999998</c:v>
                </c:pt>
                <c:pt idx="553">
                  <c:v>305337.86666666646</c:v>
                </c:pt>
                <c:pt idx="554">
                  <c:v>305425.63333333313</c:v>
                </c:pt>
                <c:pt idx="555">
                  <c:v>305513.39999999979</c:v>
                </c:pt>
                <c:pt idx="556">
                  <c:v>305601.16666666645</c:v>
                </c:pt>
                <c:pt idx="557">
                  <c:v>305688.93333333312</c:v>
                </c:pt>
                <c:pt idx="558">
                  <c:v>305776.69999999978</c:v>
                </c:pt>
                <c:pt idx="559">
                  <c:v>305864.46666666644</c:v>
                </c:pt>
                <c:pt idx="560">
                  <c:v>305952.2333333331</c:v>
                </c:pt>
                <c:pt idx="561">
                  <c:v>306039.99999999977</c:v>
                </c:pt>
                <c:pt idx="562">
                  <c:v>306127.76666666643</c:v>
                </c:pt>
                <c:pt idx="563">
                  <c:v>308673</c:v>
                </c:pt>
                <c:pt idx="564">
                  <c:v>308546.78021978022</c:v>
                </c:pt>
                <c:pt idx="565">
                  <c:v>308420.56043956045</c:v>
                </c:pt>
                <c:pt idx="566">
                  <c:v>308294.34065934073</c:v>
                </c:pt>
                <c:pt idx="567">
                  <c:v>308168.12087912095</c:v>
                </c:pt>
                <c:pt idx="568">
                  <c:v>308041.90109890117</c:v>
                </c:pt>
                <c:pt idx="569">
                  <c:v>307915.68131868145</c:v>
                </c:pt>
                <c:pt idx="570">
                  <c:v>307789.46153846168</c:v>
                </c:pt>
                <c:pt idx="571">
                  <c:v>307663.2417582419</c:v>
                </c:pt>
                <c:pt idx="572">
                  <c:v>307537.02197802212</c:v>
                </c:pt>
                <c:pt idx="573">
                  <c:v>307410.80219780235</c:v>
                </c:pt>
                <c:pt idx="574">
                  <c:v>307284.58241758263</c:v>
                </c:pt>
                <c:pt idx="575">
                  <c:v>307158.36263736285</c:v>
                </c:pt>
                <c:pt idx="576">
                  <c:v>307032.14285714307</c:v>
                </c:pt>
                <c:pt idx="577">
                  <c:v>306905.92307692335</c:v>
                </c:pt>
                <c:pt idx="578">
                  <c:v>306779.70329670358</c:v>
                </c:pt>
                <c:pt idx="579">
                  <c:v>306653.4835164838</c:v>
                </c:pt>
                <c:pt idx="580">
                  <c:v>306527.26373626402</c:v>
                </c:pt>
                <c:pt idx="581">
                  <c:v>306401.04395604425</c:v>
                </c:pt>
                <c:pt idx="582">
                  <c:v>306274.82417582453</c:v>
                </c:pt>
                <c:pt idx="583">
                  <c:v>306148.60439560475</c:v>
                </c:pt>
                <c:pt idx="584">
                  <c:v>306022.38461538497</c:v>
                </c:pt>
                <c:pt idx="585">
                  <c:v>305896.16483516525</c:v>
                </c:pt>
                <c:pt idx="586">
                  <c:v>305769.94505494548</c:v>
                </c:pt>
                <c:pt idx="587">
                  <c:v>305643.7252747257</c:v>
                </c:pt>
                <c:pt idx="588">
                  <c:v>305517.50549450592</c:v>
                </c:pt>
                <c:pt idx="589">
                  <c:v>305391.28571428615</c:v>
                </c:pt>
                <c:pt idx="590">
                  <c:v>305265.06593406643</c:v>
                </c:pt>
                <c:pt idx="591">
                  <c:v>305138.84615384665</c:v>
                </c:pt>
                <c:pt idx="592">
                  <c:v>305012.62637362687</c:v>
                </c:pt>
                <c:pt idx="593">
                  <c:v>304886.40659340716</c:v>
                </c:pt>
                <c:pt idx="594">
                  <c:v>304760.18681318738</c:v>
                </c:pt>
                <c:pt idx="595">
                  <c:v>304633.9670329676</c:v>
                </c:pt>
                <c:pt idx="596">
                  <c:v>304507.74725274782</c:v>
                </c:pt>
                <c:pt idx="597">
                  <c:v>304381.52747252805</c:v>
                </c:pt>
                <c:pt idx="598">
                  <c:v>304255.30769230833</c:v>
                </c:pt>
                <c:pt idx="599">
                  <c:v>304129.08791208855</c:v>
                </c:pt>
                <c:pt idx="600">
                  <c:v>304002.86813186877</c:v>
                </c:pt>
                <c:pt idx="601">
                  <c:v>303876.64835164906</c:v>
                </c:pt>
                <c:pt idx="602">
                  <c:v>303750.42857142928</c:v>
                </c:pt>
                <c:pt idx="603">
                  <c:v>303624.2087912095</c:v>
                </c:pt>
                <c:pt idx="604">
                  <c:v>303497.98901098972</c:v>
                </c:pt>
                <c:pt idx="605">
                  <c:v>303371.76923076995</c:v>
                </c:pt>
                <c:pt idx="606">
                  <c:v>303245.54945055023</c:v>
                </c:pt>
                <c:pt idx="607">
                  <c:v>303119.32967033045</c:v>
                </c:pt>
                <c:pt idx="608">
                  <c:v>302993.10989011067</c:v>
                </c:pt>
                <c:pt idx="609">
                  <c:v>302866.89010989096</c:v>
                </c:pt>
                <c:pt idx="610">
                  <c:v>302740.67032967118</c:v>
                </c:pt>
                <c:pt idx="611">
                  <c:v>302614.4505494514</c:v>
                </c:pt>
                <c:pt idx="612">
                  <c:v>302488.23076923162</c:v>
                </c:pt>
                <c:pt idx="613">
                  <c:v>302362.01098901185</c:v>
                </c:pt>
                <c:pt idx="614">
                  <c:v>302235.79120879213</c:v>
                </c:pt>
                <c:pt idx="615">
                  <c:v>302109.57142857235</c:v>
                </c:pt>
                <c:pt idx="616">
                  <c:v>301983.35164835257</c:v>
                </c:pt>
                <c:pt idx="617">
                  <c:v>301857.13186813286</c:v>
                </c:pt>
                <c:pt idx="618">
                  <c:v>301730.91208791308</c:v>
                </c:pt>
                <c:pt idx="619">
                  <c:v>301604.6923076933</c:v>
                </c:pt>
                <c:pt idx="620">
                  <c:v>301478.47252747352</c:v>
                </c:pt>
                <c:pt idx="621">
                  <c:v>301352.25274725375</c:v>
                </c:pt>
                <c:pt idx="622">
                  <c:v>301226.03296703403</c:v>
                </c:pt>
                <c:pt idx="623">
                  <c:v>301099.81318681425</c:v>
                </c:pt>
                <c:pt idx="624">
                  <c:v>297187</c:v>
                </c:pt>
                <c:pt idx="625">
                  <c:v>297758.03296703298</c:v>
                </c:pt>
                <c:pt idx="626">
                  <c:v>298329.06593406596</c:v>
                </c:pt>
                <c:pt idx="627">
                  <c:v>298900.09890109894</c:v>
                </c:pt>
                <c:pt idx="628">
                  <c:v>299471.13186813192</c:v>
                </c:pt>
                <c:pt idx="629">
                  <c:v>300042.16483516491</c:v>
                </c:pt>
                <c:pt idx="630">
                  <c:v>300613.19780219789</c:v>
                </c:pt>
                <c:pt idx="631">
                  <c:v>301184.23076923087</c:v>
                </c:pt>
                <c:pt idx="632">
                  <c:v>301755.26373626385</c:v>
                </c:pt>
                <c:pt idx="633">
                  <c:v>302326.29670329683</c:v>
                </c:pt>
                <c:pt idx="634">
                  <c:v>302897.32967032981</c:v>
                </c:pt>
                <c:pt idx="635">
                  <c:v>303468.36263736279</c:v>
                </c:pt>
                <c:pt idx="636">
                  <c:v>304039.39560439577</c:v>
                </c:pt>
                <c:pt idx="637">
                  <c:v>304610.42857142875</c:v>
                </c:pt>
                <c:pt idx="638">
                  <c:v>305181.46153846174</c:v>
                </c:pt>
                <c:pt idx="639">
                  <c:v>305752.49450549472</c:v>
                </c:pt>
                <c:pt idx="640">
                  <c:v>306323.5274725277</c:v>
                </c:pt>
                <c:pt idx="641">
                  <c:v>306894.56043956068</c:v>
                </c:pt>
                <c:pt idx="642">
                  <c:v>307465.59340659366</c:v>
                </c:pt>
                <c:pt idx="643">
                  <c:v>308036.62637362664</c:v>
                </c:pt>
                <c:pt idx="644">
                  <c:v>308607.65934065962</c:v>
                </c:pt>
                <c:pt idx="645">
                  <c:v>309178.6923076926</c:v>
                </c:pt>
                <c:pt idx="646">
                  <c:v>309749.72527472558</c:v>
                </c:pt>
                <c:pt idx="647">
                  <c:v>310320.75824175857</c:v>
                </c:pt>
                <c:pt idx="648">
                  <c:v>310891.79120879155</c:v>
                </c:pt>
                <c:pt idx="649">
                  <c:v>311462.82417582453</c:v>
                </c:pt>
                <c:pt idx="650">
                  <c:v>312033.85714285751</c:v>
                </c:pt>
                <c:pt idx="651">
                  <c:v>312604.89010989049</c:v>
                </c:pt>
                <c:pt idx="652">
                  <c:v>313175.92307692347</c:v>
                </c:pt>
                <c:pt idx="653">
                  <c:v>313746.95604395645</c:v>
                </c:pt>
                <c:pt idx="654">
                  <c:v>314317.98901098943</c:v>
                </c:pt>
                <c:pt idx="655">
                  <c:v>314889.02197802241</c:v>
                </c:pt>
                <c:pt idx="656">
                  <c:v>315460.0549450554</c:v>
                </c:pt>
                <c:pt idx="657">
                  <c:v>316031.08791208838</c:v>
                </c:pt>
                <c:pt idx="658">
                  <c:v>316602.12087912136</c:v>
                </c:pt>
                <c:pt idx="659">
                  <c:v>317173.15384615434</c:v>
                </c:pt>
                <c:pt idx="660">
                  <c:v>317744.18681318732</c:v>
                </c:pt>
                <c:pt idx="661">
                  <c:v>318315.2197802203</c:v>
                </c:pt>
                <c:pt idx="662">
                  <c:v>318886.25274725328</c:v>
                </c:pt>
                <c:pt idx="663">
                  <c:v>319457.28571428626</c:v>
                </c:pt>
                <c:pt idx="664">
                  <c:v>320028.31868131924</c:v>
                </c:pt>
                <c:pt idx="665">
                  <c:v>320599.35164835223</c:v>
                </c:pt>
                <c:pt idx="666">
                  <c:v>321170.38461538521</c:v>
                </c:pt>
                <c:pt idx="667">
                  <c:v>321741.41758241819</c:v>
                </c:pt>
                <c:pt idx="668">
                  <c:v>322312.45054945117</c:v>
                </c:pt>
                <c:pt idx="669">
                  <c:v>322883.48351648415</c:v>
                </c:pt>
                <c:pt idx="670">
                  <c:v>323454.51648351713</c:v>
                </c:pt>
                <c:pt idx="671">
                  <c:v>324025.54945055011</c:v>
                </c:pt>
                <c:pt idx="672">
                  <c:v>324596.58241758309</c:v>
                </c:pt>
                <c:pt idx="673">
                  <c:v>325167.61538461607</c:v>
                </c:pt>
                <c:pt idx="674">
                  <c:v>325738.64835164906</c:v>
                </c:pt>
                <c:pt idx="675">
                  <c:v>326309.68131868204</c:v>
                </c:pt>
                <c:pt idx="676">
                  <c:v>326880.71428571502</c:v>
                </c:pt>
                <c:pt idx="677">
                  <c:v>327451.747252748</c:v>
                </c:pt>
                <c:pt idx="678">
                  <c:v>328022.78021978098</c:v>
                </c:pt>
                <c:pt idx="679">
                  <c:v>328593.81318681396</c:v>
                </c:pt>
                <c:pt idx="680">
                  <c:v>329164.84615384694</c:v>
                </c:pt>
                <c:pt idx="681">
                  <c:v>329735.87912087992</c:v>
                </c:pt>
                <c:pt idx="682">
                  <c:v>330306.9120879129</c:v>
                </c:pt>
                <c:pt idx="683">
                  <c:v>330877.94505494589</c:v>
                </c:pt>
                <c:pt idx="684">
                  <c:v>331448.97802197887</c:v>
                </c:pt>
                <c:pt idx="685">
                  <c:v>332020.01098901185</c:v>
                </c:pt>
                <c:pt idx="686">
                  <c:v>332591.04395604483</c:v>
                </c:pt>
                <c:pt idx="687">
                  <c:v>333162.07692307781</c:v>
                </c:pt>
                <c:pt idx="688">
                  <c:v>333733.10989011079</c:v>
                </c:pt>
                <c:pt idx="689">
                  <c:v>349151</c:v>
                </c:pt>
                <c:pt idx="690">
                  <c:v>348704.55913978495</c:v>
                </c:pt>
                <c:pt idx="691">
                  <c:v>348258.1182795699</c:v>
                </c:pt>
                <c:pt idx="692">
                  <c:v>347811.67741935485</c:v>
                </c:pt>
                <c:pt idx="693">
                  <c:v>347365.2365591398</c:v>
                </c:pt>
                <c:pt idx="694">
                  <c:v>346918.79569892475</c:v>
                </c:pt>
                <c:pt idx="695">
                  <c:v>346472.3548387097</c:v>
                </c:pt>
                <c:pt idx="696">
                  <c:v>346025.91397849465</c:v>
                </c:pt>
                <c:pt idx="697">
                  <c:v>345579.47311827959</c:v>
                </c:pt>
                <c:pt idx="698">
                  <c:v>345133.03225806454</c:v>
                </c:pt>
                <c:pt idx="699">
                  <c:v>344686.59139784949</c:v>
                </c:pt>
                <c:pt idx="700">
                  <c:v>344240.15053763444</c:v>
                </c:pt>
                <c:pt idx="701">
                  <c:v>343793.70967741939</c:v>
                </c:pt>
                <c:pt idx="702">
                  <c:v>343347.26881720434</c:v>
                </c:pt>
                <c:pt idx="703">
                  <c:v>342900.82795698929</c:v>
                </c:pt>
                <c:pt idx="704">
                  <c:v>342454.38709677424</c:v>
                </c:pt>
                <c:pt idx="705">
                  <c:v>342007.94623655919</c:v>
                </c:pt>
                <c:pt idx="706">
                  <c:v>341561.50537634414</c:v>
                </c:pt>
                <c:pt idx="707">
                  <c:v>341115.06451612909</c:v>
                </c:pt>
                <c:pt idx="708">
                  <c:v>340668.62365591404</c:v>
                </c:pt>
                <c:pt idx="709">
                  <c:v>340222.18279569899</c:v>
                </c:pt>
                <c:pt idx="710">
                  <c:v>339775.74193548394</c:v>
                </c:pt>
                <c:pt idx="711">
                  <c:v>339329.30107526889</c:v>
                </c:pt>
                <c:pt idx="712">
                  <c:v>338882.86021505384</c:v>
                </c:pt>
                <c:pt idx="713">
                  <c:v>338436.41935483878</c:v>
                </c:pt>
                <c:pt idx="714">
                  <c:v>337989.97849462373</c:v>
                </c:pt>
                <c:pt idx="715">
                  <c:v>337543.53763440868</c:v>
                </c:pt>
                <c:pt idx="716">
                  <c:v>337097.09677419363</c:v>
                </c:pt>
                <c:pt idx="717">
                  <c:v>336650.65591397858</c:v>
                </c:pt>
                <c:pt idx="718">
                  <c:v>336204.21505376353</c:v>
                </c:pt>
                <c:pt idx="719">
                  <c:v>335757.77419354848</c:v>
                </c:pt>
                <c:pt idx="720">
                  <c:v>335311.33333333343</c:v>
                </c:pt>
                <c:pt idx="721">
                  <c:v>334864.89247311838</c:v>
                </c:pt>
                <c:pt idx="722">
                  <c:v>334418.45161290333</c:v>
                </c:pt>
                <c:pt idx="723">
                  <c:v>333972.01075268828</c:v>
                </c:pt>
                <c:pt idx="724">
                  <c:v>333525.56989247323</c:v>
                </c:pt>
                <c:pt idx="725">
                  <c:v>333079.12903225818</c:v>
                </c:pt>
                <c:pt idx="726">
                  <c:v>332632.68817204313</c:v>
                </c:pt>
                <c:pt idx="727">
                  <c:v>332186.24731182808</c:v>
                </c:pt>
                <c:pt idx="728">
                  <c:v>331739.80645161303</c:v>
                </c:pt>
                <c:pt idx="729">
                  <c:v>331293.36559139797</c:v>
                </c:pt>
                <c:pt idx="730">
                  <c:v>330846.92473118292</c:v>
                </c:pt>
                <c:pt idx="731">
                  <c:v>330400.48387096787</c:v>
                </c:pt>
                <c:pt idx="732">
                  <c:v>329954.04301075282</c:v>
                </c:pt>
                <c:pt idx="733">
                  <c:v>329507.60215053777</c:v>
                </c:pt>
                <c:pt idx="734">
                  <c:v>329061.16129032272</c:v>
                </c:pt>
                <c:pt idx="735">
                  <c:v>328614.72043010767</c:v>
                </c:pt>
                <c:pt idx="736">
                  <c:v>328168.27956989262</c:v>
                </c:pt>
                <c:pt idx="737">
                  <c:v>327721.83870967757</c:v>
                </c:pt>
                <c:pt idx="738">
                  <c:v>327275.39784946252</c:v>
                </c:pt>
                <c:pt idx="739">
                  <c:v>326828.95698924747</c:v>
                </c:pt>
                <c:pt idx="740">
                  <c:v>326382.51612903242</c:v>
                </c:pt>
                <c:pt idx="741">
                  <c:v>325936.07526881737</c:v>
                </c:pt>
                <c:pt idx="742">
                  <c:v>325489.63440860232</c:v>
                </c:pt>
                <c:pt idx="743">
                  <c:v>325043.19354838727</c:v>
                </c:pt>
                <c:pt idx="744">
                  <c:v>324596.75268817222</c:v>
                </c:pt>
                <c:pt idx="745">
                  <c:v>324150.31182795716</c:v>
                </c:pt>
                <c:pt idx="746">
                  <c:v>323703.87096774211</c:v>
                </c:pt>
                <c:pt idx="747">
                  <c:v>323257.43010752706</c:v>
                </c:pt>
                <c:pt idx="748">
                  <c:v>322810.98924731201</c:v>
                </c:pt>
                <c:pt idx="749">
                  <c:v>322364.54838709696</c:v>
                </c:pt>
                <c:pt idx="750">
                  <c:v>321918.10752688191</c:v>
                </c:pt>
                <c:pt idx="751">
                  <c:v>321471.66666666686</c:v>
                </c:pt>
                <c:pt idx="752">
                  <c:v>321025.22580645181</c:v>
                </c:pt>
                <c:pt idx="753">
                  <c:v>307632</c:v>
                </c:pt>
                <c:pt idx="754">
                  <c:v>308048.92134831462</c:v>
                </c:pt>
                <c:pt idx="755">
                  <c:v>308465.84269662923</c:v>
                </c:pt>
                <c:pt idx="756">
                  <c:v>308882.76404494385</c:v>
                </c:pt>
                <c:pt idx="757">
                  <c:v>309299.68539325846</c:v>
                </c:pt>
                <c:pt idx="758">
                  <c:v>309716.60674157308</c:v>
                </c:pt>
                <c:pt idx="759">
                  <c:v>310133.5280898877</c:v>
                </c:pt>
                <c:pt idx="760">
                  <c:v>310550.44943820231</c:v>
                </c:pt>
                <c:pt idx="761">
                  <c:v>310967.37078651693</c:v>
                </c:pt>
                <c:pt idx="762">
                  <c:v>311384.29213483154</c:v>
                </c:pt>
                <c:pt idx="763">
                  <c:v>311801.21348314616</c:v>
                </c:pt>
                <c:pt idx="764">
                  <c:v>312218.13483146077</c:v>
                </c:pt>
                <c:pt idx="765">
                  <c:v>312635.05617977539</c:v>
                </c:pt>
                <c:pt idx="766">
                  <c:v>313051.97752809001</c:v>
                </c:pt>
                <c:pt idx="767">
                  <c:v>313468.89887640462</c:v>
                </c:pt>
                <c:pt idx="768">
                  <c:v>313885.82022471924</c:v>
                </c:pt>
                <c:pt idx="769">
                  <c:v>314302.74157303385</c:v>
                </c:pt>
                <c:pt idx="770">
                  <c:v>314719.66292134847</c:v>
                </c:pt>
                <c:pt idx="771">
                  <c:v>315136.58426966309</c:v>
                </c:pt>
                <c:pt idx="772">
                  <c:v>315553.5056179777</c:v>
                </c:pt>
                <c:pt idx="773">
                  <c:v>315970.42696629232</c:v>
                </c:pt>
                <c:pt idx="774">
                  <c:v>316387.34831460693</c:v>
                </c:pt>
                <c:pt idx="775">
                  <c:v>316804.26966292155</c:v>
                </c:pt>
                <c:pt idx="776">
                  <c:v>317221.19101123617</c:v>
                </c:pt>
                <c:pt idx="777">
                  <c:v>317638.11235955078</c:v>
                </c:pt>
                <c:pt idx="778">
                  <c:v>318055.0337078654</c:v>
                </c:pt>
                <c:pt idx="779">
                  <c:v>318471.95505618001</c:v>
                </c:pt>
                <c:pt idx="780">
                  <c:v>318888.87640449463</c:v>
                </c:pt>
                <c:pt idx="781">
                  <c:v>319305.79775280925</c:v>
                </c:pt>
                <c:pt idx="782">
                  <c:v>319722.71910112386</c:v>
                </c:pt>
                <c:pt idx="783">
                  <c:v>320139.64044943848</c:v>
                </c:pt>
                <c:pt idx="784">
                  <c:v>320556.56179775309</c:v>
                </c:pt>
                <c:pt idx="785">
                  <c:v>320973.48314606771</c:v>
                </c:pt>
                <c:pt idx="786">
                  <c:v>321390.40449438232</c:v>
                </c:pt>
                <c:pt idx="787">
                  <c:v>321807.32584269694</c:v>
                </c:pt>
                <c:pt idx="788">
                  <c:v>322224.24719101156</c:v>
                </c:pt>
                <c:pt idx="789">
                  <c:v>322641.16853932617</c:v>
                </c:pt>
                <c:pt idx="790">
                  <c:v>323058.08988764079</c:v>
                </c:pt>
                <c:pt idx="791">
                  <c:v>323475.0112359554</c:v>
                </c:pt>
                <c:pt idx="792">
                  <c:v>323891.93258427002</c:v>
                </c:pt>
                <c:pt idx="793">
                  <c:v>324308.85393258464</c:v>
                </c:pt>
                <c:pt idx="794">
                  <c:v>324725.77528089925</c:v>
                </c:pt>
                <c:pt idx="795">
                  <c:v>325142.69662921387</c:v>
                </c:pt>
                <c:pt idx="796">
                  <c:v>325559.61797752848</c:v>
                </c:pt>
                <c:pt idx="797">
                  <c:v>325976.5393258431</c:v>
                </c:pt>
                <c:pt idx="798">
                  <c:v>326393.46067415772</c:v>
                </c:pt>
                <c:pt idx="799">
                  <c:v>326810.38202247233</c:v>
                </c:pt>
                <c:pt idx="800">
                  <c:v>327227.30337078695</c:v>
                </c:pt>
                <c:pt idx="801">
                  <c:v>327644.22471910156</c:v>
                </c:pt>
                <c:pt idx="802">
                  <c:v>328061.14606741618</c:v>
                </c:pt>
                <c:pt idx="803">
                  <c:v>328478.06741573079</c:v>
                </c:pt>
                <c:pt idx="804">
                  <c:v>328894.98876404541</c:v>
                </c:pt>
                <c:pt idx="805">
                  <c:v>329311.91011236003</c:v>
                </c:pt>
                <c:pt idx="806">
                  <c:v>329728.83146067464</c:v>
                </c:pt>
                <c:pt idx="807">
                  <c:v>330145.75280898926</c:v>
                </c:pt>
                <c:pt idx="808">
                  <c:v>330562.67415730387</c:v>
                </c:pt>
                <c:pt idx="809">
                  <c:v>330979.59550561849</c:v>
                </c:pt>
                <c:pt idx="810">
                  <c:v>331396.51685393311</c:v>
                </c:pt>
                <c:pt idx="811">
                  <c:v>331813.43820224772</c:v>
                </c:pt>
                <c:pt idx="812">
                  <c:v>332230.35955056234</c:v>
                </c:pt>
                <c:pt idx="813">
                  <c:v>344738</c:v>
                </c:pt>
                <c:pt idx="814">
                  <c:v>344553.35164835164</c:v>
                </c:pt>
                <c:pt idx="815">
                  <c:v>344368.70329670329</c:v>
                </c:pt>
                <c:pt idx="816">
                  <c:v>344184.05494505493</c:v>
                </c:pt>
                <c:pt idx="817">
                  <c:v>343999.40659340657</c:v>
                </c:pt>
                <c:pt idx="818">
                  <c:v>343814.75824175822</c:v>
                </c:pt>
                <c:pt idx="819">
                  <c:v>343630.10989010986</c:v>
                </c:pt>
                <c:pt idx="820">
                  <c:v>343445.4615384615</c:v>
                </c:pt>
                <c:pt idx="821">
                  <c:v>343260.81318681315</c:v>
                </c:pt>
                <c:pt idx="822">
                  <c:v>343076.16483516479</c:v>
                </c:pt>
                <c:pt idx="823">
                  <c:v>342891.51648351643</c:v>
                </c:pt>
                <c:pt idx="824">
                  <c:v>342706.86813186808</c:v>
                </c:pt>
                <c:pt idx="825">
                  <c:v>342522.21978021972</c:v>
                </c:pt>
                <c:pt idx="826">
                  <c:v>342337.57142857136</c:v>
                </c:pt>
                <c:pt idx="827">
                  <c:v>342152.92307692301</c:v>
                </c:pt>
                <c:pt idx="828">
                  <c:v>341968.27472527465</c:v>
                </c:pt>
                <c:pt idx="829">
                  <c:v>341783.62637362629</c:v>
                </c:pt>
                <c:pt idx="830">
                  <c:v>341598.97802197793</c:v>
                </c:pt>
                <c:pt idx="831">
                  <c:v>341414.32967032958</c:v>
                </c:pt>
                <c:pt idx="832">
                  <c:v>341229.68131868122</c:v>
                </c:pt>
                <c:pt idx="833">
                  <c:v>341045.03296703286</c:v>
                </c:pt>
                <c:pt idx="834">
                  <c:v>340860.38461538451</c:v>
                </c:pt>
                <c:pt idx="835">
                  <c:v>340675.73626373615</c:v>
                </c:pt>
                <c:pt idx="836">
                  <c:v>340491.08791208779</c:v>
                </c:pt>
                <c:pt idx="837">
                  <c:v>340306.43956043944</c:v>
                </c:pt>
                <c:pt idx="838">
                  <c:v>340121.79120879108</c:v>
                </c:pt>
                <c:pt idx="839">
                  <c:v>339937.14285714272</c:v>
                </c:pt>
                <c:pt idx="840">
                  <c:v>339752.49450549437</c:v>
                </c:pt>
                <c:pt idx="841">
                  <c:v>339567.84615384601</c:v>
                </c:pt>
                <c:pt idx="842">
                  <c:v>339383.19780219765</c:v>
                </c:pt>
                <c:pt idx="843">
                  <c:v>339198.5494505493</c:v>
                </c:pt>
                <c:pt idx="844">
                  <c:v>339013.90109890094</c:v>
                </c:pt>
                <c:pt idx="845">
                  <c:v>338829.25274725258</c:v>
                </c:pt>
                <c:pt idx="846">
                  <c:v>338644.60439560423</c:v>
                </c:pt>
                <c:pt idx="847">
                  <c:v>338459.95604395587</c:v>
                </c:pt>
                <c:pt idx="848">
                  <c:v>338275.30769230751</c:v>
                </c:pt>
                <c:pt idx="849">
                  <c:v>338090.65934065916</c:v>
                </c:pt>
                <c:pt idx="850">
                  <c:v>337906.0109890108</c:v>
                </c:pt>
                <c:pt idx="851">
                  <c:v>337721.36263736244</c:v>
                </c:pt>
                <c:pt idx="852">
                  <c:v>337536.71428571409</c:v>
                </c:pt>
                <c:pt idx="853">
                  <c:v>337352.06593406573</c:v>
                </c:pt>
                <c:pt idx="854">
                  <c:v>337167.41758241737</c:v>
                </c:pt>
                <c:pt idx="855">
                  <c:v>336982.76923076902</c:v>
                </c:pt>
                <c:pt idx="856">
                  <c:v>336798.12087912066</c:v>
                </c:pt>
                <c:pt idx="857">
                  <c:v>336613.4725274723</c:v>
                </c:pt>
                <c:pt idx="858">
                  <c:v>336428.82417582395</c:v>
                </c:pt>
                <c:pt idx="859">
                  <c:v>336244.17582417559</c:v>
                </c:pt>
                <c:pt idx="860">
                  <c:v>336059.52747252723</c:v>
                </c:pt>
                <c:pt idx="861">
                  <c:v>335874.87912087888</c:v>
                </c:pt>
                <c:pt idx="862">
                  <c:v>335690.23076923052</c:v>
                </c:pt>
                <c:pt idx="863">
                  <c:v>335505.58241758216</c:v>
                </c:pt>
                <c:pt idx="864">
                  <c:v>335320.9340659338</c:v>
                </c:pt>
                <c:pt idx="865">
                  <c:v>335136.28571428545</c:v>
                </c:pt>
                <c:pt idx="866">
                  <c:v>334951.63736263709</c:v>
                </c:pt>
                <c:pt idx="867">
                  <c:v>334766.98901098873</c:v>
                </c:pt>
                <c:pt idx="868">
                  <c:v>334582.34065934038</c:v>
                </c:pt>
                <c:pt idx="869">
                  <c:v>334397.69230769202</c:v>
                </c:pt>
                <c:pt idx="870">
                  <c:v>334213.04395604366</c:v>
                </c:pt>
                <c:pt idx="871">
                  <c:v>334028.39560439531</c:v>
                </c:pt>
                <c:pt idx="872">
                  <c:v>333843.74725274695</c:v>
                </c:pt>
                <c:pt idx="873">
                  <c:v>333659.09890109859</c:v>
                </c:pt>
                <c:pt idx="874">
                  <c:v>333474.45054945024</c:v>
                </c:pt>
                <c:pt idx="875">
                  <c:v>327935</c:v>
                </c:pt>
                <c:pt idx="876">
                  <c:v>327935.02247191011</c:v>
                </c:pt>
                <c:pt idx="877">
                  <c:v>327935.04494382022</c:v>
                </c:pt>
                <c:pt idx="878">
                  <c:v>327935.06741573033</c:v>
                </c:pt>
                <c:pt idx="879">
                  <c:v>327935.08988764044</c:v>
                </c:pt>
                <c:pt idx="880">
                  <c:v>327935.11235955055</c:v>
                </c:pt>
                <c:pt idx="881">
                  <c:v>327935.13483146066</c:v>
                </c:pt>
                <c:pt idx="882">
                  <c:v>327935.15730337077</c:v>
                </c:pt>
                <c:pt idx="883">
                  <c:v>327935.17977528088</c:v>
                </c:pt>
                <c:pt idx="884">
                  <c:v>327935.20224719099</c:v>
                </c:pt>
                <c:pt idx="885">
                  <c:v>327935.2247191011</c:v>
                </c:pt>
                <c:pt idx="886">
                  <c:v>327935.24719101121</c:v>
                </c:pt>
                <c:pt idx="887">
                  <c:v>327935.26966292132</c:v>
                </c:pt>
                <c:pt idx="888">
                  <c:v>327935.29213483143</c:v>
                </c:pt>
                <c:pt idx="889">
                  <c:v>327935.31460674154</c:v>
                </c:pt>
                <c:pt idx="890">
                  <c:v>327935.33707865165</c:v>
                </c:pt>
                <c:pt idx="891">
                  <c:v>327935.35955056176</c:v>
                </c:pt>
                <c:pt idx="892">
                  <c:v>327935.38202247187</c:v>
                </c:pt>
                <c:pt idx="893">
                  <c:v>327935.40449438198</c:v>
                </c:pt>
                <c:pt idx="894">
                  <c:v>327935.42696629209</c:v>
                </c:pt>
                <c:pt idx="895">
                  <c:v>327935.44943820219</c:v>
                </c:pt>
                <c:pt idx="896">
                  <c:v>327935.4719101123</c:v>
                </c:pt>
                <c:pt idx="897">
                  <c:v>327935.49438202241</c:v>
                </c:pt>
                <c:pt idx="898">
                  <c:v>327935.51685393252</c:v>
                </c:pt>
                <c:pt idx="899">
                  <c:v>327935.53932584263</c:v>
                </c:pt>
                <c:pt idx="900">
                  <c:v>327935.56179775274</c:v>
                </c:pt>
                <c:pt idx="901">
                  <c:v>327935.58426966285</c:v>
                </c:pt>
                <c:pt idx="902">
                  <c:v>327935.60674157296</c:v>
                </c:pt>
                <c:pt idx="903">
                  <c:v>327935.62921348307</c:v>
                </c:pt>
                <c:pt idx="904">
                  <c:v>327935.65168539318</c:v>
                </c:pt>
                <c:pt idx="905">
                  <c:v>327935.67415730329</c:v>
                </c:pt>
                <c:pt idx="906">
                  <c:v>327935.6966292134</c:v>
                </c:pt>
                <c:pt idx="907">
                  <c:v>327935.71910112351</c:v>
                </c:pt>
                <c:pt idx="908">
                  <c:v>327935.74157303362</c:v>
                </c:pt>
                <c:pt idx="909">
                  <c:v>327935.76404494373</c:v>
                </c:pt>
                <c:pt idx="910">
                  <c:v>327935.78651685384</c:v>
                </c:pt>
                <c:pt idx="911">
                  <c:v>327935.80898876395</c:v>
                </c:pt>
                <c:pt idx="912">
                  <c:v>327935.83146067406</c:v>
                </c:pt>
                <c:pt idx="913">
                  <c:v>327935.85393258417</c:v>
                </c:pt>
                <c:pt idx="914">
                  <c:v>327935.87640449428</c:v>
                </c:pt>
                <c:pt idx="915">
                  <c:v>327935.89887640439</c:v>
                </c:pt>
                <c:pt idx="916">
                  <c:v>327935.9213483145</c:v>
                </c:pt>
                <c:pt idx="917">
                  <c:v>327935.94382022461</c:v>
                </c:pt>
                <c:pt idx="918">
                  <c:v>327935.96629213472</c:v>
                </c:pt>
                <c:pt idx="919">
                  <c:v>327935.98876404483</c:v>
                </c:pt>
                <c:pt idx="920">
                  <c:v>327936.01123595494</c:v>
                </c:pt>
                <c:pt idx="921">
                  <c:v>327936.03370786505</c:v>
                </c:pt>
                <c:pt idx="922">
                  <c:v>327936.05617977516</c:v>
                </c:pt>
                <c:pt idx="923">
                  <c:v>327936.07865168527</c:v>
                </c:pt>
                <c:pt idx="924">
                  <c:v>327936.10112359538</c:v>
                </c:pt>
                <c:pt idx="925">
                  <c:v>327936.12359550549</c:v>
                </c:pt>
                <c:pt idx="926">
                  <c:v>327936.1460674156</c:v>
                </c:pt>
                <c:pt idx="927">
                  <c:v>327936.16853932571</c:v>
                </c:pt>
                <c:pt idx="928">
                  <c:v>327936.19101123582</c:v>
                </c:pt>
                <c:pt idx="929">
                  <c:v>327936.21348314593</c:v>
                </c:pt>
                <c:pt idx="930">
                  <c:v>327936.23595505604</c:v>
                </c:pt>
                <c:pt idx="931">
                  <c:v>327936.25842696615</c:v>
                </c:pt>
                <c:pt idx="932">
                  <c:v>327936.28089887626</c:v>
                </c:pt>
                <c:pt idx="933">
                  <c:v>327936.30337078637</c:v>
                </c:pt>
                <c:pt idx="934">
                  <c:v>327936.32584269647</c:v>
                </c:pt>
                <c:pt idx="935">
                  <c:v>327936.34831460658</c:v>
                </c:pt>
                <c:pt idx="936">
                  <c:v>327936.37078651669</c:v>
                </c:pt>
                <c:pt idx="937">
                  <c:v>327936.3932584268</c:v>
                </c:pt>
                <c:pt idx="938">
                  <c:v>327936.41573033691</c:v>
                </c:pt>
                <c:pt idx="939">
                  <c:v>327936.43820224702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1F-413C-9516-4D1791A42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8516360"/>
        <c:axId val="288516752"/>
      </c:lineChart>
      <c:dateAx>
        <c:axId val="288516360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516752"/>
        <c:crosses val="autoZero"/>
        <c:auto val="1"/>
        <c:lblOffset val="100"/>
        <c:baseTimeUnit val="days"/>
      </c:dateAx>
      <c:valAx>
        <c:axId val="288516752"/>
        <c:scaling>
          <c:orientation val="minMax"/>
          <c:max val="8400000"/>
          <c:min val="10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8516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0" i="0" u="none" strike="noStrike" baseline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Нефтедобывающая отрасль 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646520537117926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'[Графики для диплома.xlsx]Нефть'!$Q$1</c:f>
              <c:strCache>
                <c:ptCount val="1"/>
                <c:pt idx="0">
                  <c:v>Роснефть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диплома.xlsx]Нефть'!$P$2:$P$941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диплома.xlsx]Нефть'!$Q$2:$Q$941</c:f>
              <c:numCache>
                <c:formatCode>General</c:formatCode>
                <c:ptCount val="940"/>
                <c:pt idx="0">
                  <c:v>5619000</c:v>
                </c:pt>
                <c:pt idx="1">
                  <c:v>5619000</c:v>
                </c:pt>
                <c:pt idx="2">
                  <c:v>5619000</c:v>
                </c:pt>
                <c:pt idx="3">
                  <c:v>5619000</c:v>
                </c:pt>
                <c:pt idx="4">
                  <c:v>5619000</c:v>
                </c:pt>
                <c:pt idx="5">
                  <c:v>5619000</c:v>
                </c:pt>
                <c:pt idx="6">
                  <c:v>5619000</c:v>
                </c:pt>
                <c:pt idx="7">
                  <c:v>5619000</c:v>
                </c:pt>
                <c:pt idx="8">
                  <c:v>5619000</c:v>
                </c:pt>
                <c:pt idx="9">
                  <c:v>5619000</c:v>
                </c:pt>
                <c:pt idx="10">
                  <c:v>5619000</c:v>
                </c:pt>
                <c:pt idx="11">
                  <c:v>5619000</c:v>
                </c:pt>
                <c:pt idx="12">
                  <c:v>5619000</c:v>
                </c:pt>
                <c:pt idx="13">
                  <c:v>5619000</c:v>
                </c:pt>
                <c:pt idx="14">
                  <c:v>5619000</c:v>
                </c:pt>
                <c:pt idx="15">
                  <c:v>5619000</c:v>
                </c:pt>
                <c:pt idx="16">
                  <c:v>5619000</c:v>
                </c:pt>
                <c:pt idx="17">
                  <c:v>5619000</c:v>
                </c:pt>
                <c:pt idx="18">
                  <c:v>5619000</c:v>
                </c:pt>
                <c:pt idx="19">
                  <c:v>5619000</c:v>
                </c:pt>
                <c:pt idx="20">
                  <c:v>5619000</c:v>
                </c:pt>
                <c:pt idx="21">
                  <c:v>5619000</c:v>
                </c:pt>
                <c:pt idx="22">
                  <c:v>5619000</c:v>
                </c:pt>
                <c:pt idx="23">
                  <c:v>5619000</c:v>
                </c:pt>
                <c:pt idx="24">
                  <c:v>5619000</c:v>
                </c:pt>
                <c:pt idx="25">
                  <c:v>5619000</c:v>
                </c:pt>
                <c:pt idx="26">
                  <c:v>5619000</c:v>
                </c:pt>
                <c:pt idx="27">
                  <c:v>5619000</c:v>
                </c:pt>
                <c:pt idx="28">
                  <c:v>5619000</c:v>
                </c:pt>
                <c:pt idx="29">
                  <c:v>5619000</c:v>
                </c:pt>
                <c:pt idx="30">
                  <c:v>5619000</c:v>
                </c:pt>
                <c:pt idx="31">
                  <c:v>5619000</c:v>
                </c:pt>
                <c:pt idx="32">
                  <c:v>5619000</c:v>
                </c:pt>
                <c:pt idx="33">
                  <c:v>5619000</c:v>
                </c:pt>
                <c:pt idx="34">
                  <c:v>5619000</c:v>
                </c:pt>
                <c:pt idx="35">
                  <c:v>5619000</c:v>
                </c:pt>
                <c:pt idx="36">
                  <c:v>5619000</c:v>
                </c:pt>
                <c:pt idx="37">
                  <c:v>5619000</c:v>
                </c:pt>
                <c:pt idx="38">
                  <c:v>5619000</c:v>
                </c:pt>
                <c:pt idx="39">
                  <c:v>5619000</c:v>
                </c:pt>
                <c:pt idx="40">
                  <c:v>5619000</c:v>
                </c:pt>
                <c:pt idx="41">
                  <c:v>5619000</c:v>
                </c:pt>
                <c:pt idx="42">
                  <c:v>5619000</c:v>
                </c:pt>
                <c:pt idx="43">
                  <c:v>5619000</c:v>
                </c:pt>
                <c:pt idx="44">
                  <c:v>5619000</c:v>
                </c:pt>
                <c:pt idx="45">
                  <c:v>5619000</c:v>
                </c:pt>
                <c:pt idx="46">
                  <c:v>5619000</c:v>
                </c:pt>
                <c:pt idx="47">
                  <c:v>5619000</c:v>
                </c:pt>
                <c:pt idx="48">
                  <c:v>5619000</c:v>
                </c:pt>
                <c:pt idx="49">
                  <c:v>5619000</c:v>
                </c:pt>
                <c:pt idx="50">
                  <c:v>5619000</c:v>
                </c:pt>
                <c:pt idx="51">
                  <c:v>5619000</c:v>
                </c:pt>
                <c:pt idx="52">
                  <c:v>5619000</c:v>
                </c:pt>
                <c:pt idx="53">
                  <c:v>5619000</c:v>
                </c:pt>
                <c:pt idx="54">
                  <c:v>5619000</c:v>
                </c:pt>
                <c:pt idx="55">
                  <c:v>5619000</c:v>
                </c:pt>
                <c:pt idx="56">
                  <c:v>5619000</c:v>
                </c:pt>
                <c:pt idx="57">
                  <c:v>5619000</c:v>
                </c:pt>
                <c:pt idx="58">
                  <c:v>5619000</c:v>
                </c:pt>
                <c:pt idx="59">
                  <c:v>5465000</c:v>
                </c:pt>
                <c:pt idx="60">
                  <c:v>5465000</c:v>
                </c:pt>
                <c:pt idx="61">
                  <c:v>5465000</c:v>
                </c:pt>
                <c:pt idx="62">
                  <c:v>5465000</c:v>
                </c:pt>
                <c:pt idx="63">
                  <c:v>5465000</c:v>
                </c:pt>
                <c:pt idx="64">
                  <c:v>5465000</c:v>
                </c:pt>
                <c:pt idx="65">
                  <c:v>5465000</c:v>
                </c:pt>
                <c:pt idx="66">
                  <c:v>5465000</c:v>
                </c:pt>
                <c:pt idx="67">
                  <c:v>5465000</c:v>
                </c:pt>
                <c:pt idx="68">
                  <c:v>5465000</c:v>
                </c:pt>
                <c:pt idx="69">
                  <c:v>5465000</c:v>
                </c:pt>
                <c:pt idx="70">
                  <c:v>5465000</c:v>
                </c:pt>
                <c:pt idx="71">
                  <c:v>5465000</c:v>
                </c:pt>
                <c:pt idx="72">
                  <c:v>5465000</c:v>
                </c:pt>
                <c:pt idx="73">
                  <c:v>5465000</c:v>
                </c:pt>
                <c:pt idx="74">
                  <c:v>5465000</c:v>
                </c:pt>
                <c:pt idx="75">
                  <c:v>5465000</c:v>
                </c:pt>
                <c:pt idx="76">
                  <c:v>5465000</c:v>
                </c:pt>
                <c:pt idx="77">
                  <c:v>5465000</c:v>
                </c:pt>
                <c:pt idx="78">
                  <c:v>5465000</c:v>
                </c:pt>
                <c:pt idx="79">
                  <c:v>5465000</c:v>
                </c:pt>
                <c:pt idx="80">
                  <c:v>5465000</c:v>
                </c:pt>
                <c:pt idx="81">
                  <c:v>5465000</c:v>
                </c:pt>
                <c:pt idx="82">
                  <c:v>5465000</c:v>
                </c:pt>
                <c:pt idx="83">
                  <c:v>5465000</c:v>
                </c:pt>
                <c:pt idx="84">
                  <c:v>5465000</c:v>
                </c:pt>
                <c:pt idx="85">
                  <c:v>5465000</c:v>
                </c:pt>
                <c:pt idx="86">
                  <c:v>5465000</c:v>
                </c:pt>
                <c:pt idx="87">
                  <c:v>5465000</c:v>
                </c:pt>
                <c:pt idx="88">
                  <c:v>5465000</c:v>
                </c:pt>
                <c:pt idx="89">
                  <c:v>5465000</c:v>
                </c:pt>
                <c:pt idx="90">
                  <c:v>5465000</c:v>
                </c:pt>
                <c:pt idx="91">
                  <c:v>5465000</c:v>
                </c:pt>
                <c:pt idx="92">
                  <c:v>5465000</c:v>
                </c:pt>
                <c:pt idx="93">
                  <c:v>5465000</c:v>
                </c:pt>
                <c:pt idx="94">
                  <c:v>5465000</c:v>
                </c:pt>
                <c:pt idx="95">
                  <c:v>5465000</c:v>
                </c:pt>
                <c:pt idx="96">
                  <c:v>5465000</c:v>
                </c:pt>
                <c:pt idx="97">
                  <c:v>5465000</c:v>
                </c:pt>
                <c:pt idx="98">
                  <c:v>5465000</c:v>
                </c:pt>
                <c:pt idx="99">
                  <c:v>5465000</c:v>
                </c:pt>
                <c:pt idx="100">
                  <c:v>5465000</c:v>
                </c:pt>
                <c:pt idx="101">
                  <c:v>5465000</c:v>
                </c:pt>
                <c:pt idx="102">
                  <c:v>5465000</c:v>
                </c:pt>
                <c:pt idx="103">
                  <c:v>5465000</c:v>
                </c:pt>
                <c:pt idx="104">
                  <c:v>5465000</c:v>
                </c:pt>
                <c:pt idx="105">
                  <c:v>5465000</c:v>
                </c:pt>
                <c:pt idx="106">
                  <c:v>5465000</c:v>
                </c:pt>
                <c:pt idx="107">
                  <c:v>5465000</c:v>
                </c:pt>
                <c:pt idx="108">
                  <c:v>5465000</c:v>
                </c:pt>
                <c:pt idx="109">
                  <c:v>5465000</c:v>
                </c:pt>
                <c:pt idx="110">
                  <c:v>5465000</c:v>
                </c:pt>
                <c:pt idx="111">
                  <c:v>5465000</c:v>
                </c:pt>
                <c:pt idx="112">
                  <c:v>5465000</c:v>
                </c:pt>
                <c:pt idx="113">
                  <c:v>5465000</c:v>
                </c:pt>
                <c:pt idx="114">
                  <c:v>5465000</c:v>
                </c:pt>
                <c:pt idx="115">
                  <c:v>5465000</c:v>
                </c:pt>
                <c:pt idx="116">
                  <c:v>5465000</c:v>
                </c:pt>
                <c:pt idx="117">
                  <c:v>5465000</c:v>
                </c:pt>
                <c:pt idx="118">
                  <c:v>5465000</c:v>
                </c:pt>
                <c:pt idx="119">
                  <c:v>5465000</c:v>
                </c:pt>
                <c:pt idx="120">
                  <c:v>6517000</c:v>
                </c:pt>
                <c:pt idx="121">
                  <c:v>6517000</c:v>
                </c:pt>
                <c:pt idx="122">
                  <c:v>6517000</c:v>
                </c:pt>
                <c:pt idx="123">
                  <c:v>6517000</c:v>
                </c:pt>
                <c:pt idx="124">
                  <c:v>6517000</c:v>
                </c:pt>
                <c:pt idx="125">
                  <c:v>6517000</c:v>
                </c:pt>
                <c:pt idx="126">
                  <c:v>6517000</c:v>
                </c:pt>
                <c:pt idx="127">
                  <c:v>6517000</c:v>
                </c:pt>
                <c:pt idx="128">
                  <c:v>6517000</c:v>
                </c:pt>
                <c:pt idx="129">
                  <c:v>6517000</c:v>
                </c:pt>
                <c:pt idx="130">
                  <c:v>6517000</c:v>
                </c:pt>
                <c:pt idx="131">
                  <c:v>6517000</c:v>
                </c:pt>
                <c:pt idx="132">
                  <c:v>6517000</c:v>
                </c:pt>
                <c:pt idx="133">
                  <c:v>6517000</c:v>
                </c:pt>
                <c:pt idx="134">
                  <c:v>6517000</c:v>
                </c:pt>
                <c:pt idx="135">
                  <c:v>6517000</c:v>
                </c:pt>
                <c:pt idx="136">
                  <c:v>6517000</c:v>
                </c:pt>
                <c:pt idx="137">
                  <c:v>6517000</c:v>
                </c:pt>
                <c:pt idx="138">
                  <c:v>6517000</c:v>
                </c:pt>
                <c:pt idx="139">
                  <c:v>6517000</c:v>
                </c:pt>
                <c:pt idx="140">
                  <c:v>6517000</c:v>
                </c:pt>
                <c:pt idx="141">
                  <c:v>6517000</c:v>
                </c:pt>
                <c:pt idx="142">
                  <c:v>6517000</c:v>
                </c:pt>
                <c:pt idx="143">
                  <c:v>6517000</c:v>
                </c:pt>
                <c:pt idx="144">
                  <c:v>6517000</c:v>
                </c:pt>
                <c:pt idx="145">
                  <c:v>6517000</c:v>
                </c:pt>
                <c:pt idx="146">
                  <c:v>6517000</c:v>
                </c:pt>
                <c:pt idx="147">
                  <c:v>6517000</c:v>
                </c:pt>
                <c:pt idx="148">
                  <c:v>6517000</c:v>
                </c:pt>
                <c:pt idx="149">
                  <c:v>6517000</c:v>
                </c:pt>
                <c:pt idx="150">
                  <c:v>6517000</c:v>
                </c:pt>
                <c:pt idx="151">
                  <c:v>6517000</c:v>
                </c:pt>
                <c:pt idx="152">
                  <c:v>6517000</c:v>
                </c:pt>
                <c:pt idx="153">
                  <c:v>6517000</c:v>
                </c:pt>
                <c:pt idx="154">
                  <c:v>6517000</c:v>
                </c:pt>
                <c:pt idx="155">
                  <c:v>6517000</c:v>
                </c:pt>
                <c:pt idx="156">
                  <c:v>6517000</c:v>
                </c:pt>
                <c:pt idx="157">
                  <c:v>6517000</c:v>
                </c:pt>
                <c:pt idx="158">
                  <c:v>6517000</c:v>
                </c:pt>
                <c:pt idx="159">
                  <c:v>6517000</c:v>
                </c:pt>
                <c:pt idx="160">
                  <c:v>6517000</c:v>
                </c:pt>
                <c:pt idx="161">
                  <c:v>6517000</c:v>
                </c:pt>
                <c:pt idx="162">
                  <c:v>6517000</c:v>
                </c:pt>
                <c:pt idx="163">
                  <c:v>6517000</c:v>
                </c:pt>
                <c:pt idx="164">
                  <c:v>6517000</c:v>
                </c:pt>
                <c:pt idx="165">
                  <c:v>6517000</c:v>
                </c:pt>
                <c:pt idx="166">
                  <c:v>6517000</c:v>
                </c:pt>
                <c:pt idx="167">
                  <c:v>6517000</c:v>
                </c:pt>
                <c:pt idx="168">
                  <c:v>6517000</c:v>
                </c:pt>
                <c:pt idx="169">
                  <c:v>6517000</c:v>
                </c:pt>
                <c:pt idx="170">
                  <c:v>6517000</c:v>
                </c:pt>
                <c:pt idx="171">
                  <c:v>6517000</c:v>
                </c:pt>
                <c:pt idx="172">
                  <c:v>6517000</c:v>
                </c:pt>
                <c:pt idx="173">
                  <c:v>6517000</c:v>
                </c:pt>
                <c:pt idx="174">
                  <c:v>6517000</c:v>
                </c:pt>
                <c:pt idx="175">
                  <c:v>6517000</c:v>
                </c:pt>
                <c:pt idx="176">
                  <c:v>6517000</c:v>
                </c:pt>
                <c:pt idx="177">
                  <c:v>6517000</c:v>
                </c:pt>
                <c:pt idx="178">
                  <c:v>6517000</c:v>
                </c:pt>
                <c:pt idx="179">
                  <c:v>6517000</c:v>
                </c:pt>
                <c:pt idx="180">
                  <c:v>6517000</c:v>
                </c:pt>
                <c:pt idx="181">
                  <c:v>6517000</c:v>
                </c:pt>
                <c:pt idx="182">
                  <c:v>6517000</c:v>
                </c:pt>
                <c:pt idx="183">
                  <c:v>6517000</c:v>
                </c:pt>
                <c:pt idx="184">
                  <c:v>6517000</c:v>
                </c:pt>
                <c:pt idx="185">
                  <c:v>6517000</c:v>
                </c:pt>
                <c:pt idx="186">
                  <c:v>6713000</c:v>
                </c:pt>
                <c:pt idx="187">
                  <c:v>6713000</c:v>
                </c:pt>
                <c:pt idx="188">
                  <c:v>6713000</c:v>
                </c:pt>
                <c:pt idx="189">
                  <c:v>6713000</c:v>
                </c:pt>
                <c:pt idx="190">
                  <c:v>6713000</c:v>
                </c:pt>
                <c:pt idx="191">
                  <c:v>6713000</c:v>
                </c:pt>
                <c:pt idx="192">
                  <c:v>6713000</c:v>
                </c:pt>
                <c:pt idx="193">
                  <c:v>6713000</c:v>
                </c:pt>
                <c:pt idx="194">
                  <c:v>6713000</c:v>
                </c:pt>
                <c:pt idx="195">
                  <c:v>6713000</c:v>
                </c:pt>
                <c:pt idx="196">
                  <c:v>6713000</c:v>
                </c:pt>
                <c:pt idx="197">
                  <c:v>6713000</c:v>
                </c:pt>
                <c:pt idx="198">
                  <c:v>6713000</c:v>
                </c:pt>
                <c:pt idx="199">
                  <c:v>6713000</c:v>
                </c:pt>
                <c:pt idx="200">
                  <c:v>6713000</c:v>
                </c:pt>
                <c:pt idx="201">
                  <c:v>6713000</c:v>
                </c:pt>
                <c:pt idx="202">
                  <c:v>6713000</c:v>
                </c:pt>
                <c:pt idx="203">
                  <c:v>6713000</c:v>
                </c:pt>
                <c:pt idx="204">
                  <c:v>6713000</c:v>
                </c:pt>
                <c:pt idx="205">
                  <c:v>6713000</c:v>
                </c:pt>
                <c:pt idx="206">
                  <c:v>6713000</c:v>
                </c:pt>
                <c:pt idx="207">
                  <c:v>6713000</c:v>
                </c:pt>
                <c:pt idx="208">
                  <c:v>6713000</c:v>
                </c:pt>
                <c:pt idx="209">
                  <c:v>6713000</c:v>
                </c:pt>
                <c:pt idx="210">
                  <c:v>6713000</c:v>
                </c:pt>
                <c:pt idx="211">
                  <c:v>6713000</c:v>
                </c:pt>
                <c:pt idx="212">
                  <c:v>6713000</c:v>
                </c:pt>
                <c:pt idx="213">
                  <c:v>6713000</c:v>
                </c:pt>
                <c:pt idx="214">
                  <c:v>6713000</c:v>
                </c:pt>
                <c:pt idx="215">
                  <c:v>6713000</c:v>
                </c:pt>
                <c:pt idx="216">
                  <c:v>6713000</c:v>
                </c:pt>
                <c:pt idx="217">
                  <c:v>6713000</c:v>
                </c:pt>
                <c:pt idx="218">
                  <c:v>6713000</c:v>
                </c:pt>
                <c:pt idx="219">
                  <c:v>6713000</c:v>
                </c:pt>
                <c:pt idx="220">
                  <c:v>6713000</c:v>
                </c:pt>
                <c:pt idx="221">
                  <c:v>6713000</c:v>
                </c:pt>
                <c:pt idx="222">
                  <c:v>6713000</c:v>
                </c:pt>
                <c:pt idx="223">
                  <c:v>6713000</c:v>
                </c:pt>
                <c:pt idx="224">
                  <c:v>6713000</c:v>
                </c:pt>
                <c:pt idx="225">
                  <c:v>6713000</c:v>
                </c:pt>
                <c:pt idx="226">
                  <c:v>6713000</c:v>
                </c:pt>
                <c:pt idx="227">
                  <c:v>6713000</c:v>
                </c:pt>
                <c:pt idx="228">
                  <c:v>6713000</c:v>
                </c:pt>
                <c:pt idx="229">
                  <c:v>6713000</c:v>
                </c:pt>
                <c:pt idx="230">
                  <c:v>6713000</c:v>
                </c:pt>
                <c:pt idx="231">
                  <c:v>6713000</c:v>
                </c:pt>
                <c:pt idx="232">
                  <c:v>6713000</c:v>
                </c:pt>
                <c:pt idx="233">
                  <c:v>6713000</c:v>
                </c:pt>
                <c:pt idx="234">
                  <c:v>6713000</c:v>
                </c:pt>
                <c:pt idx="235">
                  <c:v>6713000</c:v>
                </c:pt>
                <c:pt idx="236">
                  <c:v>6713000</c:v>
                </c:pt>
                <c:pt idx="237">
                  <c:v>6713000</c:v>
                </c:pt>
                <c:pt idx="238">
                  <c:v>6713000</c:v>
                </c:pt>
                <c:pt idx="239">
                  <c:v>6713000</c:v>
                </c:pt>
                <c:pt idx="240">
                  <c:v>6713000</c:v>
                </c:pt>
                <c:pt idx="241">
                  <c:v>6713000</c:v>
                </c:pt>
                <c:pt idx="242">
                  <c:v>6713000</c:v>
                </c:pt>
                <c:pt idx="243">
                  <c:v>6713000</c:v>
                </c:pt>
                <c:pt idx="244">
                  <c:v>6713000</c:v>
                </c:pt>
                <c:pt idx="245">
                  <c:v>6713000</c:v>
                </c:pt>
                <c:pt idx="246">
                  <c:v>6713000</c:v>
                </c:pt>
                <c:pt idx="247">
                  <c:v>6713000</c:v>
                </c:pt>
                <c:pt idx="248">
                  <c:v>6713000</c:v>
                </c:pt>
                <c:pt idx="249">
                  <c:v>6713000</c:v>
                </c:pt>
                <c:pt idx="250">
                  <c:v>6528000</c:v>
                </c:pt>
                <c:pt idx="251">
                  <c:v>6528000</c:v>
                </c:pt>
                <c:pt idx="252">
                  <c:v>6528000</c:v>
                </c:pt>
                <c:pt idx="253">
                  <c:v>6528000</c:v>
                </c:pt>
                <c:pt idx="254">
                  <c:v>6528000</c:v>
                </c:pt>
                <c:pt idx="255">
                  <c:v>6528000</c:v>
                </c:pt>
                <c:pt idx="256">
                  <c:v>6528000</c:v>
                </c:pt>
                <c:pt idx="257">
                  <c:v>6528000</c:v>
                </c:pt>
                <c:pt idx="258">
                  <c:v>6528000</c:v>
                </c:pt>
                <c:pt idx="259">
                  <c:v>6528000</c:v>
                </c:pt>
                <c:pt idx="260">
                  <c:v>6528000</c:v>
                </c:pt>
                <c:pt idx="261">
                  <c:v>6528000</c:v>
                </c:pt>
                <c:pt idx="262">
                  <c:v>6528000</c:v>
                </c:pt>
                <c:pt idx="263">
                  <c:v>6528000</c:v>
                </c:pt>
                <c:pt idx="264">
                  <c:v>6528000</c:v>
                </c:pt>
                <c:pt idx="265">
                  <c:v>6528000</c:v>
                </c:pt>
                <c:pt idx="266">
                  <c:v>6528000</c:v>
                </c:pt>
                <c:pt idx="267">
                  <c:v>6528000</c:v>
                </c:pt>
                <c:pt idx="268">
                  <c:v>6528000</c:v>
                </c:pt>
                <c:pt idx="269">
                  <c:v>6528000</c:v>
                </c:pt>
                <c:pt idx="270">
                  <c:v>6528000</c:v>
                </c:pt>
                <c:pt idx="271">
                  <c:v>6528000</c:v>
                </c:pt>
                <c:pt idx="272">
                  <c:v>6528000</c:v>
                </c:pt>
                <c:pt idx="273">
                  <c:v>6528000</c:v>
                </c:pt>
                <c:pt idx="274">
                  <c:v>6528000</c:v>
                </c:pt>
                <c:pt idx="275">
                  <c:v>6528000</c:v>
                </c:pt>
                <c:pt idx="276">
                  <c:v>6528000</c:v>
                </c:pt>
                <c:pt idx="277">
                  <c:v>6528000</c:v>
                </c:pt>
                <c:pt idx="278">
                  <c:v>6528000</c:v>
                </c:pt>
                <c:pt idx="279">
                  <c:v>6528000</c:v>
                </c:pt>
                <c:pt idx="280">
                  <c:v>6528000</c:v>
                </c:pt>
                <c:pt idx="281">
                  <c:v>6528000</c:v>
                </c:pt>
                <c:pt idx="282">
                  <c:v>6528000</c:v>
                </c:pt>
                <c:pt idx="283">
                  <c:v>6528000</c:v>
                </c:pt>
                <c:pt idx="284">
                  <c:v>6528000</c:v>
                </c:pt>
                <c:pt idx="285">
                  <c:v>6528000</c:v>
                </c:pt>
                <c:pt idx="286">
                  <c:v>6528000</c:v>
                </c:pt>
                <c:pt idx="287">
                  <c:v>6528000</c:v>
                </c:pt>
                <c:pt idx="288">
                  <c:v>6528000</c:v>
                </c:pt>
                <c:pt idx="289">
                  <c:v>6528000</c:v>
                </c:pt>
                <c:pt idx="290">
                  <c:v>6528000</c:v>
                </c:pt>
                <c:pt idx="291">
                  <c:v>6528000</c:v>
                </c:pt>
                <c:pt idx="292">
                  <c:v>6528000</c:v>
                </c:pt>
                <c:pt idx="293">
                  <c:v>6528000</c:v>
                </c:pt>
                <c:pt idx="294">
                  <c:v>6528000</c:v>
                </c:pt>
                <c:pt idx="295">
                  <c:v>6528000</c:v>
                </c:pt>
                <c:pt idx="296">
                  <c:v>6528000</c:v>
                </c:pt>
                <c:pt idx="297">
                  <c:v>6528000</c:v>
                </c:pt>
                <c:pt idx="298">
                  <c:v>6528000</c:v>
                </c:pt>
                <c:pt idx="299">
                  <c:v>6528000</c:v>
                </c:pt>
                <c:pt idx="300">
                  <c:v>6528000</c:v>
                </c:pt>
                <c:pt idx="301">
                  <c:v>6528000</c:v>
                </c:pt>
                <c:pt idx="302">
                  <c:v>6528000</c:v>
                </c:pt>
                <c:pt idx="303">
                  <c:v>6528000</c:v>
                </c:pt>
                <c:pt idx="304">
                  <c:v>6528000</c:v>
                </c:pt>
                <c:pt idx="305">
                  <c:v>6528000</c:v>
                </c:pt>
                <c:pt idx="306">
                  <c:v>6528000</c:v>
                </c:pt>
                <c:pt idx="307">
                  <c:v>6528000</c:v>
                </c:pt>
                <c:pt idx="308">
                  <c:v>6528000</c:v>
                </c:pt>
                <c:pt idx="309">
                  <c:v>6528000</c:v>
                </c:pt>
                <c:pt idx="310">
                  <c:v>6402000</c:v>
                </c:pt>
                <c:pt idx="311">
                  <c:v>6402000</c:v>
                </c:pt>
                <c:pt idx="312">
                  <c:v>6402000</c:v>
                </c:pt>
                <c:pt idx="313">
                  <c:v>6402000</c:v>
                </c:pt>
                <c:pt idx="314">
                  <c:v>6402000</c:v>
                </c:pt>
                <c:pt idx="315">
                  <c:v>6402000</c:v>
                </c:pt>
                <c:pt idx="316">
                  <c:v>6402000</c:v>
                </c:pt>
                <c:pt idx="317">
                  <c:v>6402000</c:v>
                </c:pt>
                <c:pt idx="318">
                  <c:v>6402000</c:v>
                </c:pt>
                <c:pt idx="319">
                  <c:v>6402000</c:v>
                </c:pt>
                <c:pt idx="320">
                  <c:v>6402000</c:v>
                </c:pt>
                <c:pt idx="321">
                  <c:v>6402000</c:v>
                </c:pt>
                <c:pt idx="322">
                  <c:v>6402000</c:v>
                </c:pt>
                <c:pt idx="323">
                  <c:v>6402000</c:v>
                </c:pt>
                <c:pt idx="324">
                  <c:v>6402000</c:v>
                </c:pt>
                <c:pt idx="325">
                  <c:v>6402000</c:v>
                </c:pt>
                <c:pt idx="326">
                  <c:v>6402000</c:v>
                </c:pt>
                <c:pt idx="327">
                  <c:v>6402000</c:v>
                </c:pt>
                <c:pt idx="328">
                  <c:v>6402000</c:v>
                </c:pt>
                <c:pt idx="329">
                  <c:v>6402000</c:v>
                </c:pt>
                <c:pt idx="330">
                  <c:v>6402000</c:v>
                </c:pt>
                <c:pt idx="331">
                  <c:v>6402000</c:v>
                </c:pt>
                <c:pt idx="332">
                  <c:v>6402000</c:v>
                </c:pt>
                <c:pt idx="333">
                  <c:v>6402000</c:v>
                </c:pt>
                <c:pt idx="334">
                  <c:v>6402000</c:v>
                </c:pt>
                <c:pt idx="335">
                  <c:v>6402000</c:v>
                </c:pt>
                <c:pt idx="336">
                  <c:v>6402000</c:v>
                </c:pt>
                <c:pt idx="337">
                  <c:v>6402000</c:v>
                </c:pt>
                <c:pt idx="338">
                  <c:v>6402000</c:v>
                </c:pt>
                <c:pt idx="339">
                  <c:v>6402000</c:v>
                </c:pt>
                <c:pt idx="340">
                  <c:v>6402000</c:v>
                </c:pt>
                <c:pt idx="341">
                  <c:v>6402000</c:v>
                </c:pt>
                <c:pt idx="342">
                  <c:v>6402000</c:v>
                </c:pt>
                <c:pt idx="343">
                  <c:v>6402000</c:v>
                </c:pt>
                <c:pt idx="344">
                  <c:v>6402000</c:v>
                </c:pt>
                <c:pt idx="345">
                  <c:v>6402000</c:v>
                </c:pt>
                <c:pt idx="346">
                  <c:v>6402000</c:v>
                </c:pt>
                <c:pt idx="347">
                  <c:v>6402000</c:v>
                </c:pt>
                <c:pt idx="348">
                  <c:v>6402000</c:v>
                </c:pt>
                <c:pt idx="349">
                  <c:v>6402000</c:v>
                </c:pt>
                <c:pt idx="350">
                  <c:v>6402000</c:v>
                </c:pt>
                <c:pt idx="351">
                  <c:v>6402000</c:v>
                </c:pt>
                <c:pt idx="352">
                  <c:v>6402000</c:v>
                </c:pt>
                <c:pt idx="353">
                  <c:v>6402000</c:v>
                </c:pt>
                <c:pt idx="354">
                  <c:v>6402000</c:v>
                </c:pt>
                <c:pt idx="355">
                  <c:v>6402000</c:v>
                </c:pt>
                <c:pt idx="356">
                  <c:v>6402000</c:v>
                </c:pt>
                <c:pt idx="357">
                  <c:v>6402000</c:v>
                </c:pt>
                <c:pt idx="358">
                  <c:v>6402000</c:v>
                </c:pt>
                <c:pt idx="359">
                  <c:v>6402000</c:v>
                </c:pt>
                <c:pt idx="360">
                  <c:v>6402000</c:v>
                </c:pt>
                <c:pt idx="361">
                  <c:v>6402000</c:v>
                </c:pt>
                <c:pt idx="362">
                  <c:v>6402000</c:v>
                </c:pt>
                <c:pt idx="363">
                  <c:v>6402000</c:v>
                </c:pt>
                <c:pt idx="364">
                  <c:v>6402000</c:v>
                </c:pt>
                <c:pt idx="365">
                  <c:v>6402000</c:v>
                </c:pt>
                <c:pt idx="366">
                  <c:v>6402000</c:v>
                </c:pt>
                <c:pt idx="367">
                  <c:v>6402000</c:v>
                </c:pt>
                <c:pt idx="368">
                  <c:v>6402000</c:v>
                </c:pt>
                <c:pt idx="369">
                  <c:v>6402000</c:v>
                </c:pt>
                <c:pt idx="370">
                  <c:v>6402000</c:v>
                </c:pt>
                <c:pt idx="371">
                  <c:v>6248000</c:v>
                </c:pt>
                <c:pt idx="372">
                  <c:v>6248000</c:v>
                </c:pt>
                <c:pt idx="373">
                  <c:v>6248000</c:v>
                </c:pt>
                <c:pt idx="374">
                  <c:v>6248000</c:v>
                </c:pt>
                <c:pt idx="375">
                  <c:v>6248000</c:v>
                </c:pt>
                <c:pt idx="376">
                  <c:v>6248000</c:v>
                </c:pt>
                <c:pt idx="377">
                  <c:v>6248000</c:v>
                </c:pt>
                <c:pt idx="378">
                  <c:v>6248000</c:v>
                </c:pt>
                <c:pt idx="379">
                  <c:v>6248000</c:v>
                </c:pt>
                <c:pt idx="380">
                  <c:v>6248000</c:v>
                </c:pt>
                <c:pt idx="381">
                  <c:v>6248000</c:v>
                </c:pt>
                <c:pt idx="382">
                  <c:v>6248000</c:v>
                </c:pt>
                <c:pt idx="383">
                  <c:v>6248000</c:v>
                </c:pt>
                <c:pt idx="384">
                  <c:v>6248000</c:v>
                </c:pt>
                <c:pt idx="385">
                  <c:v>6248000</c:v>
                </c:pt>
                <c:pt idx="386">
                  <c:v>6248000</c:v>
                </c:pt>
                <c:pt idx="387">
                  <c:v>6248000</c:v>
                </c:pt>
                <c:pt idx="388">
                  <c:v>6248000</c:v>
                </c:pt>
                <c:pt idx="389">
                  <c:v>6248000</c:v>
                </c:pt>
                <c:pt idx="390">
                  <c:v>6248000</c:v>
                </c:pt>
                <c:pt idx="391">
                  <c:v>6248000</c:v>
                </c:pt>
                <c:pt idx="392">
                  <c:v>6248000</c:v>
                </c:pt>
                <c:pt idx="393">
                  <c:v>6248000</c:v>
                </c:pt>
                <c:pt idx="394">
                  <c:v>6248000</c:v>
                </c:pt>
                <c:pt idx="395">
                  <c:v>6248000</c:v>
                </c:pt>
                <c:pt idx="396">
                  <c:v>6248000</c:v>
                </c:pt>
                <c:pt idx="397">
                  <c:v>6248000</c:v>
                </c:pt>
                <c:pt idx="398">
                  <c:v>6248000</c:v>
                </c:pt>
                <c:pt idx="399">
                  <c:v>6248000</c:v>
                </c:pt>
                <c:pt idx="400">
                  <c:v>6248000</c:v>
                </c:pt>
                <c:pt idx="401">
                  <c:v>6248000</c:v>
                </c:pt>
                <c:pt idx="402">
                  <c:v>6248000</c:v>
                </c:pt>
                <c:pt idx="403">
                  <c:v>6248000</c:v>
                </c:pt>
                <c:pt idx="404">
                  <c:v>6248000</c:v>
                </c:pt>
                <c:pt idx="405">
                  <c:v>6248000</c:v>
                </c:pt>
                <c:pt idx="406">
                  <c:v>6248000</c:v>
                </c:pt>
                <c:pt idx="407">
                  <c:v>6248000</c:v>
                </c:pt>
                <c:pt idx="408">
                  <c:v>6248000</c:v>
                </c:pt>
                <c:pt idx="409">
                  <c:v>6248000</c:v>
                </c:pt>
                <c:pt idx="410">
                  <c:v>6248000</c:v>
                </c:pt>
                <c:pt idx="411">
                  <c:v>6248000</c:v>
                </c:pt>
                <c:pt idx="412">
                  <c:v>6248000</c:v>
                </c:pt>
                <c:pt idx="413">
                  <c:v>6248000</c:v>
                </c:pt>
                <c:pt idx="414">
                  <c:v>6248000</c:v>
                </c:pt>
                <c:pt idx="415">
                  <c:v>6248000</c:v>
                </c:pt>
                <c:pt idx="416">
                  <c:v>6248000</c:v>
                </c:pt>
                <c:pt idx="417">
                  <c:v>6248000</c:v>
                </c:pt>
                <c:pt idx="418">
                  <c:v>6248000</c:v>
                </c:pt>
                <c:pt idx="419">
                  <c:v>6248000</c:v>
                </c:pt>
                <c:pt idx="420">
                  <c:v>6248000</c:v>
                </c:pt>
                <c:pt idx="421">
                  <c:v>6248000</c:v>
                </c:pt>
                <c:pt idx="422">
                  <c:v>6248000</c:v>
                </c:pt>
                <c:pt idx="423">
                  <c:v>6248000</c:v>
                </c:pt>
                <c:pt idx="424">
                  <c:v>6248000</c:v>
                </c:pt>
                <c:pt idx="425">
                  <c:v>6248000</c:v>
                </c:pt>
                <c:pt idx="426">
                  <c:v>6248000</c:v>
                </c:pt>
                <c:pt idx="427">
                  <c:v>6248000</c:v>
                </c:pt>
                <c:pt idx="428">
                  <c:v>6248000</c:v>
                </c:pt>
                <c:pt idx="429">
                  <c:v>6248000</c:v>
                </c:pt>
                <c:pt idx="430">
                  <c:v>6248000</c:v>
                </c:pt>
                <c:pt idx="431">
                  <c:v>6248000</c:v>
                </c:pt>
                <c:pt idx="432">
                  <c:v>6248000</c:v>
                </c:pt>
                <c:pt idx="433">
                  <c:v>6248000</c:v>
                </c:pt>
                <c:pt idx="434">
                  <c:v>6248000</c:v>
                </c:pt>
                <c:pt idx="435">
                  <c:v>6248000</c:v>
                </c:pt>
                <c:pt idx="436">
                  <c:v>6248000</c:v>
                </c:pt>
                <c:pt idx="437">
                  <c:v>7335000</c:v>
                </c:pt>
                <c:pt idx="438">
                  <c:v>7335000</c:v>
                </c:pt>
                <c:pt idx="439">
                  <c:v>7335000</c:v>
                </c:pt>
                <c:pt idx="440">
                  <c:v>7335000</c:v>
                </c:pt>
                <c:pt idx="441">
                  <c:v>7335000</c:v>
                </c:pt>
                <c:pt idx="442">
                  <c:v>7335000</c:v>
                </c:pt>
                <c:pt idx="443">
                  <c:v>7335000</c:v>
                </c:pt>
                <c:pt idx="444">
                  <c:v>7335000</c:v>
                </c:pt>
                <c:pt idx="445">
                  <c:v>7335000</c:v>
                </c:pt>
                <c:pt idx="446">
                  <c:v>7335000</c:v>
                </c:pt>
                <c:pt idx="447">
                  <c:v>7335000</c:v>
                </c:pt>
                <c:pt idx="448">
                  <c:v>7335000</c:v>
                </c:pt>
                <c:pt idx="449">
                  <c:v>7335000</c:v>
                </c:pt>
                <c:pt idx="450">
                  <c:v>7335000</c:v>
                </c:pt>
                <c:pt idx="451">
                  <c:v>7335000</c:v>
                </c:pt>
                <c:pt idx="452">
                  <c:v>7335000</c:v>
                </c:pt>
                <c:pt idx="453">
                  <c:v>7335000</c:v>
                </c:pt>
                <c:pt idx="454">
                  <c:v>7335000</c:v>
                </c:pt>
                <c:pt idx="455">
                  <c:v>7335000</c:v>
                </c:pt>
                <c:pt idx="456">
                  <c:v>7335000</c:v>
                </c:pt>
                <c:pt idx="457">
                  <c:v>7335000</c:v>
                </c:pt>
                <c:pt idx="458">
                  <c:v>7335000</c:v>
                </c:pt>
                <c:pt idx="459">
                  <c:v>7335000</c:v>
                </c:pt>
                <c:pt idx="460">
                  <c:v>7335000</c:v>
                </c:pt>
                <c:pt idx="461">
                  <c:v>7335000</c:v>
                </c:pt>
                <c:pt idx="462">
                  <c:v>7335000</c:v>
                </c:pt>
                <c:pt idx="463">
                  <c:v>7335000</c:v>
                </c:pt>
                <c:pt idx="464">
                  <c:v>7335000</c:v>
                </c:pt>
                <c:pt idx="465">
                  <c:v>7335000</c:v>
                </c:pt>
                <c:pt idx="466">
                  <c:v>7335000</c:v>
                </c:pt>
                <c:pt idx="467">
                  <c:v>7335000</c:v>
                </c:pt>
                <c:pt idx="468">
                  <c:v>7335000</c:v>
                </c:pt>
                <c:pt idx="469">
                  <c:v>7335000</c:v>
                </c:pt>
                <c:pt idx="470">
                  <c:v>7335000</c:v>
                </c:pt>
                <c:pt idx="471">
                  <c:v>7335000</c:v>
                </c:pt>
                <c:pt idx="472">
                  <c:v>7335000</c:v>
                </c:pt>
                <c:pt idx="473">
                  <c:v>7335000</c:v>
                </c:pt>
                <c:pt idx="474">
                  <c:v>7335000</c:v>
                </c:pt>
                <c:pt idx="475">
                  <c:v>7335000</c:v>
                </c:pt>
                <c:pt idx="476">
                  <c:v>7335000</c:v>
                </c:pt>
                <c:pt idx="477">
                  <c:v>7335000</c:v>
                </c:pt>
                <c:pt idx="478">
                  <c:v>7335000</c:v>
                </c:pt>
                <c:pt idx="479">
                  <c:v>7335000</c:v>
                </c:pt>
                <c:pt idx="480">
                  <c:v>7335000</c:v>
                </c:pt>
                <c:pt idx="481">
                  <c:v>7335000</c:v>
                </c:pt>
                <c:pt idx="482">
                  <c:v>7335000</c:v>
                </c:pt>
                <c:pt idx="483">
                  <c:v>7335000</c:v>
                </c:pt>
                <c:pt idx="484">
                  <c:v>7335000</c:v>
                </c:pt>
                <c:pt idx="485">
                  <c:v>7335000</c:v>
                </c:pt>
                <c:pt idx="486">
                  <c:v>7335000</c:v>
                </c:pt>
                <c:pt idx="487">
                  <c:v>7335000</c:v>
                </c:pt>
                <c:pt idx="488">
                  <c:v>7335000</c:v>
                </c:pt>
                <c:pt idx="489">
                  <c:v>7335000</c:v>
                </c:pt>
                <c:pt idx="490">
                  <c:v>7335000</c:v>
                </c:pt>
                <c:pt idx="491">
                  <c:v>7335000</c:v>
                </c:pt>
                <c:pt idx="492">
                  <c:v>7335000</c:v>
                </c:pt>
                <c:pt idx="493">
                  <c:v>7335000</c:v>
                </c:pt>
                <c:pt idx="494">
                  <c:v>7335000</c:v>
                </c:pt>
                <c:pt idx="495">
                  <c:v>7335000</c:v>
                </c:pt>
                <c:pt idx="496">
                  <c:v>7335000</c:v>
                </c:pt>
                <c:pt idx="497">
                  <c:v>7335000</c:v>
                </c:pt>
                <c:pt idx="498">
                  <c:v>7335000</c:v>
                </c:pt>
                <c:pt idx="499">
                  <c:v>7335000</c:v>
                </c:pt>
                <c:pt idx="500">
                  <c:v>7335000</c:v>
                </c:pt>
                <c:pt idx="501">
                  <c:v>6947000</c:v>
                </c:pt>
                <c:pt idx="502">
                  <c:v>6947000</c:v>
                </c:pt>
                <c:pt idx="503">
                  <c:v>6947000</c:v>
                </c:pt>
                <c:pt idx="504">
                  <c:v>6947000</c:v>
                </c:pt>
                <c:pt idx="505">
                  <c:v>6947000</c:v>
                </c:pt>
                <c:pt idx="506">
                  <c:v>6947000</c:v>
                </c:pt>
                <c:pt idx="507">
                  <c:v>6947000</c:v>
                </c:pt>
                <c:pt idx="508">
                  <c:v>6947000</c:v>
                </c:pt>
                <c:pt idx="509">
                  <c:v>6947000</c:v>
                </c:pt>
                <c:pt idx="510">
                  <c:v>6947000</c:v>
                </c:pt>
                <c:pt idx="511">
                  <c:v>6947000</c:v>
                </c:pt>
                <c:pt idx="512">
                  <c:v>6947000</c:v>
                </c:pt>
                <c:pt idx="513">
                  <c:v>6947000</c:v>
                </c:pt>
                <c:pt idx="514">
                  <c:v>6947000</c:v>
                </c:pt>
                <c:pt idx="515">
                  <c:v>6947000</c:v>
                </c:pt>
                <c:pt idx="516">
                  <c:v>6947000</c:v>
                </c:pt>
                <c:pt idx="517">
                  <c:v>6947000</c:v>
                </c:pt>
                <c:pt idx="518">
                  <c:v>6947000</c:v>
                </c:pt>
                <c:pt idx="519">
                  <c:v>6947000</c:v>
                </c:pt>
                <c:pt idx="520">
                  <c:v>6947000</c:v>
                </c:pt>
                <c:pt idx="521">
                  <c:v>6947000</c:v>
                </c:pt>
                <c:pt idx="522">
                  <c:v>6947000</c:v>
                </c:pt>
                <c:pt idx="523">
                  <c:v>6947000</c:v>
                </c:pt>
                <c:pt idx="524">
                  <c:v>6947000</c:v>
                </c:pt>
                <c:pt idx="525">
                  <c:v>6947000</c:v>
                </c:pt>
                <c:pt idx="526">
                  <c:v>6947000</c:v>
                </c:pt>
                <c:pt idx="527">
                  <c:v>6947000</c:v>
                </c:pt>
                <c:pt idx="528">
                  <c:v>6947000</c:v>
                </c:pt>
                <c:pt idx="529">
                  <c:v>6947000</c:v>
                </c:pt>
                <c:pt idx="530">
                  <c:v>6947000</c:v>
                </c:pt>
                <c:pt idx="531">
                  <c:v>6947000</c:v>
                </c:pt>
                <c:pt idx="532">
                  <c:v>6947000</c:v>
                </c:pt>
                <c:pt idx="533">
                  <c:v>6947000</c:v>
                </c:pt>
                <c:pt idx="534">
                  <c:v>6947000</c:v>
                </c:pt>
                <c:pt idx="535">
                  <c:v>6947000</c:v>
                </c:pt>
                <c:pt idx="536">
                  <c:v>6947000</c:v>
                </c:pt>
                <c:pt idx="537">
                  <c:v>6947000</c:v>
                </c:pt>
                <c:pt idx="538">
                  <c:v>6947000</c:v>
                </c:pt>
                <c:pt idx="539">
                  <c:v>6947000</c:v>
                </c:pt>
                <c:pt idx="540">
                  <c:v>6947000</c:v>
                </c:pt>
                <c:pt idx="541">
                  <c:v>6947000</c:v>
                </c:pt>
                <c:pt idx="542">
                  <c:v>6947000</c:v>
                </c:pt>
                <c:pt idx="543">
                  <c:v>6947000</c:v>
                </c:pt>
                <c:pt idx="544">
                  <c:v>6947000</c:v>
                </c:pt>
                <c:pt idx="545">
                  <c:v>6947000</c:v>
                </c:pt>
                <c:pt idx="546">
                  <c:v>6947000</c:v>
                </c:pt>
                <c:pt idx="547">
                  <c:v>6947000</c:v>
                </c:pt>
                <c:pt idx="548">
                  <c:v>6947000</c:v>
                </c:pt>
                <c:pt idx="549">
                  <c:v>6947000</c:v>
                </c:pt>
                <c:pt idx="550">
                  <c:v>6947000</c:v>
                </c:pt>
                <c:pt idx="551">
                  <c:v>6947000</c:v>
                </c:pt>
                <c:pt idx="552">
                  <c:v>6947000</c:v>
                </c:pt>
                <c:pt idx="553">
                  <c:v>6947000</c:v>
                </c:pt>
                <c:pt idx="554">
                  <c:v>6947000</c:v>
                </c:pt>
                <c:pt idx="555">
                  <c:v>6947000</c:v>
                </c:pt>
                <c:pt idx="556">
                  <c:v>6947000</c:v>
                </c:pt>
                <c:pt idx="557">
                  <c:v>6947000</c:v>
                </c:pt>
                <c:pt idx="558">
                  <c:v>6947000</c:v>
                </c:pt>
                <c:pt idx="559">
                  <c:v>6947000</c:v>
                </c:pt>
                <c:pt idx="560">
                  <c:v>6947000</c:v>
                </c:pt>
                <c:pt idx="561">
                  <c:v>6947000</c:v>
                </c:pt>
                <c:pt idx="562">
                  <c:v>6947000</c:v>
                </c:pt>
                <c:pt idx="563">
                  <c:v>7088000</c:v>
                </c:pt>
                <c:pt idx="564">
                  <c:v>7088000</c:v>
                </c:pt>
                <c:pt idx="565">
                  <c:v>7088000</c:v>
                </c:pt>
                <c:pt idx="566">
                  <c:v>7088000</c:v>
                </c:pt>
                <c:pt idx="567">
                  <c:v>7088000</c:v>
                </c:pt>
                <c:pt idx="568">
                  <c:v>7088000</c:v>
                </c:pt>
                <c:pt idx="569">
                  <c:v>7088000</c:v>
                </c:pt>
                <c:pt idx="570">
                  <c:v>7088000</c:v>
                </c:pt>
                <c:pt idx="571">
                  <c:v>7088000</c:v>
                </c:pt>
                <c:pt idx="572">
                  <c:v>7088000</c:v>
                </c:pt>
                <c:pt idx="573">
                  <c:v>7088000</c:v>
                </c:pt>
                <c:pt idx="574">
                  <c:v>7088000</c:v>
                </c:pt>
                <c:pt idx="575">
                  <c:v>7088000</c:v>
                </c:pt>
                <c:pt idx="576">
                  <c:v>7088000</c:v>
                </c:pt>
                <c:pt idx="577">
                  <c:v>7088000</c:v>
                </c:pt>
                <c:pt idx="578">
                  <c:v>7088000</c:v>
                </c:pt>
                <c:pt idx="579">
                  <c:v>7088000</c:v>
                </c:pt>
                <c:pt idx="580">
                  <c:v>7088000</c:v>
                </c:pt>
                <c:pt idx="581">
                  <c:v>7088000</c:v>
                </c:pt>
                <c:pt idx="582">
                  <c:v>7088000</c:v>
                </c:pt>
                <c:pt idx="583">
                  <c:v>7088000</c:v>
                </c:pt>
                <c:pt idx="584">
                  <c:v>7088000</c:v>
                </c:pt>
                <c:pt idx="585">
                  <c:v>7088000</c:v>
                </c:pt>
                <c:pt idx="586">
                  <c:v>7088000</c:v>
                </c:pt>
                <c:pt idx="587">
                  <c:v>7088000</c:v>
                </c:pt>
                <c:pt idx="588">
                  <c:v>7088000</c:v>
                </c:pt>
                <c:pt idx="589">
                  <c:v>7088000</c:v>
                </c:pt>
                <c:pt idx="590">
                  <c:v>7088000</c:v>
                </c:pt>
                <c:pt idx="591">
                  <c:v>7088000</c:v>
                </c:pt>
                <c:pt idx="592">
                  <c:v>7088000</c:v>
                </c:pt>
                <c:pt idx="593">
                  <c:v>7088000</c:v>
                </c:pt>
                <c:pt idx="594">
                  <c:v>7088000</c:v>
                </c:pt>
                <c:pt idx="595">
                  <c:v>7088000</c:v>
                </c:pt>
                <c:pt idx="596">
                  <c:v>7088000</c:v>
                </c:pt>
                <c:pt idx="597">
                  <c:v>7088000</c:v>
                </c:pt>
                <c:pt idx="598">
                  <c:v>7088000</c:v>
                </c:pt>
                <c:pt idx="599">
                  <c:v>7088000</c:v>
                </c:pt>
                <c:pt idx="600">
                  <c:v>7088000</c:v>
                </c:pt>
                <c:pt idx="601">
                  <c:v>7088000</c:v>
                </c:pt>
                <c:pt idx="602">
                  <c:v>7088000</c:v>
                </c:pt>
                <c:pt idx="603">
                  <c:v>7088000</c:v>
                </c:pt>
                <c:pt idx="604">
                  <c:v>7088000</c:v>
                </c:pt>
                <c:pt idx="605">
                  <c:v>7088000</c:v>
                </c:pt>
                <c:pt idx="606">
                  <c:v>7088000</c:v>
                </c:pt>
                <c:pt idx="607">
                  <c:v>7088000</c:v>
                </c:pt>
                <c:pt idx="608">
                  <c:v>7088000</c:v>
                </c:pt>
                <c:pt idx="609">
                  <c:v>7088000</c:v>
                </c:pt>
                <c:pt idx="610">
                  <c:v>7088000</c:v>
                </c:pt>
                <c:pt idx="611">
                  <c:v>7088000</c:v>
                </c:pt>
                <c:pt idx="612">
                  <c:v>7088000</c:v>
                </c:pt>
                <c:pt idx="613">
                  <c:v>7088000</c:v>
                </c:pt>
                <c:pt idx="614">
                  <c:v>7088000</c:v>
                </c:pt>
                <c:pt idx="615">
                  <c:v>7088000</c:v>
                </c:pt>
                <c:pt idx="616">
                  <c:v>7088000</c:v>
                </c:pt>
                <c:pt idx="617">
                  <c:v>7088000</c:v>
                </c:pt>
                <c:pt idx="618">
                  <c:v>7088000</c:v>
                </c:pt>
                <c:pt idx="619">
                  <c:v>7088000</c:v>
                </c:pt>
                <c:pt idx="620">
                  <c:v>7088000</c:v>
                </c:pt>
                <c:pt idx="621">
                  <c:v>7088000</c:v>
                </c:pt>
                <c:pt idx="622">
                  <c:v>7088000</c:v>
                </c:pt>
                <c:pt idx="623">
                  <c:v>7088000</c:v>
                </c:pt>
                <c:pt idx="624">
                  <c:v>7505000</c:v>
                </c:pt>
                <c:pt idx="625">
                  <c:v>7505000</c:v>
                </c:pt>
                <c:pt idx="626">
                  <c:v>7505000</c:v>
                </c:pt>
                <c:pt idx="627">
                  <c:v>7505000</c:v>
                </c:pt>
                <c:pt idx="628">
                  <c:v>7505000</c:v>
                </c:pt>
                <c:pt idx="629">
                  <c:v>7505000</c:v>
                </c:pt>
                <c:pt idx="630">
                  <c:v>7505000</c:v>
                </c:pt>
                <c:pt idx="631">
                  <c:v>7505000</c:v>
                </c:pt>
                <c:pt idx="632">
                  <c:v>7505000</c:v>
                </c:pt>
                <c:pt idx="633">
                  <c:v>7505000</c:v>
                </c:pt>
                <c:pt idx="634">
                  <c:v>7505000</c:v>
                </c:pt>
                <c:pt idx="635">
                  <c:v>7505000</c:v>
                </c:pt>
                <c:pt idx="636">
                  <c:v>7505000</c:v>
                </c:pt>
                <c:pt idx="637">
                  <c:v>7505000</c:v>
                </c:pt>
                <c:pt idx="638">
                  <c:v>7505000</c:v>
                </c:pt>
                <c:pt idx="639">
                  <c:v>7505000</c:v>
                </c:pt>
                <c:pt idx="640">
                  <c:v>7505000</c:v>
                </c:pt>
                <c:pt idx="641">
                  <c:v>7505000</c:v>
                </c:pt>
                <c:pt idx="642">
                  <c:v>7505000</c:v>
                </c:pt>
                <c:pt idx="643">
                  <c:v>7505000</c:v>
                </c:pt>
                <c:pt idx="644">
                  <c:v>7505000</c:v>
                </c:pt>
                <c:pt idx="645">
                  <c:v>7505000</c:v>
                </c:pt>
                <c:pt idx="646">
                  <c:v>7505000</c:v>
                </c:pt>
                <c:pt idx="647">
                  <c:v>7505000</c:v>
                </c:pt>
                <c:pt idx="648">
                  <c:v>7505000</c:v>
                </c:pt>
                <c:pt idx="649">
                  <c:v>7505000</c:v>
                </c:pt>
                <c:pt idx="650">
                  <c:v>7505000</c:v>
                </c:pt>
                <c:pt idx="651">
                  <c:v>7505000</c:v>
                </c:pt>
                <c:pt idx="652">
                  <c:v>7505000</c:v>
                </c:pt>
                <c:pt idx="653">
                  <c:v>7505000</c:v>
                </c:pt>
                <c:pt idx="654">
                  <c:v>7505000</c:v>
                </c:pt>
                <c:pt idx="655">
                  <c:v>7505000</c:v>
                </c:pt>
                <c:pt idx="656">
                  <c:v>7505000</c:v>
                </c:pt>
                <c:pt idx="657">
                  <c:v>7505000</c:v>
                </c:pt>
                <c:pt idx="658">
                  <c:v>7505000</c:v>
                </c:pt>
                <c:pt idx="659">
                  <c:v>7505000</c:v>
                </c:pt>
                <c:pt idx="660">
                  <c:v>7505000</c:v>
                </c:pt>
                <c:pt idx="661">
                  <c:v>7505000</c:v>
                </c:pt>
                <c:pt idx="662">
                  <c:v>7505000</c:v>
                </c:pt>
                <c:pt idx="663">
                  <c:v>7505000</c:v>
                </c:pt>
                <c:pt idx="664">
                  <c:v>7505000</c:v>
                </c:pt>
                <c:pt idx="665">
                  <c:v>7505000</c:v>
                </c:pt>
                <c:pt idx="666">
                  <c:v>7505000</c:v>
                </c:pt>
                <c:pt idx="667">
                  <c:v>7505000</c:v>
                </c:pt>
                <c:pt idx="668">
                  <c:v>7505000</c:v>
                </c:pt>
                <c:pt idx="669">
                  <c:v>7505000</c:v>
                </c:pt>
                <c:pt idx="670">
                  <c:v>7505000</c:v>
                </c:pt>
                <c:pt idx="671">
                  <c:v>7505000</c:v>
                </c:pt>
                <c:pt idx="672">
                  <c:v>7505000</c:v>
                </c:pt>
                <c:pt idx="673">
                  <c:v>7505000</c:v>
                </c:pt>
                <c:pt idx="674">
                  <c:v>7505000</c:v>
                </c:pt>
                <c:pt idx="675">
                  <c:v>7505000</c:v>
                </c:pt>
                <c:pt idx="676">
                  <c:v>7505000</c:v>
                </c:pt>
                <c:pt idx="677">
                  <c:v>7505000</c:v>
                </c:pt>
                <c:pt idx="678">
                  <c:v>7505000</c:v>
                </c:pt>
                <c:pt idx="679">
                  <c:v>7505000</c:v>
                </c:pt>
                <c:pt idx="680">
                  <c:v>7505000</c:v>
                </c:pt>
                <c:pt idx="681">
                  <c:v>7505000</c:v>
                </c:pt>
                <c:pt idx="682">
                  <c:v>7505000</c:v>
                </c:pt>
                <c:pt idx="683">
                  <c:v>7505000</c:v>
                </c:pt>
                <c:pt idx="684">
                  <c:v>7505000</c:v>
                </c:pt>
                <c:pt idx="685">
                  <c:v>7505000</c:v>
                </c:pt>
                <c:pt idx="686">
                  <c:v>7505000</c:v>
                </c:pt>
                <c:pt idx="687">
                  <c:v>7505000</c:v>
                </c:pt>
                <c:pt idx="688">
                  <c:v>7505000</c:v>
                </c:pt>
                <c:pt idx="689">
                  <c:v>8044000</c:v>
                </c:pt>
                <c:pt idx="690">
                  <c:v>8044000</c:v>
                </c:pt>
                <c:pt idx="691">
                  <c:v>8044000</c:v>
                </c:pt>
                <c:pt idx="692">
                  <c:v>8044000</c:v>
                </c:pt>
                <c:pt idx="693">
                  <c:v>8044000</c:v>
                </c:pt>
                <c:pt idx="694">
                  <c:v>8044000</c:v>
                </c:pt>
                <c:pt idx="695">
                  <c:v>8044000</c:v>
                </c:pt>
                <c:pt idx="696">
                  <c:v>8044000</c:v>
                </c:pt>
                <c:pt idx="697">
                  <c:v>8044000</c:v>
                </c:pt>
                <c:pt idx="698">
                  <c:v>8044000</c:v>
                </c:pt>
                <c:pt idx="699">
                  <c:v>8044000</c:v>
                </c:pt>
                <c:pt idx="700">
                  <c:v>8044000</c:v>
                </c:pt>
                <c:pt idx="701">
                  <c:v>8044000</c:v>
                </c:pt>
                <c:pt idx="702">
                  <c:v>8044000</c:v>
                </c:pt>
                <c:pt idx="703">
                  <c:v>8044000</c:v>
                </c:pt>
                <c:pt idx="704">
                  <c:v>8044000</c:v>
                </c:pt>
                <c:pt idx="705">
                  <c:v>8044000</c:v>
                </c:pt>
                <c:pt idx="706">
                  <c:v>8044000</c:v>
                </c:pt>
                <c:pt idx="707">
                  <c:v>8044000</c:v>
                </c:pt>
                <c:pt idx="708">
                  <c:v>8044000</c:v>
                </c:pt>
                <c:pt idx="709">
                  <c:v>8044000</c:v>
                </c:pt>
                <c:pt idx="710">
                  <c:v>8044000</c:v>
                </c:pt>
                <c:pt idx="711">
                  <c:v>8044000</c:v>
                </c:pt>
                <c:pt idx="712">
                  <c:v>8044000</c:v>
                </c:pt>
                <c:pt idx="713">
                  <c:v>8044000</c:v>
                </c:pt>
                <c:pt idx="714">
                  <c:v>8044000</c:v>
                </c:pt>
                <c:pt idx="715">
                  <c:v>8044000</c:v>
                </c:pt>
                <c:pt idx="716">
                  <c:v>8044000</c:v>
                </c:pt>
                <c:pt idx="717">
                  <c:v>8044000</c:v>
                </c:pt>
                <c:pt idx="718">
                  <c:v>8044000</c:v>
                </c:pt>
                <c:pt idx="719">
                  <c:v>8044000</c:v>
                </c:pt>
                <c:pt idx="720">
                  <c:v>8044000</c:v>
                </c:pt>
                <c:pt idx="721">
                  <c:v>8044000</c:v>
                </c:pt>
                <c:pt idx="722">
                  <c:v>8044000</c:v>
                </c:pt>
                <c:pt idx="723">
                  <c:v>8044000</c:v>
                </c:pt>
                <c:pt idx="724">
                  <c:v>8044000</c:v>
                </c:pt>
                <c:pt idx="725">
                  <c:v>8044000</c:v>
                </c:pt>
                <c:pt idx="726">
                  <c:v>8044000</c:v>
                </c:pt>
                <c:pt idx="727">
                  <c:v>8044000</c:v>
                </c:pt>
                <c:pt idx="728">
                  <c:v>8044000</c:v>
                </c:pt>
                <c:pt idx="729">
                  <c:v>8044000</c:v>
                </c:pt>
                <c:pt idx="730">
                  <c:v>8044000</c:v>
                </c:pt>
                <c:pt idx="731">
                  <c:v>8044000</c:v>
                </c:pt>
                <c:pt idx="732">
                  <c:v>8044000</c:v>
                </c:pt>
                <c:pt idx="733">
                  <c:v>8044000</c:v>
                </c:pt>
                <c:pt idx="734">
                  <c:v>8044000</c:v>
                </c:pt>
                <c:pt idx="735">
                  <c:v>8044000</c:v>
                </c:pt>
                <c:pt idx="736">
                  <c:v>8044000</c:v>
                </c:pt>
                <c:pt idx="737">
                  <c:v>8044000</c:v>
                </c:pt>
                <c:pt idx="738">
                  <c:v>8044000</c:v>
                </c:pt>
                <c:pt idx="739">
                  <c:v>8044000</c:v>
                </c:pt>
                <c:pt idx="740">
                  <c:v>8044000</c:v>
                </c:pt>
                <c:pt idx="741">
                  <c:v>8044000</c:v>
                </c:pt>
                <c:pt idx="742">
                  <c:v>8044000</c:v>
                </c:pt>
                <c:pt idx="743">
                  <c:v>8044000</c:v>
                </c:pt>
                <c:pt idx="744">
                  <c:v>8044000</c:v>
                </c:pt>
                <c:pt idx="745">
                  <c:v>8044000</c:v>
                </c:pt>
                <c:pt idx="746">
                  <c:v>8044000</c:v>
                </c:pt>
                <c:pt idx="747">
                  <c:v>8044000</c:v>
                </c:pt>
                <c:pt idx="748">
                  <c:v>8044000</c:v>
                </c:pt>
                <c:pt idx="749">
                  <c:v>8044000</c:v>
                </c:pt>
                <c:pt idx="750">
                  <c:v>8044000</c:v>
                </c:pt>
                <c:pt idx="751">
                  <c:v>8044000</c:v>
                </c:pt>
                <c:pt idx="752">
                  <c:v>8044000</c:v>
                </c:pt>
                <c:pt idx="753">
                  <c:v>7952000</c:v>
                </c:pt>
                <c:pt idx="754">
                  <c:v>7952000</c:v>
                </c:pt>
                <c:pt idx="755">
                  <c:v>7952000</c:v>
                </c:pt>
                <c:pt idx="756">
                  <c:v>7952000</c:v>
                </c:pt>
                <c:pt idx="757">
                  <c:v>7952000</c:v>
                </c:pt>
                <c:pt idx="758">
                  <c:v>7952000</c:v>
                </c:pt>
                <c:pt idx="759">
                  <c:v>7952000</c:v>
                </c:pt>
                <c:pt idx="760">
                  <c:v>7952000</c:v>
                </c:pt>
                <c:pt idx="761">
                  <c:v>7952000</c:v>
                </c:pt>
                <c:pt idx="762">
                  <c:v>7952000</c:v>
                </c:pt>
                <c:pt idx="763">
                  <c:v>7952000</c:v>
                </c:pt>
                <c:pt idx="764">
                  <c:v>7952000</c:v>
                </c:pt>
                <c:pt idx="765">
                  <c:v>7952000</c:v>
                </c:pt>
                <c:pt idx="766">
                  <c:v>7952000</c:v>
                </c:pt>
                <c:pt idx="767">
                  <c:v>7952000</c:v>
                </c:pt>
                <c:pt idx="768">
                  <c:v>7952000</c:v>
                </c:pt>
                <c:pt idx="769">
                  <c:v>7952000</c:v>
                </c:pt>
                <c:pt idx="770">
                  <c:v>7952000</c:v>
                </c:pt>
                <c:pt idx="771">
                  <c:v>7952000</c:v>
                </c:pt>
                <c:pt idx="772">
                  <c:v>7952000</c:v>
                </c:pt>
                <c:pt idx="773">
                  <c:v>7952000</c:v>
                </c:pt>
                <c:pt idx="774">
                  <c:v>7952000</c:v>
                </c:pt>
                <c:pt idx="775">
                  <c:v>7952000</c:v>
                </c:pt>
                <c:pt idx="776">
                  <c:v>7952000</c:v>
                </c:pt>
                <c:pt idx="777">
                  <c:v>7952000</c:v>
                </c:pt>
                <c:pt idx="778">
                  <c:v>7952000</c:v>
                </c:pt>
                <c:pt idx="779">
                  <c:v>7952000</c:v>
                </c:pt>
                <c:pt idx="780">
                  <c:v>7952000</c:v>
                </c:pt>
                <c:pt idx="781">
                  <c:v>7952000</c:v>
                </c:pt>
                <c:pt idx="782">
                  <c:v>7952000</c:v>
                </c:pt>
                <c:pt idx="783">
                  <c:v>7952000</c:v>
                </c:pt>
                <c:pt idx="784">
                  <c:v>7952000</c:v>
                </c:pt>
                <c:pt idx="785">
                  <c:v>7952000</c:v>
                </c:pt>
                <c:pt idx="786">
                  <c:v>7952000</c:v>
                </c:pt>
                <c:pt idx="787">
                  <c:v>7952000</c:v>
                </c:pt>
                <c:pt idx="788">
                  <c:v>7952000</c:v>
                </c:pt>
                <c:pt idx="789">
                  <c:v>7952000</c:v>
                </c:pt>
                <c:pt idx="790">
                  <c:v>7952000</c:v>
                </c:pt>
                <c:pt idx="791">
                  <c:v>7952000</c:v>
                </c:pt>
                <c:pt idx="792">
                  <c:v>7952000</c:v>
                </c:pt>
                <c:pt idx="793">
                  <c:v>7952000</c:v>
                </c:pt>
                <c:pt idx="794">
                  <c:v>7952000</c:v>
                </c:pt>
                <c:pt idx="795">
                  <c:v>7952000</c:v>
                </c:pt>
                <c:pt idx="796">
                  <c:v>7952000</c:v>
                </c:pt>
                <c:pt idx="797">
                  <c:v>7952000</c:v>
                </c:pt>
                <c:pt idx="798">
                  <c:v>7952000</c:v>
                </c:pt>
                <c:pt idx="799">
                  <c:v>7952000</c:v>
                </c:pt>
                <c:pt idx="800">
                  <c:v>7952000</c:v>
                </c:pt>
                <c:pt idx="801">
                  <c:v>7952000</c:v>
                </c:pt>
                <c:pt idx="802">
                  <c:v>7952000</c:v>
                </c:pt>
                <c:pt idx="803">
                  <c:v>7952000</c:v>
                </c:pt>
                <c:pt idx="804">
                  <c:v>7952000</c:v>
                </c:pt>
                <c:pt idx="805">
                  <c:v>7952000</c:v>
                </c:pt>
                <c:pt idx="806">
                  <c:v>7952000</c:v>
                </c:pt>
                <c:pt idx="807">
                  <c:v>7952000</c:v>
                </c:pt>
                <c:pt idx="808">
                  <c:v>7952000</c:v>
                </c:pt>
                <c:pt idx="809">
                  <c:v>7952000</c:v>
                </c:pt>
                <c:pt idx="810">
                  <c:v>7952000</c:v>
                </c:pt>
                <c:pt idx="811">
                  <c:v>7952000</c:v>
                </c:pt>
                <c:pt idx="812">
                  <c:v>7952000</c:v>
                </c:pt>
                <c:pt idx="813">
                  <c:v>8273000</c:v>
                </c:pt>
                <c:pt idx="814">
                  <c:v>8273000</c:v>
                </c:pt>
                <c:pt idx="815">
                  <c:v>8273000</c:v>
                </c:pt>
                <c:pt idx="816">
                  <c:v>8273000</c:v>
                </c:pt>
                <c:pt idx="817">
                  <c:v>8273000</c:v>
                </c:pt>
                <c:pt idx="818">
                  <c:v>8273000</c:v>
                </c:pt>
                <c:pt idx="819">
                  <c:v>8273000</c:v>
                </c:pt>
                <c:pt idx="820">
                  <c:v>8273000</c:v>
                </c:pt>
                <c:pt idx="821">
                  <c:v>8273000</c:v>
                </c:pt>
                <c:pt idx="822">
                  <c:v>8273000</c:v>
                </c:pt>
                <c:pt idx="823">
                  <c:v>8273000</c:v>
                </c:pt>
                <c:pt idx="824">
                  <c:v>8273000</c:v>
                </c:pt>
                <c:pt idx="825">
                  <c:v>8273000</c:v>
                </c:pt>
                <c:pt idx="826">
                  <c:v>8273000</c:v>
                </c:pt>
                <c:pt idx="827">
                  <c:v>8273000</c:v>
                </c:pt>
                <c:pt idx="828">
                  <c:v>8273000</c:v>
                </c:pt>
                <c:pt idx="829">
                  <c:v>8273000</c:v>
                </c:pt>
                <c:pt idx="830">
                  <c:v>8273000</c:v>
                </c:pt>
                <c:pt idx="831">
                  <c:v>8273000</c:v>
                </c:pt>
                <c:pt idx="832">
                  <c:v>8273000</c:v>
                </c:pt>
                <c:pt idx="833">
                  <c:v>8273000</c:v>
                </c:pt>
                <c:pt idx="834">
                  <c:v>8273000</c:v>
                </c:pt>
                <c:pt idx="835">
                  <c:v>8273000</c:v>
                </c:pt>
                <c:pt idx="836">
                  <c:v>8273000</c:v>
                </c:pt>
                <c:pt idx="837">
                  <c:v>8273000</c:v>
                </c:pt>
                <c:pt idx="838">
                  <c:v>8273000</c:v>
                </c:pt>
                <c:pt idx="839">
                  <c:v>8273000</c:v>
                </c:pt>
                <c:pt idx="840">
                  <c:v>8273000</c:v>
                </c:pt>
                <c:pt idx="841">
                  <c:v>8273000</c:v>
                </c:pt>
                <c:pt idx="842">
                  <c:v>8273000</c:v>
                </c:pt>
                <c:pt idx="843">
                  <c:v>8273000</c:v>
                </c:pt>
                <c:pt idx="844">
                  <c:v>8273000</c:v>
                </c:pt>
                <c:pt idx="845">
                  <c:v>8273000</c:v>
                </c:pt>
                <c:pt idx="846">
                  <c:v>8273000</c:v>
                </c:pt>
                <c:pt idx="847">
                  <c:v>8273000</c:v>
                </c:pt>
                <c:pt idx="848">
                  <c:v>8273000</c:v>
                </c:pt>
                <c:pt idx="849">
                  <c:v>8273000</c:v>
                </c:pt>
                <c:pt idx="850">
                  <c:v>8273000</c:v>
                </c:pt>
                <c:pt idx="851">
                  <c:v>8273000</c:v>
                </c:pt>
                <c:pt idx="852">
                  <c:v>8273000</c:v>
                </c:pt>
                <c:pt idx="853">
                  <c:v>8273000</c:v>
                </c:pt>
                <c:pt idx="854">
                  <c:v>8273000</c:v>
                </c:pt>
                <c:pt idx="855">
                  <c:v>8273000</c:v>
                </c:pt>
                <c:pt idx="856">
                  <c:v>8273000</c:v>
                </c:pt>
                <c:pt idx="857">
                  <c:v>8273000</c:v>
                </c:pt>
                <c:pt idx="858">
                  <c:v>8273000</c:v>
                </c:pt>
                <c:pt idx="859">
                  <c:v>8273000</c:v>
                </c:pt>
                <c:pt idx="860">
                  <c:v>8273000</c:v>
                </c:pt>
                <c:pt idx="861">
                  <c:v>8273000</c:v>
                </c:pt>
                <c:pt idx="862">
                  <c:v>8273000</c:v>
                </c:pt>
                <c:pt idx="863">
                  <c:v>8273000</c:v>
                </c:pt>
                <c:pt idx="864">
                  <c:v>8273000</c:v>
                </c:pt>
                <c:pt idx="865">
                  <c:v>8273000</c:v>
                </c:pt>
                <c:pt idx="866">
                  <c:v>8273000</c:v>
                </c:pt>
                <c:pt idx="867">
                  <c:v>8273000</c:v>
                </c:pt>
                <c:pt idx="868">
                  <c:v>8273000</c:v>
                </c:pt>
                <c:pt idx="869">
                  <c:v>8273000</c:v>
                </c:pt>
                <c:pt idx="870">
                  <c:v>8273000</c:v>
                </c:pt>
                <c:pt idx="871">
                  <c:v>8273000</c:v>
                </c:pt>
                <c:pt idx="872">
                  <c:v>8273000</c:v>
                </c:pt>
                <c:pt idx="873">
                  <c:v>8273000</c:v>
                </c:pt>
                <c:pt idx="874">
                  <c:v>8273000</c:v>
                </c:pt>
                <c:pt idx="875">
                  <c:v>8364000</c:v>
                </c:pt>
                <c:pt idx="876">
                  <c:v>8364000</c:v>
                </c:pt>
                <c:pt idx="877">
                  <c:v>8364000</c:v>
                </c:pt>
                <c:pt idx="878">
                  <c:v>8364000</c:v>
                </c:pt>
                <c:pt idx="879">
                  <c:v>8364000</c:v>
                </c:pt>
                <c:pt idx="880">
                  <c:v>8364000</c:v>
                </c:pt>
                <c:pt idx="881">
                  <c:v>8364000</c:v>
                </c:pt>
                <c:pt idx="882">
                  <c:v>8364000</c:v>
                </c:pt>
                <c:pt idx="883">
                  <c:v>8364000</c:v>
                </c:pt>
                <c:pt idx="884">
                  <c:v>8364000</c:v>
                </c:pt>
                <c:pt idx="885">
                  <c:v>8364000</c:v>
                </c:pt>
                <c:pt idx="886">
                  <c:v>8364000</c:v>
                </c:pt>
                <c:pt idx="887">
                  <c:v>8364000</c:v>
                </c:pt>
                <c:pt idx="888">
                  <c:v>8364000</c:v>
                </c:pt>
                <c:pt idx="889">
                  <c:v>8364000</c:v>
                </c:pt>
                <c:pt idx="890">
                  <c:v>8364000</c:v>
                </c:pt>
                <c:pt idx="891">
                  <c:v>8364000</c:v>
                </c:pt>
                <c:pt idx="892">
                  <c:v>8364000</c:v>
                </c:pt>
                <c:pt idx="893">
                  <c:v>8364000</c:v>
                </c:pt>
                <c:pt idx="894">
                  <c:v>8364000</c:v>
                </c:pt>
                <c:pt idx="895">
                  <c:v>8364000</c:v>
                </c:pt>
                <c:pt idx="896">
                  <c:v>8364000</c:v>
                </c:pt>
                <c:pt idx="897">
                  <c:v>8364000</c:v>
                </c:pt>
                <c:pt idx="898">
                  <c:v>8364000</c:v>
                </c:pt>
                <c:pt idx="899">
                  <c:v>8364000</c:v>
                </c:pt>
                <c:pt idx="900">
                  <c:v>8364000</c:v>
                </c:pt>
                <c:pt idx="901">
                  <c:v>8364000</c:v>
                </c:pt>
                <c:pt idx="902">
                  <c:v>8364000</c:v>
                </c:pt>
                <c:pt idx="903">
                  <c:v>8364000</c:v>
                </c:pt>
                <c:pt idx="904">
                  <c:v>8364000</c:v>
                </c:pt>
                <c:pt idx="905">
                  <c:v>8364000</c:v>
                </c:pt>
                <c:pt idx="906">
                  <c:v>8364000</c:v>
                </c:pt>
                <c:pt idx="907">
                  <c:v>8364000</c:v>
                </c:pt>
                <c:pt idx="908">
                  <c:v>8364000</c:v>
                </c:pt>
                <c:pt idx="909">
                  <c:v>8364000</c:v>
                </c:pt>
                <c:pt idx="910">
                  <c:v>8364000</c:v>
                </c:pt>
                <c:pt idx="911">
                  <c:v>8364000</c:v>
                </c:pt>
                <c:pt idx="912">
                  <c:v>8364000</c:v>
                </c:pt>
                <c:pt idx="913">
                  <c:v>8364000</c:v>
                </c:pt>
                <c:pt idx="914">
                  <c:v>8364000</c:v>
                </c:pt>
                <c:pt idx="915">
                  <c:v>8364000</c:v>
                </c:pt>
                <c:pt idx="916">
                  <c:v>8364000</c:v>
                </c:pt>
                <c:pt idx="917">
                  <c:v>8364000</c:v>
                </c:pt>
                <c:pt idx="918">
                  <c:v>8364000</c:v>
                </c:pt>
                <c:pt idx="919">
                  <c:v>8364000</c:v>
                </c:pt>
                <c:pt idx="920">
                  <c:v>8364000</c:v>
                </c:pt>
                <c:pt idx="921">
                  <c:v>8364000</c:v>
                </c:pt>
                <c:pt idx="922">
                  <c:v>8364000</c:v>
                </c:pt>
                <c:pt idx="923">
                  <c:v>8364000</c:v>
                </c:pt>
                <c:pt idx="924">
                  <c:v>8364000</c:v>
                </c:pt>
                <c:pt idx="925">
                  <c:v>8364000</c:v>
                </c:pt>
                <c:pt idx="926">
                  <c:v>8364000</c:v>
                </c:pt>
                <c:pt idx="927">
                  <c:v>8364000</c:v>
                </c:pt>
                <c:pt idx="928">
                  <c:v>8364000</c:v>
                </c:pt>
                <c:pt idx="929">
                  <c:v>8364000</c:v>
                </c:pt>
                <c:pt idx="930">
                  <c:v>8364000</c:v>
                </c:pt>
                <c:pt idx="931">
                  <c:v>8364000</c:v>
                </c:pt>
                <c:pt idx="932">
                  <c:v>8364000</c:v>
                </c:pt>
                <c:pt idx="933">
                  <c:v>8364000</c:v>
                </c:pt>
                <c:pt idx="934">
                  <c:v>8364000</c:v>
                </c:pt>
                <c:pt idx="935">
                  <c:v>8364000</c:v>
                </c:pt>
                <c:pt idx="936">
                  <c:v>8364000</c:v>
                </c:pt>
                <c:pt idx="937">
                  <c:v>8364000</c:v>
                </c:pt>
                <c:pt idx="938">
                  <c:v>8364000</c:v>
                </c:pt>
                <c:pt idx="939">
                  <c:v>8364000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C0F-43D4-92C5-9C5AAC2FF50E}"/>
            </c:ext>
          </c:extLst>
        </c:ser>
        <c:ser>
          <c:idx val="1"/>
          <c:order val="1"/>
          <c:tx>
            <c:strRef>
              <c:f>'[Графики для диплома.xlsx]Нефть'!$R$1</c:f>
              <c:strCache>
                <c:ptCount val="1"/>
                <c:pt idx="0">
                  <c:v>Лукойл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диплома.xlsx]Нефть'!$P$2:$P$941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диплома.xlsx]Нефть'!$R$2:$R$941</c:f>
              <c:numCache>
                <c:formatCode>General</c:formatCode>
                <c:ptCount val="940"/>
                <c:pt idx="0">
                  <c:v>1789233</c:v>
                </c:pt>
                <c:pt idx="1">
                  <c:v>1789233</c:v>
                </c:pt>
                <c:pt idx="2">
                  <c:v>1789233</c:v>
                </c:pt>
                <c:pt idx="3">
                  <c:v>1789233</c:v>
                </c:pt>
                <c:pt idx="4">
                  <c:v>1789233</c:v>
                </c:pt>
                <c:pt idx="5">
                  <c:v>1789233</c:v>
                </c:pt>
                <c:pt idx="6">
                  <c:v>1789233</c:v>
                </c:pt>
                <c:pt idx="7">
                  <c:v>1789233</c:v>
                </c:pt>
                <c:pt idx="8">
                  <c:v>1789233</c:v>
                </c:pt>
                <c:pt idx="9">
                  <c:v>1789233</c:v>
                </c:pt>
                <c:pt idx="10">
                  <c:v>1789233</c:v>
                </c:pt>
                <c:pt idx="11">
                  <c:v>1789233</c:v>
                </c:pt>
                <c:pt idx="12">
                  <c:v>1789233</c:v>
                </c:pt>
                <c:pt idx="13">
                  <c:v>1789233</c:v>
                </c:pt>
                <c:pt idx="14">
                  <c:v>1789233</c:v>
                </c:pt>
                <c:pt idx="15">
                  <c:v>1789233</c:v>
                </c:pt>
                <c:pt idx="16">
                  <c:v>1789233</c:v>
                </c:pt>
                <c:pt idx="17">
                  <c:v>1789233</c:v>
                </c:pt>
                <c:pt idx="18">
                  <c:v>1789233</c:v>
                </c:pt>
                <c:pt idx="19">
                  <c:v>1789233</c:v>
                </c:pt>
                <c:pt idx="20">
                  <c:v>1789233</c:v>
                </c:pt>
                <c:pt idx="21">
                  <c:v>1789233</c:v>
                </c:pt>
                <c:pt idx="22">
                  <c:v>1789233</c:v>
                </c:pt>
                <c:pt idx="23">
                  <c:v>1789233</c:v>
                </c:pt>
                <c:pt idx="24">
                  <c:v>1789233</c:v>
                </c:pt>
                <c:pt idx="25">
                  <c:v>1789233</c:v>
                </c:pt>
                <c:pt idx="26">
                  <c:v>1789233</c:v>
                </c:pt>
                <c:pt idx="27">
                  <c:v>1789233</c:v>
                </c:pt>
                <c:pt idx="28">
                  <c:v>1789233</c:v>
                </c:pt>
                <c:pt idx="29">
                  <c:v>1789233</c:v>
                </c:pt>
                <c:pt idx="30">
                  <c:v>1789233</c:v>
                </c:pt>
                <c:pt idx="31">
                  <c:v>1789233</c:v>
                </c:pt>
                <c:pt idx="32">
                  <c:v>1789233</c:v>
                </c:pt>
                <c:pt idx="33">
                  <c:v>1789233</c:v>
                </c:pt>
                <c:pt idx="34">
                  <c:v>1789233</c:v>
                </c:pt>
                <c:pt idx="35">
                  <c:v>1789233</c:v>
                </c:pt>
                <c:pt idx="36">
                  <c:v>1789233</c:v>
                </c:pt>
                <c:pt idx="37">
                  <c:v>1789233</c:v>
                </c:pt>
                <c:pt idx="38">
                  <c:v>1789233</c:v>
                </c:pt>
                <c:pt idx="39">
                  <c:v>1789233</c:v>
                </c:pt>
                <c:pt idx="40">
                  <c:v>1789233</c:v>
                </c:pt>
                <c:pt idx="41">
                  <c:v>1789233</c:v>
                </c:pt>
                <c:pt idx="42">
                  <c:v>1789233</c:v>
                </c:pt>
                <c:pt idx="43">
                  <c:v>1789233</c:v>
                </c:pt>
                <c:pt idx="44">
                  <c:v>1789233</c:v>
                </c:pt>
                <c:pt idx="45">
                  <c:v>1789233</c:v>
                </c:pt>
                <c:pt idx="46">
                  <c:v>1789233</c:v>
                </c:pt>
                <c:pt idx="47">
                  <c:v>1789233</c:v>
                </c:pt>
                <c:pt idx="48">
                  <c:v>1789233</c:v>
                </c:pt>
                <c:pt idx="49">
                  <c:v>1789233</c:v>
                </c:pt>
                <c:pt idx="50">
                  <c:v>1789233</c:v>
                </c:pt>
                <c:pt idx="51">
                  <c:v>1789233</c:v>
                </c:pt>
                <c:pt idx="52">
                  <c:v>1789233</c:v>
                </c:pt>
                <c:pt idx="53">
                  <c:v>1789233</c:v>
                </c:pt>
                <c:pt idx="54">
                  <c:v>1789233</c:v>
                </c:pt>
                <c:pt idx="55">
                  <c:v>1789233</c:v>
                </c:pt>
                <c:pt idx="56">
                  <c:v>1789233</c:v>
                </c:pt>
                <c:pt idx="57">
                  <c:v>1789233</c:v>
                </c:pt>
                <c:pt idx="58">
                  <c:v>1789233</c:v>
                </c:pt>
                <c:pt idx="59">
                  <c:v>1789233</c:v>
                </c:pt>
                <c:pt idx="60">
                  <c:v>1789233</c:v>
                </c:pt>
                <c:pt idx="61">
                  <c:v>1789233</c:v>
                </c:pt>
                <c:pt idx="62">
                  <c:v>1789233</c:v>
                </c:pt>
                <c:pt idx="63">
                  <c:v>1789233</c:v>
                </c:pt>
                <c:pt idx="64">
                  <c:v>1789233</c:v>
                </c:pt>
                <c:pt idx="65">
                  <c:v>1789233</c:v>
                </c:pt>
                <c:pt idx="66">
                  <c:v>1789233</c:v>
                </c:pt>
                <c:pt idx="67">
                  <c:v>1789233</c:v>
                </c:pt>
                <c:pt idx="68">
                  <c:v>1789233</c:v>
                </c:pt>
                <c:pt idx="69">
                  <c:v>1789233</c:v>
                </c:pt>
                <c:pt idx="70">
                  <c:v>1789233</c:v>
                </c:pt>
                <c:pt idx="71">
                  <c:v>1789233</c:v>
                </c:pt>
                <c:pt idx="72">
                  <c:v>1789233</c:v>
                </c:pt>
                <c:pt idx="73">
                  <c:v>1789233</c:v>
                </c:pt>
                <c:pt idx="74">
                  <c:v>1789233</c:v>
                </c:pt>
                <c:pt idx="75">
                  <c:v>1789233</c:v>
                </c:pt>
                <c:pt idx="76">
                  <c:v>1789233</c:v>
                </c:pt>
                <c:pt idx="77">
                  <c:v>1789233</c:v>
                </c:pt>
                <c:pt idx="78">
                  <c:v>1789233</c:v>
                </c:pt>
                <c:pt idx="79">
                  <c:v>1789233</c:v>
                </c:pt>
                <c:pt idx="80">
                  <c:v>1789233</c:v>
                </c:pt>
                <c:pt idx="81">
                  <c:v>1789233</c:v>
                </c:pt>
                <c:pt idx="82">
                  <c:v>1789233</c:v>
                </c:pt>
                <c:pt idx="83">
                  <c:v>1789233</c:v>
                </c:pt>
                <c:pt idx="84">
                  <c:v>1789233</c:v>
                </c:pt>
                <c:pt idx="85">
                  <c:v>1789233</c:v>
                </c:pt>
                <c:pt idx="86">
                  <c:v>1789233</c:v>
                </c:pt>
                <c:pt idx="87">
                  <c:v>1789233</c:v>
                </c:pt>
                <c:pt idx="88">
                  <c:v>1789233</c:v>
                </c:pt>
                <c:pt idx="89">
                  <c:v>1789233</c:v>
                </c:pt>
                <c:pt idx="90">
                  <c:v>1789233</c:v>
                </c:pt>
                <c:pt idx="91">
                  <c:v>1789233</c:v>
                </c:pt>
                <c:pt idx="92">
                  <c:v>1789233</c:v>
                </c:pt>
                <c:pt idx="93">
                  <c:v>1789233</c:v>
                </c:pt>
                <c:pt idx="94">
                  <c:v>1789233</c:v>
                </c:pt>
                <c:pt idx="95">
                  <c:v>1789233</c:v>
                </c:pt>
                <c:pt idx="96">
                  <c:v>1789233</c:v>
                </c:pt>
                <c:pt idx="97">
                  <c:v>1789233</c:v>
                </c:pt>
                <c:pt idx="98">
                  <c:v>1789233</c:v>
                </c:pt>
                <c:pt idx="99">
                  <c:v>1789233</c:v>
                </c:pt>
                <c:pt idx="100">
                  <c:v>1789233</c:v>
                </c:pt>
                <c:pt idx="101">
                  <c:v>1789233</c:v>
                </c:pt>
                <c:pt idx="102">
                  <c:v>1789233</c:v>
                </c:pt>
                <c:pt idx="103">
                  <c:v>1789233</c:v>
                </c:pt>
                <c:pt idx="104">
                  <c:v>1789233</c:v>
                </c:pt>
                <c:pt idx="105">
                  <c:v>1789233</c:v>
                </c:pt>
                <c:pt idx="106">
                  <c:v>1789233</c:v>
                </c:pt>
                <c:pt idx="107">
                  <c:v>1789233</c:v>
                </c:pt>
                <c:pt idx="108">
                  <c:v>1789233</c:v>
                </c:pt>
                <c:pt idx="109">
                  <c:v>1789233</c:v>
                </c:pt>
                <c:pt idx="110">
                  <c:v>1789233</c:v>
                </c:pt>
                <c:pt idx="111">
                  <c:v>1789233</c:v>
                </c:pt>
                <c:pt idx="112">
                  <c:v>1789233</c:v>
                </c:pt>
                <c:pt idx="113">
                  <c:v>1789233</c:v>
                </c:pt>
                <c:pt idx="114">
                  <c:v>1789233</c:v>
                </c:pt>
                <c:pt idx="115">
                  <c:v>1789233</c:v>
                </c:pt>
                <c:pt idx="116">
                  <c:v>1789233</c:v>
                </c:pt>
                <c:pt idx="117">
                  <c:v>1789233</c:v>
                </c:pt>
                <c:pt idx="118">
                  <c:v>1789233</c:v>
                </c:pt>
                <c:pt idx="119">
                  <c:v>1789233</c:v>
                </c:pt>
                <c:pt idx="120">
                  <c:v>1789233</c:v>
                </c:pt>
                <c:pt idx="121">
                  <c:v>1789233</c:v>
                </c:pt>
                <c:pt idx="122">
                  <c:v>1789233</c:v>
                </c:pt>
                <c:pt idx="123">
                  <c:v>1789233</c:v>
                </c:pt>
                <c:pt idx="124">
                  <c:v>1789233</c:v>
                </c:pt>
                <c:pt idx="125">
                  <c:v>1789233</c:v>
                </c:pt>
                <c:pt idx="126">
                  <c:v>1789233</c:v>
                </c:pt>
                <c:pt idx="127">
                  <c:v>1789233</c:v>
                </c:pt>
                <c:pt idx="128">
                  <c:v>1789233</c:v>
                </c:pt>
                <c:pt idx="129">
                  <c:v>1789233</c:v>
                </c:pt>
                <c:pt idx="130">
                  <c:v>1789233</c:v>
                </c:pt>
                <c:pt idx="131">
                  <c:v>1789233</c:v>
                </c:pt>
                <c:pt idx="132">
                  <c:v>1789233</c:v>
                </c:pt>
                <c:pt idx="133">
                  <c:v>1789233</c:v>
                </c:pt>
                <c:pt idx="134">
                  <c:v>1789233</c:v>
                </c:pt>
                <c:pt idx="135">
                  <c:v>1789233</c:v>
                </c:pt>
                <c:pt idx="136">
                  <c:v>1789233</c:v>
                </c:pt>
                <c:pt idx="137">
                  <c:v>1789233</c:v>
                </c:pt>
                <c:pt idx="138">
                  <c:v>1789233</c:v>
                </c:pt>
                <c:pt idx="139">
                  <c:v>1789233</c:v>
                </c:pt>
                <c:pt idx="140">
                  <c:v>1789233</c:v>
                </c:pt>
                <c:pt idx="141">
                  <c:v>1789233</c:v>
                </c:pt>
                <c:pt idx="142">
                  <c:v>1789233</c:v>
                </c:pt>
                <c:pt idx="143">
                  <c:v>1789233</c:v>
                </c:pt>
                <c:pt idx="144">
                  <c:v>1789233</c:v>
                </c:pt>
                <c:pt idx="145">
                  <c:v>1789233</c:v>
                </c:pt>
                <c:pt idx="146">
                  <c:v>1789233</c:v>
                </c:pt>
                <c:pt idx="147">
                  <c:v>1789233</c:v>
                </c:pt>
                <c:pt idx="148">
                  <c:v>1789233</c:v>
                </c:pt>
                <c:pt idx="149">
                  <c:v>1789233</c:v>
                </c:pt>
                <c:pt idx="150">
                  <c:v>1789233</c:v>
                </c:pt>
                <c:pt idx="151">
                  <c:v>1789233</c:v>
                </c:pt>
                <c:pt idx="152">
                  <c:v>1789233</c:v>
                </c:pt>
                <c:pt idx="153">
                  <c:v>1789233</c:v>
                </c:pt>
                <c:pt idx="154">
                  <c:v>1789233</c:v>
                </c:pt>
                <c:pt idx="155">
                  <c:v>1789233</c:v>
                </c:pt>
                <c:pt idx="156">
                  <c:v>1789233</c:v>
                </c:pt>
                <c:pt idx="157">
                  <c:v>1789233</c:v>
                </c:pt>
                <c:pt idx="158">
                  <c:v>1789233</c:v>
                </c:pt>
                <c:pt idx="159">
                  <c:v>1789233</c:v>
                </c:pt>
                <c:pt idx="160">
                  <c:v>1789233</c:v>
                </c:pt>
                <c:pt idx="161">
                  <c:v>1789233</c:v>
                </c:pt>
                <c:pt idx="162">
                  <c:v>1789233</c:v>
                </c:pt>
                <c:pt idx="163">
                  <c:v>1789233</c:v>
                </c:pt>
                <c:pt idx="164">
                  <c:v>1789233</c:v>
                </c:pt>
                <c:pt idx="165">
                  <c:v>1789233</c:v>
                </c:pt>
                <c:pt idx="166">
                  <c:v>1789233</c:v>
                </c:pt>
                <c:pt idx="167">
                  <c:v>1789233</c:v>
                </c:pt>
                <c:pt idx="168">
                  <c:v>1789233</c:v>
                </c:pt>
                <c:pt idx="169">
                  <c:v>1789233</c:v>
                </c:pt>
                <c:pt idx="170">
                  <c:v>1789233</c:v>
                </c:pt>
                <c:pt idx="171">
                  <c:v>1789233</c:v>
                </c:pt>
                <c:pt idx="172">
                  <c:v>1789233</c:v>
                </c:pt>
                <c:pt idx="173">
                  <c:v>1789233</c:v>
                </c:pt>
                <c:pt idx="174">
                  <c:v>1789233</c:v>
                </c:pt>
                <c:pt idx="175">
                  <c:v>1789233</c:v>
                </c:pt>
                <c:pt idx="176">
                  <c:v>1789233</c:v>
                </c:pt>
                <c:pt idx="177">
                  <c:v>1789233</c:v>
                </c:pt>
                <c:pt idx="178">
                  <c:v>1789233</c:v>
                </c:pt>
                <c:pt idx="179">
                  <c:v>1789233</c:v>
                </c:pt>
                <c:pt idx="180">
                  <c:v>1789233</c:v>
                </c:pt>
                <c:pt idx="181">
                  <c:v>1789233</c:v>
                </c:pt>
                <c:pt idx="182">
                  <c:v>1789233</c:v>
                </c:pt>
                <c:pt idx="183">
                  <c:v>1789233</c:v>
                </c:pt>
                <c:pt idx="184">
                  <c:v>1789233</c:v>
                </c:pt>
                <c:pt idx="185">
                  <c:v>1789233</c:v>
                </c:pt>
                <c:pt idx="186">
                  <c:v>1789233</c:v>
                </c:pt>
                <c:pt idx="187">
                  <c:v>1789233</c:v>
                </c:pt>
                <c:pt idx="188">
                  <c:v>1789233</c:v>
                </c:pt>
                <c:pt idx="189">
                  <c:v>1789233</c:v>
                </c:pt>
                <c:pt idx="190">
                  <c:v>1789233</c:v>
                </c:pt>
                <c:pt idx="191">
                  <c:v>1789233</c:v>
                </c:pt>
                <c:pt idx="192">
                  <c:v>1789233</c:v>
                </c:pt>
                <c:pt idx="193">
                  <c:v>1789233</c:v>
                </c:pt>
                <c:pt idx="194">
                  <c:v>1789233</c:v>
                </c:pt>
                <c:pt idx="195">
                  <c:v>1789233</c:v>
                </c:pt>
                <c:pt idx="196">
                  <c:v>1789233</c:v>
                </c:pt>
                <c:pt idx="197">
                  <c:v>1789233</c:v>
                </c:pt>
                <c:pt idx="198">
                  <c:v>1789233</c:v>
                </c:pt>
                <c:pt idx="199">
                  <c:v>1789233</c:v>
                </c:pt>
                <c:pt idx="200">
                  <c:v>1789233</c:v>
                </c:pt>
                <c:pt idx="201">
                  <c:v>1789233</c:v>
                </c:pt>
                <c:pt idx="202">
                  <c:v>1789233</c:v>
                </c:pt>
                <c:pt idx="203">
                  <c:v>1789233</c:v>
                </c:pt>
                <c:pt idx="204">
                  <c:v>1789233</c:v>
                </c:pt>
                <c:pt idx="205">
                  <c:v>1789233</c:v>
                </c:pt>
                <c:pt idx="206">
                  <c:v>1789233</c:v>
                </c:pt>
                <c:pt idx="207">
                  <c:v>1789233</c:v>
                </c:pt>
                <c:pt idx="208">
                  <c:v>1789233</c:v>
                </c:pt>
                <c:pt idx="209">
                  <c:v>1789233</c:v>
                </c:pt>
                <c:pt idx="210">
                  <c:v>1789233</c:v>
                </c:pt>
                <c:pt idx="211">
                  <c:v>1789233</c:v>
                </c:pt>
                <c:pt idx="212">
                  <c:v>1789233</c:v>
                </c:pt>
                <c:pt idx="213">
                  <c:v>1789233</c:v>
                </c:pt>
                <c:pt idx="214">
                  <c:v>1789233</c:v>
                </c:pt>
                <c:pt idx="215">
                  <c:v>1789233</c:v>
                </c:pt>
                <c:pt idx="216">
                  <c:v>1789233</c:v>
                </c:pt>
                <c:pt idx="217">
                  <c:v>1789233</c:v>
                </c:pt>
                <c:pt idx="218">
                  <c:v>1789233</c:v>
                </c:pt>
                <c:pt idx="219">
                  <c:v>1789233</c:v>
                </c:pt>
                <c:pt idx="220">
                  <c:v>1789233</c:v>
                </c:pt>
                <c:pt idx="221">
                  <c:v>1789233</c:v>
                </c:pt>
                <c:pt idx="222">
                  <c:v>1789233</c:v>
                </c:pt>
                <c:pt idx="223">
                  <c:v>1789233</c:v>
                </c:pt>
                <c:pt idx="224">
                  <c:v>1789233</c:v>
                </c:pt>
                <c:pt idx="225">
                  <c:v>1789233</c:v>
                </c:pt>
                <c:pt idx="226">
                  <c:v>1789233</c:v>
                </c:pt>
                <c:pt idx="227">
                  <c:v>1789233</c:v>
                </c:pt>
                <c:pt idx="228">
                  <c:v>1789233</c:v>
                </c:pt>
                <c:pt idx="229">
                  <c:v>1789233</c:v>
                </c:pt>
                <c:pt idx="230">
                  <c:v>1789233</c:v>
                </c:pt>
                <c:pt idx="231">
                  <c:v>1789233</c:v>
                </c:pt>
                <c:pt idx="232">
                  <c:v>1789233</c:v>
                </c:pt>
                <c:pt idx="233">
                  <c:v>1789233</c:v>
                </c:pt>
                <c:pt idx="234">
                  <c:v>1789233</c:v>
                </c:pt>
                <c:pt idx="235">
                  <c:v>1789233</c:v>
                </c:pt>
                <c:pt idx="236">
                  <c:v>1789233</c:v>
                </c:pt>
                <c:pt idx="237">
                  <c:v>1789233</c:v>
                </c:pt>
                <c:pt idx="238">
                  <c:v>1789233</c:v>
                </c:pt>
                <c:pt idx="239">
                  <c:v>1789233</c:v>
                </c:pt>
                <c:pt idx="240">
                  <c:v>1789233</c:v>
                </c:pt>
                <c:pt idx="241">
                  <c:v>1789233</c:v>
                </c:pt>
                <c:pt idx="242">
                  <c:v>1789233</c:v>
                </c:pt>
                <c:pt idx="243">
                  <c:v>1789233</c:v>
                </c:pt>
                <c:pt idx="244">
                  <c:v>1789233</c:v>
                </c:pt>
                <c:pt idx="245">
                  <c:v>1789233</c:v>
                </c:pt>
                <c:pt idx="246">
                  <c:v>1789233</c:v>
                </c:pt>
                <c:pt idx="247">
                  <c:v>1789233</c:v>
                </c:pt>
                <c:pt idx="248">
                  <c:v>1789233</c:v>
                </c:pt>
                <c:pt idx="249">
                  <c:v>1789233</c:v>
                </c:pt>
                <c:pt idx="250">
                  <c:v>1723281</c:v>
                </c:pt>
                <c:pt idx="251">
                  <c:v>1723281</c:v>
                </c:pt>
                <c:pt idx="252">
                  <c:v>1723281</c:v>
                </c:pt>
                <c:pt idx="253">
                  <c:v>1723281</c:v>
                </c:pt>
                <c:pt idx="254">
                  <c:v>1723281</c:v>
                </c:pt>
                <c:pt idx="255">
                  <c:v>1723281</c:v>
                </c:pt>
                <c:pt idx="256">
                  <c:v>1723281</c:v>
                </c:pt>
                <c:pt idx="257">
                  <c:v>1723281</c:v>
                </c:pt>
                <c:pt idx="258">
                  <c:v>1723281</c:v>
                </c:pt>
                <c:pt idx="259">
                  <c:v>1723281</c:v>
                </c:pt>
                <c:pt idx="260">
                  <c:v>1723281</c:v>
                </c:pt>
                <c:pt idx="261">
                  <c:v>1723281</c:v>
                </c:pt>
                <c:pt idx="262">
                  <c:v>1723281</c:v>
                </c:pt>
                <c:pt idx="263">
                  <c:v>1723281</c:v>
                </c:pt>
                <c:pt idx="264">
                  <c:v>1723281</c:v>
                </c:pt>
                <c:pt idx="265">
                  <c:v>1723281</c:v>
                </c:pt>
                <c:pt idx="266">
                  <c:v>1723281</c:v>
                </c:pt>
                <c:pt idx="267">
                  <c:v>1723281</c:v>
                </c:pt>
                <c:pt idx="268">
                  <c:v>1723281</c:v>
                </c:pt>
                <c:pt idx="269">
                  <c:v>1723281</c:v>
                </c:pt>
                <c:pt idx="270">
                  <c:v>1723281</c:v>
                </c:pt>
                <c:pt idx="271">
                  <c:v>1723281</c:v>
                </c:pt>
                <c:pt idx="272">
                  <c:v>1723281</c:v>
                </c:pt>
                <c:pt idx="273">
                  <c:v>1723281</c:v>
                </c:pt>
                <c:pt idx="274">
                  <c:v>1723281</c:v>
                </c:pt>
                <c:pt idx="275">
                  <c:v>1723281</c:v>
                </c:pt>
                <c:pt idx="276">
                  <c:v>1723281</c:v>
                </c:pt>
                <c:pt idx="277">
                  <c:v>1723281</c:v>
                </c:pt>
                <c:pt idx="278">
                  <c:v>1723281</c:v>
                </c:pt>
                <c:pt idx="279">
                  <c:v>1723281</c:v>
                </c:pt>
                <c:pt idx="280">
                  <c:v>1723281</c:v>
                </c:pt>
                <c:pt idx="281">
                  <c:v>1723281</c:v>
                </c:pt>
                <c:pt idx="282">
                  <c:v>1723281</c:v>
                </c:pt>
                <c:pt idx="283">
                  <c:v>1723281</c:v>
                </c:pt>
                <c:pt idx="284">
                  <c:v>1723281</c:v>
                </c:pt>
                <c:pt idx="285">
                  <c:v>1723281</c:v>
                </c:pt>
                <c:pt idx="286">
                  <c:v>1723281</c:v>
                </c:pt>
                <c:pt idx="287">
                  <c:v>1723281</c:v>
                </c:pt>
                <c:pt idx="288">
                  <c:v>1723281</c:v>
                </c:pt>
                <c:pt idx="289">
                  <c:v>1723281</c:v>
                </c:pt>
                <c:pt idx="290">
                  <c:v>1723281</c:v>
                </c:pt>
                <c:pt idx="291">
                  <c:v>1723281</c:v>
                </c:pt>
                <c:pt idx="292">
                  <c:v>1723281</c:v>
                </c:pt>
                <c:pt idx="293">
                  <c:v>1723281</c:v>
                </c:pt>
                <c:pt idx="294">
                  <c:v>1723281</c:v>
                </c:pt>
                <c:pt idx="295">
                  <c:v>1723281</c:v>
                </c:pt>
                <c:pt idx="296">
                  <c:v>1723281</c:v>
                </c:pt>
                <c:pt idx="297">
                  <c:v>1723281</c:v>
                </c:pt>
                <c:pt idx="298">
                  <c:v>1723281</c:v>
                </c:pt>
                <c:pt idx="299">
                  <c:v>1723281</c:v>
                </c:pt>
                <c:pt idx="300">
                  <c:v>1723281</c:v>
                </c:pt>
                <c:pt idx="301">
                  <c:v>1723281</c:v>
                </c:pt>
                <c:pt idx="302">
                  <c:v>1723281</c:v>
                </c:pt>
                <c:pt idx="303">
                  <c:v>1723281</c:v>
                </c:pt>
                <c:pt idx="304">
                  <c:v>1723281</c:v>
                </c:pt>
                <c:pt idx="305">
                  <c:v>1723281</c:v>
                </c:pt>
                <c:pt idx="306">
                  <c:v>1723281</c:v>
                </c:pt>
                <c:pt idx="307">
                  <c:v>1723281</c:v>
                </c:pt>
                <c:pt idx="308">
                  <c:v>1723281</c:v>
                </c:pt>
                <c:pt idx="309">
                  <c:v>1723281</c:v>
                </c:pt>
                <c:pt idx="310">
                  <c:v>1829227</c:v>
                </c:pt>
                <c:pt idx="311">
                  <c:v>1829227</c:v>
                </c:pt>
                <c:pt idx="312">
                  <c:v>1829227</c:v>
                </c:pt>
                <c:pt idx="313">
                  <c:v>1829227</c:v>
                </c:pt>
                <c:pt idx="314">
                  <c:v>1829227</c:v>
                </c:pt>
                <c:pt idx="315">
                  <c:v>1829227</c:v>
                </c:pt>
                <c:pt idx="316">
                  <c:v>1829227</c:v>
                </c:pt>
                <c:pt idx="317">
                  <c:v>1829227</c:v>
                </c:pt>
                <c:pt idx="318">
                  <c:v>1829227</c:v>
                </c:pt>
                <c:pt idx="319">
                  <c:v>1829227</c:v>
                </c:pt>
                <c:pt idx="320">
                  <c:v>1829227</c:v>
                </c:pt>
                <c:pt idx="321">
                  <c:v>1829227</c:v>
                </c:pt>
                <c:pt idx="322">
                  <c:v>1829227</c:v>
                </c:pt>
                <c:pt idx="323">
                  <c:v>1829227</c:v>
                </c:pt>
                <c:pt idx="324">
                  <c:v>1829227</c:v>
                </c:pt>
                <c:pt idx="325">
                  <c:v>1829227</c:v>
                </c:pt>
                <c:pt idx="326">
                  <c:v>1829227</c:v>
                </c:pt>
                <c:pt idx="327">
                  <c:v>1829227</c:v>
                </c:pt>
                <c:pt idx="328">
                  <c:v>1829227</c:v>
                </c:pt>
                <c:pt idx="329">
                  <c:v>1829227</c:v>
                </c:pt>
                <c:pt idx="330">
                  <c:v>1829227</c:v>
                </c:pt>
                <c:pt idx="331">
                  <c:v>1829227</c:v>
                </c:pt>
                <c:pt idx="332">
                  <c:v>1829227</c:v>
                </c:pt>
                <c:pt idx="333">
                  <c:v>1829227</c:v>
                </c:pt>
                <c:pt idx="334">
                  <c:v>1829227</c:v>
                </c:pt>
                <c:pt idx="335">
                  <c:v>1829227</c:v>
                </c:pt>
                <c:pt idx="336">
                  <c:v>1829227</c:v>
                </c:pt>
                <c:pt idx="337">
                  <c:v>1829227</c:v>
                </c:pt>
                <c:pt idx="338">
                  <c:v>1829227</c:v>
                </c:pt>
                <c:pt idx="339">
                  <c:v>1829227</c:v>
                </c:pt>
                <c:pt idx="340">
                  <c:v>1829227</c:v>
                </c:pt>
                <c:pt idx="341">
                  <c:v>1829227</c:v>
                </c:pt>
                <c:pt idx="342">
                  <c:v>1829227</c:v>
                </c:pt>
                <c:pt idx="343">
                  <c:v>1829227</c:v>
                </c:pt>
                <c:pt idx="344">
                  <c:v>1829227</c:v>
                </c:pt>
                <c:pt idx="345">
                  <c:v>1829227</c:v>
                </c:pt>
                <c:pt idx="346">
                  <c:v>1829227</c:v>
                </c:pt>
                <c:pt idx="347">
                  <c:v>1829227</c:v>
                </c:pt>
                <c:pt idx="348">
                  <c:v>1829227</c:v>
                </c:pt>
                <c:pt idx="349">
                  <c:v>1829227</c:v>
                </c:pt>
                <c:pt idx="350">
                  <c:v>1829227</c:v>
                </c:pt>
                <c:pt idx="351">
                  <c:v>1829227</c:v>
                </c:pt>
                <c:pt idx="352">
                  <c:v>1829227</c:v>
                </c:pt>
                <c:pt idx="353">
                  <c:v>1829227</c:v>
                </c:pt>
                <c:pt idx="354">
                  <c:v>1829227</c:v>
                </c:pt>
                <c:pt idx="355">
                  <c:v>1829227</c:v>
                </c:pt>
                <c:pt idx="356">
                  <c:v>1829227</c:v>
                </c:pt>
                <c:pt idx="357">
                  <c:v>1829227</c:v>
                </c:pt>
                <c:pt idx="358">
                  <c:v>1829227</c:v>
                </c:pt>
                <c:pt idx="359">
                  <c:v>1829227</c:v>
                </c:pt>
                <c:pt idx="360">
                  <c:v>1829227</c:v>
                </c:pt>
                <c:pt idx="361">
                  <c:v>1829227</c:v>
                </c:pt>
                <c:pt idx="362">
                  <c:v>1829227</c:v>
                </c:pt>
                <c:pt idx="363">
                  <c:v>1829227</c:v>
                </c:pt>
                <c:pt idx="364">
                  <c:v>1829227</c:v>
                </c:pt>
                <c:pt idx="365">
                  <c:v>1829227</c:v>
                </c:pt>
                <c:pt idx="366">
                  <c:v>1829227</c:v>
                </c:pt>
                <c:pt idx="367">
                  <c:v>1829227</c:v>
                </c:pt>
                <c:pt idx="368">
                  <c:v>1829227</c:v>
                </c:pt>
                <c:pt idx="369">
                  <c:v>1829227</c:v>
                </c:pt>
                <c:pt idx="370">
                  <c:v>1829227</c:v>
                </c:pt>
                <c:pt idx="371">
                  <c:v>1701921</c:v>
                </c:pt>
                <c:pt idx="372">
                  <c:v>1701921</c:v>
                </c:pt>
                <c:pt idx="373">
                  <c:v>1701921</c:v>
                </c:pt>
                <c:pt idx="374">
                  <c:v>1701921</c:v>
                </c:pt>
                <c:pt idx="375">
                  <c:v>1701921</c:v>
                </c:pt>
                <c:pt idx="376">
                  <c:v>1701921</c:v>
                </c:pt>
                <c:pt idx="377">
                  <c:v>1701921</c:v>
                </c:pt>
                <c:pt idx="378">
                  <c:v>1701921</c:v>
                </c:pt>
                <c:pt idx="379">
                  <c:v>1701921</c:v>
                </c:pt>
                <c:pt idx="380">
                  <c:v>1701921</c:v>
                </c:pt>
                <c:pt idx="381">
                  <c:v>1701921</c:v>
                </c:pt>
                <c:pt idx="382">
                  <c:v>1701921</c:v>
                </c:pt>
                <c:pt idx="383">
                  <c:v>1701921</c:v>
                </c:pt>
                <c:pt idx="384">
                  <c:v>1701921</c:v>
                </c:pt>
                <c:pt idx="385">
                  <c:v>1701921</c:v>
                </c:pt>
                <c:pt idx="386">
                  <c:v>1701921</c:v>
                </c:pt>
                <c:pt idx="387">
                  <c:v>1701921</c:v>
                </c:pt>
                <c:pt idx="388">
                  <c:v>1701921</c:v>
                </c:pt>
                <c:pt idx="389">
                  <c:v>1701921</c:v>
                </c:pt>
                <c:pt idx="390">
                  <c:v>1701921</c:v>
                </c:pt>
                <c:pt idx="391">
                  <c:v>1701921</c:v>
                </c:pt>
                <c:pt idx="392">
                  <c:v>1701921</c:v>
                </c:pt>
                <c:pt idx="393">
                  <c:v>1701921</c:v>
                </c:pt>
                <c:pt idx="394">
                  <c:v>1701921</c:v>
                </c:pt>
                <c:pt idx="395">
                  <c:v>1701921</c:v>
                </c:pt>
                <c:pt idx="396">
                  <c:v>1701921</c:v>
                </c:pt>
                <c:pt idx="397">
                  <c:v>1701921</c:v>
                </c:pt>
                <c:pt idx="398">
                  <c:v>1701921</c:v>
                </c:pt>
                <c:pt idx="399">
                  <c:v>1701921</c:v>
                </c:pt>
                <c:pt idx="400">
                  <c:v>1701921</c:v>
                </c:pt>
                <c:pt idx="401">
                  <c:v>1701921</c:v>
                </c:pt>
                <c:pt idx="402">
                  <c:v>1701921</c:v>
                </c:pt>
                <c:pt idx="403">
                  <c:v>1701921</c:v>
                </c:pt>
                <c:pt idx="404">
                  <c:v>1701921</c:v>
                </c:pt>
                <c:pt idx="405">
                  <c:v>1701921</c:v>
                </c:pt>
                <c:pt idx="406">
                  <c:v>1701921</c:v>
                </c:pt>
                <c:pt idx="407">
                  <c:v>1701921</c:v>
                </c:pt>
                <c:pt idx="408">
                  <c:v>1701921</c:v>
                </c:pt>
                <c:pt idx="409">
                  <c:v>1701921</c:v>
                </c:pt>
                <c:pt idx="410">
                  <c:v>1701921</c:v>
                </c:pt>
                <c:pt idx="411">
                  <c:v>1701921</c:v>
                </c:pt>
                <c:pt idx="412">
                  <c:v>1701921</c:v>
                </c:pt>
                <c:pt idx="413">
                  <c:v>1701921</c:v>
                </c:pt>
                <c:pt idx="414">
                  <c:v>1701921</c:v>
                </c:pt>
                <c:pt idx="415">
                  <c:v>1701921</c:v>
                </c:pt>
                <c:pt idx="416">
                  <c:v>1701921</c:v>
                </c:pt>
                <c:pt idx="417">
                  <c:v>1701921</c:v>
                </c:pt>
                <c:pt idx="418">
                  <c:v>1701921</c:v>
                </c:pt>
                <c:pt idx="419">
                  <c:v>1701921</c:v>
                </c:pt>
                <c:pt idx="420">
                  <c:v>1701921</c:v>
                </c:pt>
                <c:pt idx="421">
                  <c:v>1701921</c:v>
                </c:pt>
                <c:pt idx="422">
                  <c:v>1701921</c:v>
                </c:pt>
                <c:pt idx="423">
                  <c:v>1701921</c:v>
                </c:pt>
                <c:pt idx="424">
                  <c:v>1701921</c:v>
                </c:pt>
                <c:pt idx="425">
                  <c:v>1701921</c:v>
                </c:pt>
                <c:pt idx="426">
                  <c:v>1701921</c:v>
                </c:pt>
                <c:pt idx="427">
                  <c:v>1701921</c:v>
                </c:pt>
                <c:pt idx="428">
                  <c:v>1701921</c:v>
                </c:pt>
                <c:pt idx="429">
                  <c:v>1701921</c:v>
                </c:pt>
                <c:pt idx="430">
                  <c:v>1701921</c:v>
                </c:pt>
                <c:pt idx="431">
                  <c:v>1701921</c:v>
                </c:pt>
                <c:pt idx="432">
                  <c:v>1701921</c:v>
                </c:pt>
                <c:pt idx="433">
                  <c:v>1701921</c:v>
                </c:pt>
                <c:pt idx="434">
                  <c:v>1701921</c:v>
                </c:pt>
                <c:pt idx="435">
                  <c:v>1701921</c:v>
                </c:pt>
                <c:pt idx="436">
                  <c:v>1701921</c:v>
                </c:pt>
                <c:pt idx="437">
                  <c:v>1787009</c:v>
                </c:pt>
                <c:pt idx="438">
                  <c:v>1787009</c:v>
                </c:pt>
                <c:pt idx="439">
                  <c:v>1787009</c:v>
                </c:pt>
                <c:pt idx="440">
                  <c:v>1787009</c:v>
                </c:pt>
                <c:pt idx="441">
                  <c:v>1787009</c:v>
                </c:pt>
                <c:pt idx="442">
                  <c:v>1787009</c:v>
                </c:pt>
                <c:pt idx="443">
                  <c:v>1787009</c:v>
                </c:pt>
                <c:pt idx="444">
                  <c:v>1787009</c:v>
                </c:pt>
                <c:pt idx="445">
                  <c:v>1787009</c:v>
                </c:pt>
                <c:pt idx="446">
                  <c:v>1787009</c:v>
                </c:pt>
                <c:pt idx="447">
                  <c:v>1787009</c:v>
                </c:pt>
                <c:pt idx="448">
                  <c:v>1787009</c:v>
                </c:pt>
                <c:pt idx="449">
                  <c:v>1787009</c:v>
                </c:pt>
                <c:pt idx="450">
                  <c:v>1787009</c:v>
                </c:pt>
                <c:pt idx="451">
                  <c:v>1787009</c:v>
                </c:pt>
                <c:pt idx="452">
                  <c:v>1787009</c:v>
                </c:pt>
                <c:pt idx="453">
                  <c:v>1787009</c:v>
                </c:pt>
                <c:pt idx="454">
                  <c:v>1787009</c:v>
                </c:pt>
                <c:pt idx="455">
                  <c:v>1787009</c:v>
                </c:pt>
                <c:pt idx="456">
                  <c:v>1787009</c:v>
                </c:pt>
                <c:pt idx="457">
                  <c:v>1787009</c:v>
                </c:pt>
                <c:pt idx="458">
                  <c:v>1787009</c:v>
                </c:pt>
                <c:pt idx="459">
                  <c:v>1787009</c:v>
                </c:pt>
                <c:pt idx="460">
                  <c:v>1787009</c:v>
                </c:pt>
                <c:pt idx="461">
                  <c:v>1787009</c:v>
                </c:pt>
                <c:pt idx="462">
                  <c:v>1787009</c:v>
                </c:pt>
                <c:pt idx="463">
                  <c:v>1787009</c:v>
                </c:pt>
                <c:pt idx="464">
                  <c:v>1787009</c:v>
                </c:pt>
                <c:pt idx="465">
                  <c:v>1787009</c:v>
                </c:pt>
                <c:pt idx="466">
                  <c:v>1787009</c:v>
                </c:pt>
                <c:pt idx="467">
                  <c:v>1787009</c:v>
                </c:pt>
                <c:pt idx="468">
                  <c:v>1787009</c:v>
                </c:pt>
                <c:pt idx="469">
                  <c:v>1787009</c:v>
                </c:pt>
                <c:pt idx="470">
                  <c:v>1787009</c:v>
                </c:pt>
                <c:pt idx="471">
                  <c:v>1787009</c:v>
                </c:pt>
                <c:pt idx="472">
                  <c:v>1787009</c:v>
                </c:pt>
                <c:pt idx="473">
                  <c:v>1787009</c:v>
                </c:pt>
                <c:pt idx="474">
                  <c:v>1787009</c:v>
                </c:pt>
                <c:pt idx="475">
                  <c:v>1787009</c:v>
                </c:pt>
                <c:pt idx="476">
                  <c:v>1787009</c:v>
                </c:pt>
                <c:pt idx="477">
                  <c:v>1787009</c:v>
                </c:pt>
                <c:pt idx="478">
                  <c:v>1787009</c:v>
                </c:pt>
                <c:pt idx="479">
                  <c:v>1787009</c:v>
                </c:pt>
                <c:pt idx="480">
                  <c:v>1787009</c:v>
                </c:pt>
                <c:pt idx="481">
                  <c:v>1787009</c:v>
                </c:pt>
                <c:pt idx="482">
                  <c:v>1787009</c:v>
                </c:pt>
                <c:pt idx="483">
                  <c:v>1787009</c:v>
                </c:pt>
                <c:pt idx="484">
                  <c:v>1787009</c:v>
                </c:pt>
                <c:pt idx="485">
                  <c:v>1787009</c:v>
                </c:pt>
                <c:pt idx="486">
                  <c:v>1787009</c:v>
                </c:pt>
                <c:pt idx="487">
                  <c:v>1787009</c:v>
                </c:pt>
                <c:pt idx="488">
                  <c:v>1787009</c:v>
                </c:pt>
                <c:pt idx="489">
                  <c:v>1787009</c:v>
                </c:pt>
                <c:pt idx="490">
                  <c:v>1787009</c:v>
                </c:pt>
                <c:pt idx="491">
                  <c:v>1787009</c:v>
                </c:pt>
                <c:pt idx="492">
                  <c:v>1787009</c:v>
                </c:pt>
                <c:pt idx="493">
                  <c:v>1787009</c:v>
                </c:pt>
                <c:pt idx="494">
                  <c:v>1787009</c:v>
                </c:pt>
                <c:pt idx="495">
                  <c:v>1787009</c:v>
                </c:pt>
                <c:pt idx="496">
                  <c:v>1787009</c:v>
                </c:pt>
                <c:pt idx="497">
                  <c:v>1787009</c:v>
                </c:pt>
                <c:pt idx="498">
                  <c:v>1787009</c:v>
                </c:pt>
                <c:pt idx="499">
                  <c:v>1787009</c:v>
                </c:pt>
                <c:pt idx="500">
                  <c:v>1787009</c:v>
                </c:pt>
                <c:pt idx="501">
                  <c:v>1542453</c:v>
                </c:pt>
                <c:pt idx="502">
                  <c:v>1542453</c:v>
                </c:pt>
                <c:pt idx="503">
                  <c:v>1542453</c:v>
                </c:pt>
                <c:pt idx="504">
                  <c:v>1542453</c:v>
                </c:pt>
                <c:pt idx="505">
                  <c:v>1542453</c:v>
                </c:pt>
                <c:pt idx="506">
                  <c:v>1542453</c:v>
                </c:pt>
                <c:pt idx="507">
                  <c:v>1542453</c:v>
                </c:pt>
                <c:pt idx="508">
                  <c:v>1542453</c:v>
                </c:pt>
                <c:pt idx="509">
                  <c:v>1542453</c:v>
                </c:pt>
                <c:pt idx="510">
                  <c:v>1542453</c:v>
                </c:pt>
                <c:pt idx="511">
                  <c:v>1542453</c:v>
                </c:pt>
                <c:pt idx="512">
                  <c:v>1542453</c:v>
                </c:pt>
                <c:pt idx="513">
                  <c:v>1542453</c:v>
                </c:pt>
                <c:pt idx="514">
                  <c:v>1542453</c:v>
                </c:pt>
                <c:pt idx="515">
                  <c:v>1542453</c:v>
                </c:pt>
                <c:pt idx="516">
                  <c:v>1542453</c:v>
                </c:pt>
                <c:pt idx="517">
                  <c:v>1542453</c:v>
                </c:pt>
                <c:pt idx="518">
                  <c:v>1542453</c:v>
                </c:pt>
                <c:pt idx="519">
                  <c:v>1542453</c:v>
                </c:pt>
                <c:pt idx="520">
                  <c:v>1542453</c:v>
                </c:pt>
                <c:pt idx="521">
                  <c:v>1542453</c:v>
                </c:pt>
                <c:pt idx="522">
                  <c:v>1542453</c:v>
                </c:pt>
                <c:pt idx="523">
                  <c:v>1542453</c:v>
                </c:pt>
                <c:pt idx="524">
                  <c:v>1542453</c:v>
                </c:pt>
                <c:pt idx="525">
                  <c:v>1542453</c:v>
                </c:pt>
                <c:pt idx="526">
                  <c:v>1542453</c:v>
                </c:pt>
                <c:pt idx="527">
                  <c:v>1542453</c:v>
                </c:pt>
                <c:pt idx="528">
                  <c:v>1542453</c:v>
                </c:pt>
                <c:pt idx="529">
                  <c:v>1542453</c:v>
                </c:pt>
                <c:pt idx="530">
                  <c:v>1542453</c:v>
                </c:pt>
                <c:pt idx="531">
                  <c:v>1542453</c:v>
                </c:pt>
                <c:pt idx="532">
                  <c:v>1542453</c:v>
                </c:pt>
                <c:pt idx="533">
                  <c:v>1542453</c:v>
                </c:pt>
                <c:pt idx="534">
                  <c:v>1542453</c:v>
                </c:pt>
                <c:pt idx="535">
                  <c:v>1542453</c:v>
                </c:pt>
                <c:pt idx="536">
                  <c:v>1542453</c:v>
                </c:pt>
                <c:pt idx="537">
                  <c:v>1542453</c:v>
                </c:pt>
                <c:pt idx="538">
                  <c:v>1542453</c:v>
                </c:pt>
                <c:pt idx="539">
                  <c:v>1542453</c:v>
                </c:pt>
                <c:pt idx="540">
                  <c:v>1542453</c:v>
                </c:pt>
                <c:pt idx="541">
                  <c:v>1542453</c:v>
                </c:pt>
                <c:pt idx="542">
                  <c:v>1542453</c:v>
                </c:pt>
                <c:pt idx="543">
                  <c:v>1542453</c:v>
                </c:pt>
                <c:pt idx="544">
                  <c:v>1542453</c:v>
                </c:pt>
                <c:pt idx="545">
                  <c:v>1542453</c:v>
                </c:pt>
                <c:pt idx="546">
                  <c:v>1542453</c:v>
                </c:pt>
                <c:pt idx="547">
                  <c:v>1542453</c:v>
                </c:pt>
                <c:pt idx="548">
                  <c:v>1542453</c:v>
                </c:pt>
                <c:pt idx="549">
                  <c:v>1542453</c:v>
                </c:pt>
                <c:pt idx="550">
                  <c:v>1542453</c:v>
                </c:pt>
                <c:pt idx="551">
                  <c:v>1542453</c:v>
                </c:pt>
                <c:pt idx="552">
                  <c:v>1542453</c:v>
                </c:pt>
                <c:pt idx="553">
                  <c:v>1542453</c:v>
                </c:pt>
                <c:pt idx="554">
                  <c:v>1542453</c:v>
                </c:pt>
                <c:pt idx="555">
                  <c:v>1542453</c:v>
                </c:pt>
                <c:pt idx="556">
                  <c:v>1542453</c:v>
                </c:pt>
                <c:pt idx="557">
                  <c:v>1542453</c:v>
                </c:pt>
                <c:pt idx="558">
                  <c:v>1542453</c:v>
                </c:pt>
                <c:pt idx="559">
                  <c:v>1542453</c:v>
                </c:pt>
                <c:pt idx="560">
                  <c:v>1542453</c:v>
                </c:pt>
                <c:pt idx="561">
                  <c:v>1542453</c:v>
                </c:pt>
                <c:pt idx="562">
                  <c:v>1542453</c:v>
                </c:pt>
                <c:pt idx="563">
                  <c:v>1615398</c:v>
                </c:pt>
                <c:pt idx="564">
                  <c:v>1615398</c:v>
                </c:pt>
                <c:pt idx="565">
                  <c:v>1615398</c:v>
                </c:pt>
                <c:pt idx="566">
                  <c:v>1615398</c:v>
                </c:pt>
                <c:pt idx="567">
                  <c:v>1615398</c:v>
                </c:pt>
                <c:pt idx="568">
                  <c:v>1615398</c:v>
                </c:pt>
                <c:pt idx="569">
                  <c:v>1615398</c:v>
                </c:pt>
                <c:pt idx="570">
                  <c:v>1615398</c:v>
                </c:pt>
                <c:pt idx="571">
                  <c:v>1615398</c:v>
                </c:pt>
                <c:pt idx="572">
                  <c:v>1615398</c:v>
                </c:pt>
                <c:pt idx="573">
                  <c:v>1615398</c:v>
                </c:pt>
                <c:pt idx="574">
                  <c:v>1615398</c:v>
                </c:pt>
                <c:pt idx="575">
                  <c:v>1615398</c:v>
                </c:pt>
                <c:pt idx="576">
                  <c:v>1615398</c:v>
                </c:pt>
                <c:pt idx="577">
                  <c:v>1615398</c:v>
                </c:pt>
                <c:pt idx="578">
                  <c:v>1615398</c:v>
                </c:pt>
                <c:pt idx="579">
                  <c:v>1615398</c:v>
                </c:pt>
                <c:pt idx="580">
                  <c:v>1615398</c:v>
                </c:pt>
                <c:pt idx="581">
                  <c:v>1615398</c:v>
                </c:pt>
                <c:pt idx="582">
                  <c:v>1615398</c:v>
                </c:pt>
                <c:pt idx="583">
                  <c:v>1615398</c:v>
                </c:pt>
                <c:pt idx="584">
                  <c:v>1615398</c:v>
                </c:pt>
                <c:pt idx="585">
                  <c:v>1615398</c:v>
                </c:pt>
                <c:pt idx="586">
                  <c:v>1615398</c:v>
                </c:pt>
                <c:pt idx="587">
                  <c:v>1615398</c:v>
                </c:pt>
                <c:pt idx="588">
                  <c:v>1615398</c:v>
                </c:pt>
                <c:pt idx="589">
                  <c:v>1615398</c:v>
                </c:pt>
                <c:pt idx="590">
                  <c:v>1615398</c:v>
                </c:pt>
                <c:pt idx="591">
                  <c:v>1615398</c:v>
                </c:pt>
                <c:pt idx="592">
                  <c:v>1615398</c:v>
                </c:pt>
                <c:pt idx="593">
                  <c:v>1615398</c:v>
                </c:pt>
                <c:pt idx="594">
                  <c:v>1615398</c:v>
                </c:pt>
                <c:pt idx="595">
                  <c:v>1615398</c:v>
                </c:pt>
                <c:pt idx="596">
                  <c:v>1615398</c:v>
                </c:pt>
                <c:pt idx="597">
                  <c:v>1615398</c:v>
                </c:pt>
                <c:pt idx="598">
                  <c:v>1615398</c:v>
                </c:pt>
                <c:pt idx="599">
                  <c:v>1615398</c:v>
                </c:pt>
                <c:pt idx="600">
                  <c:v>1615398</c:v>
                </c:pt>
                <c:pt idx="601">
                  <c:v>1615398</c:v>
                </c:pt>
                <c:pt idx="602">
                  <c:v>1615398</c:v>
                </c:pt>
                <c:pt idx="603">
                  <c:v>1615398</c:v>
                </c:pt>
                <c:pt idx="604">
                  <c:v>1615398</c:v>
                </c:pt>
                <c:pt idx="605">
                  <c:v>1615398</c:v>
                </c:pt>
                <c:pt idx="606">
                  <c:v>1615398</c:v>
                </c:pt>
                <c:pt idx="607">
                  <c:v>1615398</c:v>
                </c:pt>
                <c:pt idx="608">
                  <c:v>1615398</c:v>
                </c:pt>
                <c:pt idx="609">
                  <c:v>1615398</c:v>
                </c:pt>
                <c:pt idx="610">
                  <c:v>1615398</c:v>
                </c:pt>
                <c:pt idx="611">
                  <c:v>1615398</c:v>
                </c:pt>
                <c:pt idx="612">
                  <c:v>1615398</c:v>
                </c:pt>
                <c:pt idx="613">
                  <c:v>1615398</c:v>
                </c:pt>
                <c:pt idx="614">
                  <c:v>1615398</c:v>
                </c:pt>
                <c:pt idx="615">
                  <c:v>1615398</c:v>
                </c:pt>
                <c:pt idx="616">
                  <c:v>1615398</c:v>
                </c:pt>
                <c:pt idx="617">
                  <c:v>1615398</c:v>
                </c:pt>
                <c:pt idx="618">
                  <c:v>1615398</c:v>
                </c:pt>
                <c:pt idx="619">
                  <c:v>1615398</c:v>
                </c:pt>
                <c:pt idx="620">
                  <c:v>1615398</c:v>
                </c:pt>
                <c:pt idx="621">
                  <c:v>1615398</c:v>
                </c:pt>
                <c:pt idx="622">
                  <c:v>1615398</c:v>
                </c:pt>
                <c:pt idx="623">
                  <c:v>1615398</c:v>
                </c:pt>
                <c:pt idx="624">
                  <c:v>1585157</c:v>
                </c:pt>
                <c:pt idx="625">
                  <c:v>1585157</c:v>
                </c:pt>
                <c:pt idx="626">
                  <c:v>1585157</c:v>
                </c:pt>
                <c:pt idx="627">
                  <c:v>1585157</c:v>
                </c:pt>
                <c:pt idx="628">
                  <c:v>1585157</c:v>
                </c:pt>
                <c:pt idx="629">
                  <c:v>1585157</c:v>
                </c:pt>
                <c:pt idx="630">
                  <c:v>1585157</c:v>
                </c:pt>
                <c:pt idx="631">
                  <c:v>1585157</c:v>
                </c:pt>
                <c:pt idx="632">
                  <c:v>1585157</c:v>
                </c:pt>
                <c:pt idx="633">
                  <c:v>1585157</c:v>
                </c:pt>
                <c:pt idx="634">
                  <c:v>1585157</c:v>
                </c:pt>
                <c:pt idx="635">
                  <c:v>1585157</c:v>
                </c:pt>
                <c:pt idx="636">
                  <c:v>1585157</c:v>
                </c:pt>
                <c:pt idx="637">
                  <c:v>1585157</c:v>
                </c:pt>
                <c:pt idx="638">
                  <c:v>1585157</c:v>
                </c:pt>
                <c:pt idx="639">
                  <c:v>1585157</c:v>
                </c:pt>
                <c:pt idx="640">
                  <c:v>1585157</c:v>
                </c:pt>
                <c:pt idx="641">
                  <c:v>1585157</c:v>
                </c:pt>
                <c:pt idx="642">
                  <c:v>1585157</c:v>
                </c:pt>
                <c:pt idx="643">
                  <c:v>1585157</c:v>
                </c:pt>
                <c:pt idx="644">
                  <c:v>1585157</c:v>
                </c:pt>
                <c:pt idx="645">
                  <c:v>1585157</c:v>
                </c:pt>
                <c:pt idx="646">
                  <c:v>1585157</c:v>
                </c:pt>
                <c:pt idx="647">
                  <c:v>1585157</c:v>
                </c:pt>
                <c:pt idx="648">
                  <c:v>1585157</c:v>
                </c:pt>
                <c:pt idx="649">
                  <c:v>1585157</c:v>
                </c:pt>
                <c:pt idx="650">
                  <c:v>1585157</c:v>
                </c:pt>
                <c:pt idx="651">
                  <c:v>1585157</c:v>
                </c:pt>
                <c:pt idx="652">
                  <c:v>1585157</c:v>
                </c:pt>
                <c:pt idx="653">
                  <c:v>1585157</c:v>
                </c:pt>
                <c:pt idx="654">
                  <c:v>1585157</c:v>
                </c:pt>
                <c:pt idx="655">
                  <c:v>1585157</c:v>
                </c:pt>
                <c:pt idx="656">
                  <c:v>1585157</c:v>
                </c:pt>
                <c:pt idx="657">
                  <c:v>1585157</c:v>
                </c:pt>
                <c:pt idx="658">
                  <c:v>1585157</c:v>
                </c:pt>
                <c:pt idx="659">
                  <c:v>1585157</c:v>
                </c:pt>
                <c:pt idx="660">
                  <c:v>1585157</c:v>
                </c:pt>
                <c:pt idx="661">
                  <c:v>1585157</c:v>
                </c:pt>
                <c:pt idx="662">
                  <c:v>1585157</c:v>
                </c:pt>
                <c:pt idx="663">
                  <c:v>1585157</c:v>
                </c:pt>
                <c:pt idx="664">
                  <c:v>1585157</c:v>
                </c:pt>
                <c:pt idx="665">
                  <c:v>1585157</c:v>
                </c:pt>
                <c:pt idx="666">
                  <c:v>1585157</c:v>
                </c:pt>
                <c:pt idx="667">
                  <c:v>1585157</c:v>
                </c:pt>
                <c:pt idx="668">
                  <c:v>1585157</c:v>
                </c:pt>
                <c:pt idx="669">
                  <c:v>1585157</c:v>
                </c:pt>
                <c:pt idx="670">
                  <c:v>1585157</c:v>
                </c:pt>
                <c:pt idx="671">
                  <c:v>1585157</c:v>
                </c:pt>
                <c:pt idx="672">
                  <c:v>1585157</c:v>
                </c:pt>
                <c:pt idx="673">
                  <c:v>1585157</c:v>
                </c:pt>
                <c:pt idx="674">
                  <c:v>1585157</c:v>
                </c:pt>
                <c:pt idx="675">
                  <c:v>1585157</c:v>
                </c:pt>
                <c:pt idx="676">
                  <c:v>1585157</c:v>
                </c:pt>
                <c:pt idx="677">
                  <c:v>1585157</c:v>
                </c:pt>
                <c:pt idx="678">
                  <c:v>1585157</c:v>
                </c:pt>
                <c:pt idx="679">
                  <c:v>1585157</c:v>
                </c:pt>
                <c:pt idx="680">
                  <c:v>1585157</c:v>
                </c:pt>
                <c:pt idx="681">
                  <c:v>1585157</c:v>
                </c:pt>
                <c:pt idx="682">
                  <c:v>1585157</c:v>
                </c:pt>
                <c:pt idx="683">
                  <c:v>1585157</c:v>
                </c:pt>
                <c:pt idx="684">
                  <c:v>1585157</c:v>
                </c:pt>
                <c:pt idx="685">
                  <c:v>1585157</c:v>
                </c:pt>
                <c:pt idx="686">
                  <c:v>1585157</c:v>
                </c:pt>
                <c:pt idx="687">
                  <c:v>1585157</c:v>
                </c:pt>
                <c:pt idx="688">
                  <c:v>1585157</c:v>
                </c:pt>
                <c:pt idx="689">
                  <c:v>1735816</c:v>
                </c:pt>
                <c:pt idx="690">
                  <c:v>1735816</c:v>
                </c:pt>
                <c:pt idx="691">
                  <c:v>1735816</c:v>
                </c:pt>
                <c:pt idx="692">
                  <c:v>1735816</c:v>
                </c:pt>
                <c:pt idx="693">
                  <c:v>1735816</c:v>
                </c:pt>
                <c:pt idx="694">
                  <c:v>1735816</c:v>
                </c:pt>
                <c:pt idx="695">
                  <c:v>1735816</c:v>
                </c:pt>
                <c:pt idx="696">
                  <c:v>1735816</c:v>
                </c:pt>
                <c:pt idx="697">
                  <c:v>1735816</c:v>
                </c:pt>
                <c:pt idx="698">
                  <c:v>1735816</c:v>
                </c:pt>
                <c:pt idx="699">
                  <c:v>1735816</c:v>
                </c:pt>
                <c:pt idx="700">
                  <c:v>1735816</c:v>
                </c:pt>
                <c:pt idx="701">
                  <c:v>1735816</c:v>
                </c:pt>
                <c:pt idx="702">
                  <c:v>1735816</c:v>
                </c:pt>
                <c:pt idx="703">
                  <c:v>1735816</c:v>
                </c:pt>
                <c:pt idx="704">
                  <c:v>1735816</c:v>
                </c:pt>
                <c:pt idx="705">
                  <c:v>1735816</c:v>
                </c:pt>
                <c:pt idx="706">
                  <c:v>1735816</c:v>
                </c:pt>
                <c:pt idx="707">
                  <c:v>1735816</c:v>
                </c:pt>
                <c:pt idx="708">
                  <c:v>1735816</c:v>
                </c:pt>
                <c:pt idx="709">
                  <c:v>1735816</c:v>
                </c:pt>
                <c:pt idx="710">
                  <c:v>1735816</c:v>
                </c:pt>
                <c:pt idx="711">
                  <c:v>1735816</c:v>
                </c:pt>
                <c:pt idx="712">
                  <c:v>1735816</c:v>
                </c:pt>
                <c:pt idx="713">
                  <c:v>1735816</c:v>
                </c:pt>
                <c:pt idx="714">
                  <c:v>1735816</c:v>
                </c:pt>
                <c:pt idx="715">
                  <c:v>1735816</c:v>
                </c:pt>
                <c:pt idx="716">
                  <c:v>1735816</c:v>
                </c:pt>
                <c:pt idx="717">
                  <c:v>1735816</c:v>
                </c:pt>
                <c:pt idx="718">
                  <c:v>1735816</c:v>
                </c:pt>
                <c:pt idx="719">
                  <c:v>1735816</c:v>
                </c:pt>
                <c:pt idx="720">
                  <c:v>1735816</c:v>
                </c:pt>
                <c:pt idx="721">
                  <c:v>1735816</c:v>
                </c:pt>
                <c:pt idx="722">
                  <c:v>1735816</c:v>
                </c:pt>
                <c:pt idx="723">
                  <c:v>1735816</c:v>
                </c:pt>
                <c:pt idx="724">
                  <c:v>1735816</c:v>
                </c:pt>
                <c:pt idx="725">
                  <c:v>1735816</c:v>
                </c:pt>
                <c:pt idx="726">
                  <c:v>1735816</c:v>
                </c:pt>
                <c:pt idx="727">
                  <c:v>1735816</c:v>
                </c:pt>
                <c:pt idx="728">
                  <c:v>1735816</c:v>
                </c:pt>
                <c:pt idx="729">
                  <c:v>1735816</c:v>
                </c:pt>
                <c:pt idx="730">
                  <c:v>1735816</c:v>
                </c:pt>
                <c:pt idx="731">
                  <c:v>1735816</c:v>
                </c:pt>
                <c:pt idx="732">
                  <c:v>1735816</c:v>
                </c:pt>
                <c:pt idx="733">
                  <c:v>1735816</c:v>
                </c:pt>
                <c:pt idx="734">
                  <c:v>1735816</c:v>
                </c:pt>
                <c:pt idx="735">
                  <c:v>1735816</c:v>
                </c:pt>
                <c:pt idx="736">
                  <c:v>1735816</c:v>
                </c:pt>
                <c:pt idx="737">
                  <c:v>1735816</c:v>
                </c:pt>
                <c:pt idx="738">
                  <c:v>1735816</c:v>
                </c:pt>
                <c:pt idx="739">
                  <c:v>1735816</c:v>
                </c:pt>
                <c:pt idx="740">
                  <c:v>1735816</c:v>
                </c:pt>
                <c:pt idx="741">
                  <c:v>1735816</c:v>
                </c:pt>
                <c:pt idx="742">
                  <c:v>1735816</c:v>
                </c:pt>
                <c:pt idx="743">
                  <c:v>1735816</c:v>
                </c:pt>
                <c:pt idx="744">
                  <c:v>1735816</c:v>
                </c:pt>
                <c:pt idx="745">
                  <c:v>1735816</c:v>
                </c:pt>
                <c:pt idx="746">
                  <c:v>1735816</c:v>
                </c:pt>
                <c:pt idx="747">
                  <c:v>1735816</c:v>
                </c:pt>
                <c:pt idx="748">
                  <c:v>1735816</c:v>
                </c:pt>
                <c:pt idx="749">
                  <c:v>1735816</c:v>
                </c:pt>
                <c:pt idx="750">
                  <c:v>1735816</c:v>
                </c:pt>
                <c:pt idx="751">
                  <c:v>1735816</c:v>
                </c:pt>
                <c:pt idx="752">
                  <c:v>1735816</c:v>
                </c:pt>
                <c:pt idx="753">
                  <c:v>1608783</c:v>
                </c:pt>
                <c:pt idx="754">
                  <c:v>1608783</c:v>
                </c:pt>
                <c:pt idx="755">
                  <c:v>1608783</c:v>
                </c:pt>
                <c:pt idx="756">
                  <c:v>1608783</c:v>
                </c:pt>
                <c:pt idx="757">
                  <c:v>1608783</c:v>
                </c:pt>
                <c:pt idx="758">
                  <c:v>1608783</c:v>
                </c:pt>
                <c:pt idx="759">
                  <c:v>1608783</c:v>
                </c:pt>
                <c:pt idx="760">
                  <c:v>1608783</c:v>
                </c:pt>
                <c:pt idx="761">
                  <c:v>1608783</c:v>
                </c:pt>
                <c:pt idx="762">
                  <c:v>1608783</c:v>
                </c:pt>
                <c:pt idx="763">
                  <c:v>1608783</c:v>
                </c:pt>
                <c:pt idx="764">
                  <c:v>1608783</c:v>
                </c:pt>
                <c:pt idx="765">
                  <c:v>1608783</c:v>
                </c:pt>
                <c:pt idx="766">
                  <c:v>1608783</c:v>
                </c:pt>
                <c:pt idx="767">
                  <c:v>1608783</c:v>
                </c:pt>
                <c:pt idx="768">
                  <c:v>1608783</c:v>
                </c:pt>
                <c:pt idx="769">
                  <c:v>1608783</c:v>
                </c:pt>
                <c:pt idx="770">
                  <c:v>1608783</c:v>
                </c:pt>
                <c:pt idx="771">
                  <c:v>1608783</c:v>
                </c:pt>
                <c:pt idx="772">
                  <c:v>1608783</c:v>
                </c:pt>
                <c:pt idx="773">
                  <c:v>1608783</c:v>
                </c:pt>
                <c:pt idx="774">
                  <c:v>1608783</c:v>
                </c:pt>
                <c:pt idx="775">
                  <c:v>1608783</c:v>
                </c:pt>
                <c:pt idx="776">
                  <c:v>1608783</c:v>
                </c:pt>
                <c:pt idx="777">
                  <c:v>1608783</c:v>
                </c:pt>
                <c:pt idx="778">
                  <c:v>1608783</c:v>
                </c:pt>
                <c:pt idx="779">
                  <c:v>1608783</c:v>
                </c:pt>
                <c:pt idx="780">
                  <c:v>1608783</c:v>
                </c:pt>
                <c:pt idx="781">
                  <c:v>1608783</c:v>
                </c:pt>
                <c:pt idx="782">
                  <c:v>1608783</c:v>
                </c:pt>
                <c:pt idx="783">
                  <c:v>1608783</c:v>
                </c:pt>
                <c:pt idx="784">
                  <c:v>1608783</c:v>
                </c:pt>
                <c:pt idx="785">
                  <c:v>1608783</c:v>
                </c:pt>
                <c:pt idx="786">
                  <c:v>1608783</c:v>
                </c:pt>
                <c:pt idx="787">
                  <c:v>1608783</c:v>
                </c:pt>
                <c:pt idx="788">
                  <c:v>1608783</c:v>
                </c:pt>
                <c:pt idx="789">
                  <c:v>1608783</c:v>
                </c:pt>
                <c:pt idx="790">
                  <c:v>1608783</c:v>
                </c:pt>
                <c:pt idx="791">
                  <c:v>1608783</c:v>
                </c:pt>
                <c:pt idx="792">
                  <c:v>1608783</c:v>
                </c:pt>
                <c:pt idx="793">
                  <c:v>1608783</c:v>
                </c:pt>
                <c:pt idx="794">
                  <c:v>1608783</c:v>
                </c:pt>
                <c:pt idx="795">
                  <c:v>1608783</c:v>
                </c:pt>
                <c:pt idx="796">
                  <c:v>1608783</c:v>
                </c:pt>
                <c:pt idx="797">
                  <c:v>1608783</c:v>
                </c:pt>
                <c:pt idx="798">
                  <c:v>1608783</c:v>
                </c:pt>
                <c:pt idx="799">
                  <c:v>1608783</c:v>
                </c:pt>
                <c:pt idx="800">
                  <c:v>1608783</c:v>
                </c:pt>
                <c:pt idx="801">
                  <c:v>1608783</c:v>
                </c:pt>
                <c:pt idx="802">
                  <c:v>1608783</c:v>
                </c:pt>
                <c:pt idx="803">
                  <c:v>1608783</c:v>
                </c:pt>
                <c:pt idx="804">
                  <c:v>1608783</c:v>
                </c:pt>
                <c:pt idx="805">
                  <c:v>1608783</c:v>
                </c:pt>
                <c:pt idx="806">
                  <c:v>1608783</c:v>
                </c:pt>
                <c:pt idx="807">
                  <c:v>1608783</c:v>
                </c:pt>
                <c:pt idx="808">
                  <c:v>1608783</c:v>
                </c:pt>
                <c:pt idx="809">
                  <c:v>1608783</c:v>
                </c:pt>
                <c:pt idx="810">
                  <c:v>1608783</c:v>
                </c:pt>
                <c:pt idx="811">
                  <c:v>1608783</c:v>
                </c:pt>
                <c:pt idx="812">
                  <c:v>1608783</c:v>
                </c:pt>
                <c:pt idx="813">
                  <c:v>1761613</c:v>
                </c:pt>
                <c:pt idx="814">
                  <c:v>1761613</c:v>
                </c:pt>
                <c:pt idx="815">
                  <c:v>1761613</c:v>
                </c:pt>
                <c:pt idx="816">
                  <c:v>1761613</c:v>
                </c:pt>
                <c:pt idx="817">
                  <c:v>1761613</c:v>
                </c:pt>
                <c:pt idx="818">
                  <c:v>1761613</c:v>
                </c:pt>
                <c:pt idx="819">
                  <c:v>1761613</c:v>
                </c:pt>
                <c:pt idx="820">
                  <c:v>1761613</c:v>
                </c:pt>
                <c:pt idx="821">
                  <c:v>1761613</c:v>
                </c:pt>
                <c:pt idx="822">
                  <c:v>1761613</c:v>
                </c:pt>
                <c:pt idx="823">
                  <c:v>1761613</c:v>
                </c:pt>
                <c:pt idx="824">
                  <c:v>1761613</c:v>
                </c:pt>
                <c:pt idx="825">
                  <c:v>1761613</c:v>
                </c:pt>
                <c:pt idx="826">
                  <c:v>1761613</c:v>
                </c:pt>
                <c:pt idx="827">
                  <c:v>1761613</c:v>
                </c:pt>
                <c:pt idx="828">
                  <c:v>1761613</c:v>
                </c:pt>
                <c:pt idx="829">
                  <c:v>1761613</c:v>
                </c:pt>
                <c:pt idx="830">
                  <c:v>1761613</c:v>
                </c:pt>
                <c:pt idx="831">
                  <c:v>1761613</c:v>
                </c:pt>
                <c:pt idx="832">
                  <c:v>1761613</c:v>
                </c:pt>
                <c:pt idx="833">
                  <c:v>1761613</c:v>
                </c:pt>
                <c:pt idx="834">
                  <c:v>1761613</c:v>
                </c:pt>
                <c:pt idx="835">
                  <c:v>1761613</c:v>
                </c:pt>
                <c:pt idx="836">
                  <c:v>1761613</c:v>
                </c:pt>
                <c:pt idx="837">
                  <c:v>1761613</c:v>
                </c:pt>
                <c:pt idx="838">
                  <c:v>1761613</c:v>
                </c:pt>
                <c:pt idx="839">
                  <c:v>1761613</c:v>
                </c:pt>
                <c:pt idx="840">
                  <c:v>1761613</c:v>
                </c:pt>
                <c:pt idx="841">
                  <c:v>1761613</c:v>
                </c:pt>
                <c:pt idx="842">
                  <c:v>1761613</c:v>
                </c:pt>
                <c:pt idx="843">
                  <c:v>1761613</c:v>
                </c:pt>
                <c:pt idx="844">
                  <c:v>1761613</c:v>
                </c:pt>
                <c:pt idx="845">
                  <c:v>1761613</c:v>
                </c:pt>
                <c:pt idx="846">
                  <c:v>1761613</c:v>
                </c:pt>
                <c:pt idx="847">
                  <c:v>1761613</c:v>
                </c:pt>
                <c:pt idx="848">
                  <c:v>1761613</c:v>
                </c:pt>
                <c:pt idx="849">
                  <c:v>1761613</c:v>
                </c:pt>
                <c:pt idx="850">
                  <c:v>1761613</c:v>
                </c:pt>
                <c:pt idx="851">
                  <c:v>1761613</c:v>
                </c:pt>
                <c:pt idx="852">
                  <c:v>1761613</c:v>
                </c:pt>
                <c:pt idx="853">
                  <c:v>1761613</c:v>
                </c:pt>
                <c:pt idx="854">
                  <c:v>1761613</c:v>
                </c:pt>
                <c:pt idx="855">
                  <c:v>1761613</c:v>
                </c:pt>
                <c:pt idx="856">
                  <c:v>1761613</c:v>
                </c:pt>
                <c:pt idx="857">
                  <c:v>1761613</c:v>
                </c:pt>
                <c:pt idx="858">
                  <c:v>1761613</c:v>
                </c:pt>
                <c:pt idx="859">
                  <c:v>1761613</c:v>
                </c:pt>
                <c:pt idx="860">
                  <c:v>1761613</c:v>
                </c:pt>
                <c:pt idx="861">
                  <c:v>1761613</c:v>
                </c:pt>
                <c:pt idx="862">
                  <c:v>1761613</c:v>
                </c:pt>
                <c:pt idx="863">
                  <c:v>1761613</c:v>
                </c:pt>
                <c:pt idx="864">
                  <c:v>1761613</c:v>
                </c:pt>
                <c:pt idx="865">
                  <c:v>1761613</c:v>
                </c:pt>
                <c:pt idx="866">
                  <c:v>1761613</c:v>
                </c:pt>
                <c:pt idx="867">
                  <c:v>1761613</c:v>
                </c:pt>
                <c:pt idx="868">
                  <c:v>1761613</c:v>
                </c:pt>
                <c:pt idx="869">
                  <c:v>1761613</c:v>
                </c:pt>
                <c:pt idx="870">
                  <c:v>1761613</c:v>
                </c:pt>
                <c:pt idx="871">
                  <c:v>1761613</c:v>
                </c:pt>
                <c:pt idx="872">
                  <c:v>1761613</c:v>
                </c:pt>
                <c:pt idx="873">
                  <c:v>1761613</c:v>
                </c:pt>
                <c:pt idx="874">
                  <c:v>1761613</c:v>
                </c:pt>
                <c:pt idx="875">
                  <c:v>1751475</c:v>
                </c:pt>
                <c:pt idx="876">
                  <c:v>1751475</c:v>
                </c:pt>
                <c:pt idx="877">
                  <c:v>1751475</c:v>
                </c:pt>
                <c:pt idx="878">
                  <c:v>1751475</c:v>
                </c:pt>
                <c:pt idx="879">
                  <c:v>1751475</c:v>
                </c:pt>
                <c:pt idx="880">
                  <c:v>1751475</c:v>
                </c:pt>
                <c:pt idx="881">
                  <c:v>1751475</c:v>
                </c:pt>
                <c:pt idx="882">
                  <c:v>1751475</c:v>
                </c:pt>
                <c:pt idx="883">
                  <c:v>1751475</c:v>
                </c:pt>
                <c:pt idx="884">
                  <c:v>1751475</c:v>
                </c:pt>
                <c:pt idx="885">
                  <c:v>1751475</c:v>
                </c:pt>
                <c:pt idx="886">
                  <c:v>1751475</c:v>
                </c:pt>
                <c:pt idx="887">
                  <c:v>1751475</c:v>
                </c:pt>
                <c:pt idx="888">
                  <c:v>1751475</c:v>
                </c:pt>
                <c:pt idx="889">
                  <c:v>1751475</c:v>
                </c:pt>
                <c:pt idx="890">
                  <c:v>1751475</c:v>
                </c:pt>
                <c:pt idx="891">
                  <c:v>1751475</c:v>
                </c:pt>
                <c:pt idx="892">
                  <c:v>1751475</c:v>
                </c:pt>
                <c:pt idx="893">
                  <c:v>1751475</c:v>
                </c:pt>
                <c:pt idx="894">
                  <c:v>1751475</c:v>
                </c:pt>
                <c:pt idx="895">
                  <c:v>1751475</c:v>
                </c:pt>
                <c:pt idx="896">
                  <c:v>1751475</c:v>
                </c:pt>
                <c:pt idx="897">
                  <c:v>1751475</c:v>
                </c:pt>
                <c:pt idx="898">
                  <c:v>1751475</c:v>
                </c:pt>
                <c:pt idx="899">
                  <c:v>1751475</c:v>
                </c:pt>
                <c:pt idx="900">
                  <c:v>1751475</c:v>
                </c:pt>
                <c:pt idx="901">
                  <c:v>1751475</c:v>
                </c:pt>
                <c:pt idx="902">
                  <c:v>1751475</c:v>
                </c:pt>
                <c:pt idx="903">
                  <c:v>1751475</c:v>
                </c:pt>
                <c:pt idx="904">
                  <c:v>1751475</c:v>
                </c:pt>
                <c:pt idx="905">
                  <c:v>1751475</c:v>
                </c:pt>
                <c:pt idx="906">
                  <c:v>1751475</c:v>
                </c:pt>
                <c:pt idx="907">
                  <c:v>1751475</c:v>
                </c:pt>
                <c:pt idx="908">
                  <c:v>1751475</c:v>
                </c:pt>
                <c:pt idx="909">
                  <c:v>1751475</c:v>
                </c:pt>
                <c:pt idx="910">
                  <c:v>1751475</c:v>
                </c:pt>
                <c:pt idx="911">
                  <c:v>1751475</c:v>
                </c:pt>
                <c:pt idx="912">
                  <c:v>1751475</c:v>
                </c:pt>
                <c:pt idx="913">
                  <c:v>1751475</c:v>
                </c:pt>
                <c:pt idx="914">
                  <c:v>1751475</c:v>
                </c:pt>
                <c:pt idx="915">
                  <c:v>1751475</c:v>
                </c:pt>
                <c:pt idx="916">
                  <c:v>1751475</c:v>
                </c:pt>
                <c:pt idx="917">
                  <c:v>1751475</c:v>
                </c:pt>
                <c:pt idx="918">
                  <c:v>1751475</c:v>
                </c:pt>
                <c:pt idx="919">
                  <c:v>1751475</c:v>
                </c:pt>
                <c:pt idx="920">
                  <c:v>1751475</c:v>
                </c:pt>
                <c:pt idx="921">
                  <c:v>1751475</c:v>
                </c:pt>
                <c:pt idx="922">
                  <c:v>1751475</c:v>
                </c:pt>
                <c:pt idx="923">
                  <c:v>1751475</c:v>
                </c:pt>
                <c:pt idx="924">
                  <c:v>1751475</c:v>
                </c:pt>
                <c:pt idx="925">
                  <c:v>1751475</c:v>
                </c:pt>
                <c:pt idx="926">
                  <c:v>1751475</c:v>
                </c:pt>
                <c:pt idx="927">
                  <c:v>1751475</c:v>
                </c:pt>
                <c:pt idx="928">
                  <c:v>1751475</c:v>
                </c:pt>
                <c:pt idx="929">
                  <c:v>1751475</c:v>
                </c:pt>
                <c:pt idx="930">
                  <c:v>1751475</c:v>
                </c:pt>
                <c:pt idx="931">
                  <c:v>1751475</c:v>
                </c:pt>
                <c:pt idx="932">
                  <c:v>1751475</c:v>
                </c:pt>
                <c:pt idx="933">
                  <c:v>1751475</c:v>
                </c:pt>
                <c:pt idx="934">
                  <c:v>1751475</c:v>
                </c:pt>
                <c:pt idx="935">
                  <c:v>1751475</c:v>
                </c:pt>
                <c:pt idx="936">
                  <c:v>1751475</c:v>
                </c:pt>
                <c:pt idx="937">
                  <c:v>1751475</c:v>
                </c:pt>
                <c:pt idx="938">
                  <c:v>1751475</c:v>
                </c:pt>
                <c:pt idx="939">
                  <c:v>1751475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C0F-43D4-92C5-9C5AAC2FF50E}"/>
            </c:ext>
          </c:extLst>
        </c:ser>
        <c:ser>
          <c:idx val="2"/>
          <c:order val="2"/>
          <c:tx>
            <c:strRef>
              <c:f>'[Графики для диплома.xlsx]Нефть'!$S$1</c:f>
              <c:strCache>
                <c:ptCount val="1"/>
                <c:pt idx="0">
                  <c:v>Башнефть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диплома.xlsx]Нефть'!$P$2:$P$941</c:f>
              <c:numCache>
                <c:formatCode>m/d/yyyy</c:formatCode>
                <c:ptCount val="940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</c:numCache>
            </c:numRef>
          </c:cat>
          <c:val>
            <c:numRef>
              <c:f>'[Графики для диплома.xlsx]Нефть'!$S$2:$S$941</c:f>
              <c:numCache>
                <c:formatCode>General</c:formatCode>
                <c:ptCount val="940"/>
                <c:pt idx="0">
                  <c:v>296005</c:v>
                </c:pt>
                <c:pt idx="1">
                  <c:v>296005</c:v>
                </c:pt>
                <c:pt idx="2">
                  <c:v>296005</c:v>
                </c:pt>
                <c:pt idx="3">
                  <c:v>296005</c:v>
                </c:pt>
                <c:pt idx="4">
                  <c:v>296005</c:v>
                </c:pt>
                <c:pt idx="5">
                  <c:v>296005</c:v>
                </c:pt>
                <c:pt idx="6">
                  <c:v>296005</c:v>
                </c:pt>
                <c:pt idx="7">
                  <c:v>296005</c:v>
                </c:pt>
                <c:pt idx="8">
                  <c:v>296005</c:v>
                </c:pt>
                <c:pt idx="9">
                  <c:v>296005</c:v>
                </c:pt>
                <c:pt idx="10">
                  <c:v>296005</c:v>
                </c:pt>
                <c:pt idx="11">
                  <c:v>296005</c:v>
                </c:pt>
                <c:pt idx="12">
                  <c:v>296005</c:v>
                </c:pt>
                <c:pt idx="13">
                  <c:v>296005</c:v>
                </c:pt>
                <c:pt idx="14">
                  <c:v>296005</c:v>
                </c:pt>
                <c:pt idx="15">
                  <c:v>296005</c:v>
                </c:pt>
                <c:pt idx="16">
                  <c:v>296005</c:v>
                </c:pt>
                <c:pt idx="17">
                  <c:v>296005</c:v>
                </c:pt>
                <c:pt idx="18">
                  <c:v>296005</c:v>
                </c:pt>
                <c:pt idx="19">
                  <c:v>296005</c:v>
                </c:pt>
                <c:pt idx="20">
                  <c:v>296005</c:v>
                </c:pt>
                <c:pt idx="21">
                  <c:v>296005</c:v>
                </c:pt>
                <c:pt idx="22">
                  <c:v>296005</c:v>
                </c:pt>
                <c:pt idx="23">
                  <c:v>296005</c:v>
                </c:pt>
                <c:pt idx="24">
                  <c:v>296005</c:v>
                </c:pt>
                <c:pt idx="25">
                  <c:v>296005</c:v>
                </c:pt>
                <c:pt idx="26">
                  <c:v>296005</c:v>
                </c:pt>
                <c:pt idx="27">
                  <c:v>296005</c:v>
                </c:pt>
                <c:pt idx="28">
                  <c:v>296005</c:v>
                </c:pt>
                <c:pt idx="29">
                  <c:v>296005</c:v>
                </c:pt>
                <c:pt idx="30">
                  <c:v>296005</c:v>
                </c:pt>
                <c:pt idx="31">
                  <c:v>296005</c:v>
                </c:pt>
                <c:pt idx="32">
                  <c:v>296005</c:v>
                </c:pt>
                <c:pt idx="33">
                  <c:v>296005</c:v>
                </c:pt>
                <c:pt idx="34">
                  <c:v>296005</c:v>
                </c:pt>
                <c:pt idx="35">
                  <c:v>296005</c:v>
                </c:pt>
                <c:pt idx="36">
                  <c:v>296005</c:v>
                </c:pt>
                <c:pt idx="37">
                  <c:v>296005</c:v>
                </c:pt>
                <c:pt idx="38">
                  <c:v>296005</c:v>
                </c:pt>
                <c:pt idx="39">
                  <c:v>296005</c:v>
                </c:pt>
                <c:pt idx="40">
                  <c:v>296005</c:v>
                </c:pt>
                <c:pt idx="41">
                  <c:v>296005</c:v>
                </c:pt>
                <c:pt idx="42">
                  <c:v>296005</c:v>
                </c:pt>
                <c:pt idx="43">
                  <c:v>296005</c:v>
                </c:pt>
                <c:pt idx="44">
                  <c:v>296005</c:v>
                </c:pt>
                <c:pt idx="45">
                  <c:v>296005</c:v>
                </c:pt>
                <c:pt idx="46">
                  <c:v>296005</c:v>
                </c:pt>
                <c:pt idx="47">
                  <c:v>296005</c:v>
                </c:pt>
                <c:pt idx="48">
                  <c:v>296005</c:v>
                </c:pt>
                <c:pt idx="49">
                  <c:v>296005</c:v>
                </c:pt>
                <c:pt idx="50">
                  <c:v>296005</c:v>
                </c:pt>
                <c:pt idx="51">
                  <c:v>296005</c:v>
                </c:pt>
                <c:pt idx="52">
                  <c:v>296005</c:v>
                </c:pt>
                <c:pt idx="53">
                  <c:v>296005</c:v>
                </c:pt>
                <c:pt idx="54">
                  <c:v>296005</c:v>
                </c:pt>
                <c:pt idx="55">
                  <c:v>296005</c:v>
                </c:pt>
                <c:pt idx="56">
                  <c:v>296005</c:v>
                </c:pt>
                <c:pt idx="57">
                  <c:v>296005</c:v>
                </c:pt>
                <c:pt idx="58">
                  <c:v>296005</c:v>
                </c:pt>
                <c:pt idx="59">
                  <c:v>329070</c:v>
                </c:pt>
                <c:pt idx="60">
                  <c:v>329070</c:v>
                </c:pt>
                <c:pt idx="61">
                  <c:v>329070</c:v>
                </c:pt>
                <c:pt idx="62">
                  <c:v>329070</c:v>
                </c:pt>
                <c:pt idx="63">
                  <c:v>329070</c:v>
                </c:pt>
                <c:pt idx="64">
                  <c:v>329070</c:v>
                </c:pt>
                <c:pt idx="65">
                  <c:v>329070</c:v>
                </c:pt>
                <c:pt idx="66">
                  <c:v>329070</c:v>
                </c:pt>
                <c:pt idx="67">
                  <c:v>329070</c:v>
                </c:pt>
                <c:pt idx="68">
                  <c:v>329070</c:v>
                </c:pt>
                <c:pt idx="69">
                  <c:v>329070</c:v>
                </c:pt>
                <c:pt idx="70">
                  <c:v>329070</c:v>
                </c:pt>
                <c:pt idx="71">
                  <c:v>329070</c:v>
                </c:pt>
                <c:pt idx="72">
                  <c:v>329070</c:v>
                </c:pt>
                <c:pt idx="73">
                  <c:v>329070</c:v>
                </c:pt>
                <c:pt idx="74">
                  <c:v>329070</c:v>
                </c:pt>
                <c:pt idx="75">
                  <c:v>329070</c:v>
                </c:pt>
                <c:pt idx="76">
                  <c:v>329070</c:v>
                </c:pt>
                <c:pt idx="77">
                  <c:v>329070</c:v>
                </c:pt>
                <c:pt idx="78">
                  <c:v>329070</c:v>
                </c:pt>
                <c:pt idx="79">
                  <c:v>329070</c:v>
                </c:pt>
                <c:pt idx="80">
                  <c:v>329070</c:v>
                </c:pt>
                <c:pt idx="81">
                  <c:v>329070</c:v>
                </c:pt>
                <c:pt idx="82">
                  <c:v>329070</c:v>
                </c:pt>
                <c:pt idx="83">
                  <c:v>329070</c:v>
                </c:pt>
                <c:pt idx="84">
                  <c:v>329070</c:v>
                </c:pt>
                <c:pt idx="85">
                  <c:v>329070</c:v>
                </c:pt>
                <c:pt idx="86">
                  <c:v>329070</c:v>
                </c:pt>
                <c:pt idx="87">
                  <c:v>329070</c:v>
                </c:pt>
                <c:pt idx="88">
                  <c:v>329070</c:v>
                </c:pt>
                <c:pt idx="89">
                  <c:v>329070</c:v>
                </c:pt>
                <c:pt idx="90">
                  <c:v>329070</c:v>
                </c:pt>
                <c:pt idx="91">
                  <c:v>329070</c:v>
                </c:pt>
                <c:pt idx="92">
                  <c:v>329070</c:v>
                </c:pt>
                <c:pt idx="93">
                  <c:v>329070</c:v>
                </c:pt>
                <c:pt idx="94">
                  <c:v>329070</c:v>
                </c:pt>
                <c:pt idx="95">
                  <c:v>329070</c:v>
                </c:pt>
                <c:pt idx="96">
                  <c:v>329070</c:v>
                </c:pt>
                <c:pt idx="97">
                  <c:v>329070</c:v>
                </c:pt>
                <c:pt idx="98">
                  <c:v>329070</c:v>
                </c:pt>
                <c:pt idx="99">
                  <c:v>329070</c:v>
                </c:pt>
                <c:pt idx="100">
                  <c:v>329070</c:v>
                </c:pt>
                <c:pt idx="101">
                  <c:v>329070</c:v>
                </c:pt>
                <c:pt idx="102">
                  <c:v>329070</c:v>
                </c:pt>
                <c:pt idx="103">
                  <c:v>329070</c:v>
                </c:pt>
                <c:pt idx="104">
                  <c:v>329070</c:v>
                </c:pt>
                <c:pt idx="105">
                  <c:v>329070</c:v>
                </c:pt>
                <c:pt idx="106">
                  <c:v>329070</c:v>
                </c:pt>
                <c:pt idx="107">
                  <c:v>329070</c:v>
                </c:pt>
                <c:pt idx="108">
                  <c:v>329070</c:v>
                </c:pt>
                <c:pt idx="109">
                  <c:v>329070</c:v>
                </c:pt>
                <c:pt idx="110">
                  <c:v>329070</c:v>
                </c:pt>
                <c:pt idx="111">
                  <c:v>329070</c:v>
                </c:pt>
                <c:pt idx="112">
                  <c:v>329070</c:v>
                </c:pt>
                <c:pt idx="113">
                  <c:v>329070</c:v>
                </c:pt>
                <c:pt idx="114">
                  <c:v>329070</c:v>
                </c:pt>
                <c:pt idx="115">
                  <c:v>329070</c:v>
                </c:pt>
                <c:pt idx="116">
                  <c:v>329070</c:v>
                </c:pt>
                <c:pt idx="117">
                  <c:v>329070</c:v>
                </c:pt>
                <c:pt idx="118">
                  <c:v>329070</c:v>
                </c:pt>
                <c:pt idx="119">
                  <c:v>329070</c:v>
                </c:pt>
                <c:pt idx="120">
                  <c:v>295640</c:v>
                </c:pt>
                <c:pt idx="121">
                  <c:v>295640</c:v>
                </c:pt>
                <c:pt idx="122">
                  <c:v>295640</c:v>
                </c:pt>
                <c:pt idx="123">
                  <c:v>295640</c:v>
                </c:pt>
                <c:pt idx="124">
                  <c:v>295640</c:v>
                </c:pt>
                <c:pt idx="125">
                  <c:v>295640</c:v>
                </c:pt>
                <c:pt idx="126">
                  <c:v>295640</c:v>
                </c:pt>
                <c:pt idx="127">
                  <c:v>295640</c:v>
                </c:pt>
                <c:pt idx="128">
                  <c:v>295640</c:v>
                </c:pt>
                <c:pt idx="129">
                  <c:v>295640</c:v>
                </c:pt>
                <c:pt idx="130">
                  <c:v>295640</c:v>
                </c:pt>
                <c:pt idx="131">
                  <c:v>295640</c:v>
                </c:pt>
                <c:pt idx="132">
                  <c:v>295640</c:v>
                </c:pt>
                <c:pt idx="133">
                  <c:v>295640</c:v>
                </c:pt>
                <c:pt idx="134">
                  <c:v>295640</c:v>
                </c:pt>
                <c:pt idx="135">
                  <c:v>295640</c:v>
                </c:pt>
                <c:pt idx="136">
                  <c:v>295640</c:v>
                </c:pt>
                <c:pt idx="137">
                  <c:v>295640</c:v>
                </c:pt>
                <c:pt idx="138">
                  <c:v>295640</c:v>
                </c:pt>
                <c:pt idx="139">
                  <c:v>295640</c:v>
                </c:pt>
                <c:pt idx="140">
                  <c:v>295640</c:v>
                </c:pt>
                <c:pt idx="141">
                  <c:v>295640</c:v>
                </c:pt>
                <c:pt idx="142">
                  <c:v>295640</c:v>
                </c:pt>
                <c:pt idx="143">
                  <c:v>295640</c:v>
                </c:pt>
                <c:pt idx="144">
                  <c:v>295640</c:v>
                </c:pt>
                <c:pt idx="145">
                  <c:v>295640</c:v>
                </c:pt>
                <c:pt idx="146">
                  <c:v>295640</c:v>
                </c:pt>
                <c:pt idx="147">
                  <c:v>295640</c:v>
                </c:pt>
                <c:pt idx="148">
                  <c:v>295640</c:v>
                </c:pt>
                <c:pt idx="149">
                  <c:v>295640</c:v>
                </c:pt>
                <c:pt idx="150">
                  <c:v>295640</c:v>
                </c:pt>
                <c:pt idx="151">
                  <c:v>295640</c:v>
                </c:pt>
                <c:pt idx="152">
                  <c:v>295640</c:v>
                </c:pt>
                <c:pt idx="153">
                  <c:v>295640</c:v>
                </c:pt>
                <c:pt idx="154">
                  <c:v>295640</c:v>
                </c:pt>
                <c:pt idx="155">
                  <c:v>295640</c:v>
                </c:pt>
                <c:pt idx="156">
                  <c:v>295640</c:v>
                </c:pt>
                <c:pt idx="157">
                  <c:v>295640</c:v>
                </c:pt>
                <c:pt idx="158">
                  <c:v>295640</c:v>
                </c:pt>
                <c:pt idx="159">
                  <c:v>295640</c:v>
                </c:pt>
                <c:pt idx="160">
                  <c:v>295640</c:v>
                </c:pt>
                <c:pt idx="161">
                  <c:v>295640</c:v>
                </c:pt>
                <c:pt idx="162">
                  <c:v>295640</c:v>
                </c:pt>
                <c:pt idx="163">
                  <c:v>295640</c:v>
                </c:pt>
                <c:pt idx="164">
                  <c:v>295640</c:v>
                </c:pt>
                <c:pt idx="165">
                  <c:v>295640</c:v>
                </c:pt>
                <c:pt idx="166">
                  <c:v>295640</c:v>
                </c:pt>
                <c:pt idx="167">
                  <c:v>295640</c:v>
                </c:pt>
                <c:pt idx="168">
                  <c:v>295640</c:v>
                </c:pt>
                <c:pt idx="169">
                  <c:v>295640</c:v>
                </c:pt>
                <c:pt idx="170">
                  <c:v>295640</c:v>
                </c:pt>
                <c:pt idx="171">
                  <c:v>295640</c:v>
                </c:pt>
                <c:pt idx="172">
                  <c:v>295640</c:v>
                </c:pt>
                <c:pt idx="173">
                  <c:v>295640</c:v>
                </c:pt>
                <c:pt idx="174">
                  <c:v>295640</c:v>
                </c:pt>
                <c:pt idx="175">
                  <c:v>295640</c:v>
                </c:pt>
                <c:pt idx="176">
                  <c:v>295640</c:v>
                </c:pt>
                <c:pt idx="177">
                  <c:v>295640</c:v>
                </c:pt>
                <c:pt idx="178">
                  <c:v>295640</c:v>
                </c:pt>
                <c:pt idx="179">
                  <c:v>295640</c:v>
                </c:pt>
                <c:pt idx="180">
                  <c:v>295640</c:v>
                </c:pt>
                <c:pt idx="181">
                  <c:v>295640</c:v>
                </c:pt>
                <c:pt idx="182">
                  <c:v>295640</c:v>
                </c:pt>
                <c:pt idx="183">
                  <c:v>295640</c:v>
                </c:pt>
                <c:pt idx="184">
                  <c:v>295640</c:v>
                </c:pt>
                <c:pt idx="185">
                  <c:v>295640</c:v>
                </c:pt>
                <c:pt idx="186">
                  <c:v>275399</c:v>
                </c:pt>
                <c:pt idx="187">
                  <c:v>275399</c:v>
                </c:pt>
                <c:pt idx="188">
                  <c:v>275399</c:v>
                </c:pt>
                <c:pt idx="189">
                  <c:v>275399</c:v>
                </c:pt>
                <c:pt idx="190">
                  <c:v>275399</c:v>
                </c:pt>
                <c:pt idx="191">
                  <c:v>275399</c:v>
                </c:pt>
                <c:pt idx="192">
                  <c:v>275399</c:v>
                </c:pt>
                <c:pt idx="193">
                  <c:v>275399</c:v>
                </c:pt>
                <c:pt idx="194">
                  <c:v>275399</c:v>
                </c:pt>
                <c:pt idx="195">
                  <c:v>275399</c:v>
                </c:pt>
                <c:pt idx="196">
                  <c:v>275399</c:v>
                </c:pt>
                <c:pt idx="197">
                  <c:v>275399</c:v>
                </c:pt>
                <c:pt idx="198">
                  <c:v>275399</c:v>
                </c:pt>
                <c:pt idx="199">
                  <c:v>275399</c:v>
                </c:pt>
                <c:pt idx="200">
                  <c:v>275399</c:v>
                </c:pt>
                <c:pt idx="201">
                  <c:v>275399</c:v>
                </c:pt>
                <c:pt idx="202">
                  <c:v>275399</c:v>
                </c:pt>
                <c:pt idx="203">
                  <c:v>275399</c:v>
                </c:pt>
                <c:pt idx="204">
                  <c:v>275399</c:v>
                </c:pt>
                <c:pt idx="205">
                  <c:v>275399</c:v>
                </c:pt>
                <c:pt idx="206">
                  <c:v>275399</c:v>
                </c:pt>
                <c:pt idx="207">
                  <c:v>275399</c:v>
                </c:pt>
                <c:pt idx="208">
                  <c:v>275399</c:v>
                </c:pt>
                <c:pt idx="209">
                  <c:v>275399</c:v>
                </c:pt>
                <c:pt idx="210">
                  <c:v>275399</c:v>
                </c:pt>
                <c:pt idx="211">
                  <c:v>275399</c:v>
                </c:pt>
                <c:pt idx="212">
                  <c:v>275399</c:v>
                </c:pt>
                <c:pt idx="213">
                  <c:v>275399</c:v>
                </c:pt>
                <c:pt idx="214">
                  <c:v>275399</c:v>
                </c:pt>
                <c:pt idx="215">
                  <c:v>275399</c:v>
                </c:pt>
                <c:pt idx="216">
                  <c:v>275399</c:v>
                </c:pt>
                <c:pt idx="217">
                  <c:v>275399</c:v>
                </c:pt>
                <c:pt idx="218">
                  <c:v>275399</c:v>
                </c:pt>
                <c:pt idx="219">
                  <c:v>275399</c:v>
                </c:pt>
                <c:pt idx="220">
                  <c:v>275399</c:v>
                </c:pt>
                <c:pt idx="221">
                  <c:v>275399</c:v>
                </c:pt>
                <c:pt idx="222">
                  <c:v>275399</c:v>
                </c:pt>
                <c:pt idx="223">
                  <c:v>275399</c:v>
                </c:pt>
                <c:pt idx="224">
                  <c:v>275399</c:v>
                </c:pt>
                <c:pt idx="225">
                  <c:v>275399</c:v>
                </c:pt>
                <c:pt idx="226">
                  <c:v>275399</c:v>
                </c:pt>
                <c:pt idx="227">
                  <c:v>275399</c:v>
                </c:pt>
                <c:pt idx="228">
                  <c:v>275399</c:v>
                </c:pt>
                <c:pt idx="229">
                  <c:v>275399</c:v>
                </c:pt>
                <c:pt idx="230">
                  <c:v>275399</c:v>
                </c:pt>
                <c:pt idx="231">
                  <c:v>275399</c:v>
                </c:pt>
                <c:pt idx="232">
                  <c:v>275399</c:v>
                </c:pt>
                <c:pt idx="233">
                  <c:v>275399</c:v>
                </c:pt>
                <c:pt idx="234">
                  <c:v>275399</c:v>
                </c:pt>
                <c:pt idx="235">
                  <c:v>275399</c:v>
                </c:pt>
                <c:pt idx="236">
                  <c:v>275399</c:v>
                </c:pt>
                <c:pt idx="237">
                  <c:v>275399</c:v>
                </c:pt>
                <c:pt idx="238">
                  <c:v>275399</c:v>
                </c:pt>
                <c:pt idx="239">
                  <c:v>275399</c:v>
                </c:pt>
                <c:pt idx="240">
                  <c:v>275399</c:v>
                </c:pt>
                <c:pt idx="241">
                  <c:v>275399</c:v>
                </c:pt>
                <c:pt idx="242">
                  <c:v>275399</c:v>
                </c:pt>
                <c:pt idx="243">
                  <c:v>275399</c:v>
                </c:pt>
                <c:pt idx="244">
                  <c:v>275399</c:v>
                </c:pt>
                <c:pt idx="245">
                  <c:v>275399</c:v>
                </c:pt>
                <c:pt idx="246">
                  <c:v>275399</c:v>
                </c:pt>
                <c:pt idx="247">
                  <c:v>275399</c:v>
                </c:pt>
                <c:pt idx="248">
                  <c:v>275399</c:v>
                </c:pt>
                <c:pt idx="249">
                  <c:v>275399</c:v>
                </c:pt>
                <c:pt idx="250">
                  <c:v>299848</c:v>
                </c:pt>
                <c:pt idx="251">
                  <c:v>299848</c:v>
                </c:pt>
                <c:pt idx="252">
                  <c:v>299848</c:v>
                </c:pt>
                <c:pt idx="253">
                  <c:v>299848</c:v>
                </c:pt>
                <c:pt idx="254">
                  <c:v>299848</c:v>
                </c:pt>
                <c:pt idx="255">
                  <c:v>299848</c:v>
                </c:pt>
                <c:pt idx="256">
                  <c:v>299848</c:v>
                </c:pt>
                <c:pt idx="257">
                  <c:v>299848</c:v>
                </c:pt>
                <c:pt idx="258">
                  <c:v>299848</c:v>
                </c:pt>
                <c:pt idx="259">
                  <c:v>299848</c:v>
                </c:pt>
                <c:pt idx="260">
                  <c:v>299848</c:v>
                </c:pt>
                <c:pt idx="261">
                  <c:v>299848</c:v>
                </c:pt>
                <c:pt idx="262">
                  <c:v>299848</c:v>
                </c:pt>
                <c:pt idx="263">
                  <c:v>299848</c:v>
                </c:pt>
                <c:pt idx="264">
                  <c:v>299848</c:v>
                </c:pt>
                <c:pt idx="265">
                  <c:v>299848</c:v>
                </c:pt>
                <c:pt idx="266">
                  <c:v>299848</c:v>
                </c:pt>
                <c:pt idx="267">
                  <c:v>299848</c:v>
                </c:pt>
                <c:pt idx="268">
                  <c:v>299848</c:v>
                </c:pt>
                <c:pt idx="269">
                  <c:v>299848</c:v>
                </c:pt>
                <c:pt idx="270">
                  <c:v>299848</c:v>
                </c:pt>
                <c:pt idx="271">
                  <c:v>299848</c:v>
                </c:pt>
                <c:pt idx="272">
                  <c:v>299848</c:v>
                </c:pt>
                <c:pt idx="273">
                  <c:v>299848</c:v>
                </c:pt>
                <c:pt idx="274">
                  <c:v>299848</c:v>
                </c:pt>
                <c:pt idx="275">
                  <c:v>299848</c:v>
                </c:pt>
                <c:pt idx="276">
                  <c:v>299848</c:v>
                </c:pt>
                <c:pt idx="277">
                  <c:v>299848</c:v>
                </c:pt>
                <c:pt idx="278">
                  <c:v>299848</c:v>
                </c:pt>
                <c:pt idx="279">
                  <c:v>299848</c:v>
                </c:pt>
                <c:pt idx="280">
                  <c:v>299848</c:v>
                </c:pt>
                <c:pt idx="281">
                  <c:v>299848</c:v>
                </c:pt>
                <c:pt idx="282">
                  <c:v>299848</c:v>
                </c:pt>
                <c:pt idx="283">
                  <c:v>299848</c:v>
                </c:pt>
                <c:pt idx="284">
                  <c:v>299848</c:v>
                </c:pt>
                <c:pt idx="285">
                  <c:v>299848</c:v>
                </c:pt>
                <c:pt idx="286">
                  <c:v>299848</c:v>
                </c:pt>
                <c:pt idx="287">
                  <c:v>299848</c:v>
                </c:pt>
                <c:pt idx="288">
                  <c:v>299848</c:v>
                </c:pt>
                <c:pt idx="289">
                  <c:v>299848</c:v>
                </c:pt>
                <c:pt idx="290">
                  <c:v>299848</c:v>
                </c:pt>
                <c:pt idx="291">
                  <c:v>299848</c:v>
                </c:pt>
                <c:pt idx="292">
                  <c:v>299848</c:v>
                </c:pt>
                <c:pt idx="293">
                  <c:v>299848</c:v>
                </c:pt>
                <c:pt idx="294">
                  <c:v>299848</c:v>
                </c:pt>
                <c:pt idx="295">
                  <c:v>299848</c:v>
                </c:pt>
                <c:pt idx="296">
                  <c:v>299848</c:v>
                </c:pt>
                <c:pt idx="297">
                  <c:v>299848</c:v>
                </c:pt>
                <c:pt idx="298">
                  <c:v>299848</c:v>
                </c:pt>
                <c:pt idx="299">
                  <c:v>299848</c:v>
                </c:pt>
                <c:pt idx="300">
                  <c:v>299848</c:v>
                </c:pt>
                <c:pt idx="301">
                  <c:v>299848</c:v>
                </c:pt>
                <c:pt idx="302">
                  <c:v>299848</c:v>
                </c:pt>
                <c:pt idx="303">
                  <c:v>299848</c:v>
                </c:pt>
                <c:pt idx="304">
                  <c:v>299848</c:v>
                </c:pt>
                <c:pt idx="305">
                  <c:v>299848</c:v>
                </c:pt>
                <c:pt idx="306">
                  <c:v>299848</c:v>
                </c:pt>
                <c:pt idx="307">
                  <c:v>299848</c:v>
                </c:pt>
                <c:pt idx="308">
                  <c:v>299848</c:v>
                </c:pt>
                <c:pt idx="309">
                  <c:v>299848</c:v>
                </c:pt>
                <c:pt idx="310">
                  <c:v>323279</c:v>
                </c:pt>
                <c:pt idx="311">
                  <c:v>323279</c:v>
                </c:pt>
                <c:pt idx="312">
                  <c:v>323279</c:v>
                </c:pt>
                <c:pt idx="313">
                  <c:v>323279</c:v>
                </c:pt>
                <c:pt idx="314">
                  <c:v>323279</c:v>
                </c:pt>
                <c:pt idx="315">
                  <c:v>323279</c:v>
                </c:pt>
                <c:pt idx="316">
                  <c:v>323279</c:v>
                </c:pt>
                <c:pt idx="317">
                  <c:v>323279</c:v>
                </c:pt>
                <c:pt idx="318">
                  <c:v>323279</c:v>
                </c:pt>
                <c:pt idx="319">
                  <c:v>323279</c:v>
                </c:pt>
                <c:pt idx="320">
                  <c:v>323279</c:v>
                </c:pt>
                <c:pt idx="321">
                  <c:v>323279</c:v>
                </c:pt>
                <c:pt idx="322">
                  <c:v>323279</c:v>
                </c:pt>
                <c:pt idx="323">
                  <c:v>323279</c:v>
                </c:pt>
                <c:pt idx="324">
                  <c:v>323279</c:v>
                </c:pt>
                <c:pt idx="325">
                  <c:v>323279</c:v>
                </c:pt>
                <c:pt idx="326">
                  <c:v>323279</c:v>
                </c:pt>
                <c:pt idx="327">
                  <c:v>323279</c:v>
                </c:pt>
                <c:pt idx="328">
                  <c:v>323279</c:v>
                </c:pt>
                <c:pt idx="329">
                  <c:v>323279</c:v>
                </c:pt>
                <c:pt idx="330">
                  <c:v>323279</c:v>
                </c:pt>
                <c:pt idx="331">
                  <c:v>323279</c:v>
                </c:pt>
                <c:pt idx="332">
                  <c:v>323279</c:v>
                </c:pt>
                <c:pt idx="333">
                  <c:v>323279</c:v>
                </c:pt>
                <c:pt idx="334">
                  <c:v>323279</c:v>
                </c:pt>
                <c:pt idx="335">
                  <c:v>323279</c:v>
                </c:pt>
                <c:pt idx="336">
                  <c:v>323279</c:v>
                </c:pt>
                <c:pt idx="337">
                  <c:v>323279</c:v>
                </c:pt>
                <c:pt idx="338">
                  <c:v>323279</c:v>
                </c:pt>
                <c:pt idx="339">
                  <c:v>323279</c:v>
                </c:pt>
                <c:pt idx="340">
                  <c:v>323279</c:v>
                </c:pt>
                <c:pt idx="341">
                  <c:v>323279</c:v>
                </c:pt>
                <c:pt idx="342">
                  <c:v>323279</c:v>
                </c:pt>
                <c:pt idx="343">
                  <c:v>323279</c:v>
                </c:pt>
                <c:pt idx="344">
                  <c:v>323279</c:v>
                </c:pt>
                <c:pt idx="345">
                  <c:v>323279</c:v>
                </c:pt>
                <c:pt idx="346">
                  <c:v>323279</c:v>
                </c:pt>
                <c:pt idx="347">
                  <c:v>323279</c:v>
                </c:pt>
                <c:pt idx="348">
                  <c:v>323279</c:v>
                </c:pt>
                <c:pt idx="349">
                  <c:v>323279</c:v>
                </c:pt>
                <c:pt idx="350">
                  <c:v>323279</c:v>
                </c:pt>
                <c:pt idx="351">
                  <c:v>323279</c:v>
                </c:pt>
                <c:pt idx="352">
                  <c:v>323279</c:v>
                </c:pt>
                <c:pt idx="353">
                  <c:v>323279</c:v>
                </c:pt>
                <c:pt idx="354">
                  <c:v>323279</c:v>
                </c:pt>
                <c:pt idx="355">
                  <c:v>323279</c:v>
                </c:pt>
                <c:pt idx="356">
                  <c:v>323279</c:v>
                </c:pt>
                <c:pt idx="357">
                  <c:v>323279</c:v>
                </c:pt>
                <c:pt idx="358">
                  <c:v>323279</c:v>
                </c:pt>
                <c:pt idx="359">
                  <c:v>323279</c:v>
                </c:pt>
                <c:pt idx="360">
                  <c:v>323279</c:v>
                </c:pt>
                <c:pt idx="361">
                  <c:v>323279</c:v>
                </c:pt>
                <c:pt idx="362">
                  <c:v>323279</c:v>
                </c:pt>
                <c:pt idx="363">
                  <c:v>323279</c:v>
                </c:pt>
                <c:pt idx="364">
                  <c:v>323279</c:v>
                </c:pt>
                <c:pt idx="365">
                  <c:v>323279</c:v>
                </c:pt>
                <c:pt idx="366">
                  <c:v>323279</c:v>
                </c:pt>
                <c:pt idx="367">
                  <c:v>323279</c:v>
                </c:pt>
                <c:pt idx="368">
                  <c:v>323279</c:v>
                </c:pt>
                <c:pt idx="369">
                  <c:v>323279</c:v>
                </c:pt>
                <c:pt idx="370">
                  <c:v>323279</c:v>
                </c:pt>
                <c:pt idx="371">
                  <c:v>301854</c:v>
                </c:pt>
                <c:pt idx="372">
                  <c:v>301854</c:v>
                </c:pt>
                <c:pt idx="373">
                  <c:v>301854</c:v>
                </c:pt>
                <c:pt idx="374">
                  <c:v>301854</c:v>
                </c:pt>
                <c:pt idx="375">
                  <c:v>301854</c:v>
                </c:pt>
                <c:pt idx="376">
                  <c:v>301854</c:v>
                </c:pt>
                <c:pt idx="377">
                  <c:v>301854</c:v>
                </c:pt>
                <c:pt idx="378">
                  <c:v>301854</c:v>
                </c:pt>
                <c:pt idx="379">
                  <c:v>301854</c:v>
                </c:pt>
                <c:pt idx="380">
                  <c:v>301854</c:v>
                </c:pt>
                <c:pt idx="381">
                  <c:v>301854</c:v>
                </c:pt>
                <c:pt idx="382">
                  <c:v>301854</c:v>
                </c:pt>
                <c:pt idx="383">
                  <c:v>301854</c:v>
                </c:pt>
                <c:pt idx="384">
                  <c:v>301854</c:v>
                </c:pt>
                <c:pt idx="385">
                  <c:v>301854</c:v>
                </c:pt>
                <c:pt idx="386">
                  <c:v>301854</c:v>
                </c:pt>
                <c:pt idx="387">
                  <c:v>301854</c:v>
                </c:pt>
                <c:pt idx="388">
                  <c:v>301854</c:v>
                </c:pt>
                <c:pt idx="389">
                  <c:v>301854</c:v>
                </c:pt>
                <c:pt idx="390">
                  <c:v>301854</c:v>
                </c:pt>
                <c:pt idx="391">
                  <c:v>301854</c:v>
                </c:pt>
                <c:pt idx="392">
                  <c:v>301854</c:v>
                </c:pt>
                <c:pt idx="393">
                  <c:v>301854</c:v>
                </c:pt>
                <c:pt idx="394">
                  <c:v>301854</c:v>
                </c:pt>
                <c:pt idx="395">
                  <c:v>301854</c:v>
                </c:pt>
                <c:pt idx="396">
                  <c:v>301854</c:v>
                </c:pt>
                <c:pt idx="397">
                  <c:v>301854</c:v>
                </c:pt>
                <c:pt idx="398">
                  <c:v>301854</c:v>
                </c:pt>
                <c:pt idx="399">
                  <c:v>301854</c:v>
                </c:pt>
                <c:pt idx="400">
                  <c:v>301854</c:v>
                </c:pt>
                <c:pt idx="401">
                  <c:v>301854</c:v>
                </c:pt>
                <c:pt idx="402">
                  <c:v>301854</c:v>
                </c:pt>
                <c:pt idx="403">
                  <c:v>301854</c:v>
                </c:pt>
                <c:pt idx="404">
                  <c:v>301854</c:v>
                </c:pt>
                <c:pt idx="405">
                  <c:v>301854</c:v>
                </c:pt>
                <c:pt idx="406">
                  <c:v>301854</c:v>
                </c:pt>
                <c:pt idx="407">
                  <c:v>301854</c:v>
                </c:pt>
                <c:pt idx="408">
                  <c:v>301854</c:v>
                </c:pt>
                <c:pt idx="409">
                  <c:v>301854</c:v>
                </c:pt>
                <c:pt idx="410">
                  <c:v>301854</c:v>
                </c:pt>
                <c:pt idx="411">
                  <c:v>301854</c:v>
                </c:pt>
                <c:pt idx="412">
                  <c:v>301854</c:v>
                </c:pt>
                <c:pt idx="413">
                  <c:v>301854</c:v>
                </c:pt>
                <c:pt idx="414">
                  <c:v>301854</c:v>
                </c:pt>
                <c:pt idx="415">
                  <c:v>301854</c:v>
                </c:pt>
                <c:pt idx="416">
                  <c:v>301854</c:v>
                </c:pt>
                <c:pt idx="417">
                  <c:v>301854</c:v>
                </c:pt>
                <c:pt idx="418">
                  <c:v>301854</c:v>
                </c:pt>
                <c:pt idx="419">
                  <c:v>301854</c:v>
                </c:pt>
                <c:pt idx="420">
                  <c:v>301854</c:v>
                </c:pt>
                <c:pt idx="421">
                  <c:v>301854</c:v>
                </c:pt>
                <c:pt idx="422">
                  <c:v>301854</c:v>
                </c:pt>
                <c:pt idx="423">
                  <c:v>301854</c:v>
                </c:pt>
                <c:pt idx="424">
                  <c:v>301854</c:v>
                </c:pt>
                <c:pt idx="425">
                  <c:v>301854</c:v>
                </c:pt>
                <c:pt idx="426">
                  <c:v>301854</c:v>
                </c:pt>
                <c:pt idx="427">
                  <c:v>301854</c:v>
                </c:pt>
                <c:pt idx="428">
                  <c:v>301854</c:v>
                </c:pt>
                <c:pt idx="429">
                  <c:v>301854</c:v>
                </c:pt>
                <c:pt idx="430">
                  <c:v>301854</c:v>
                </c:pt>
                <c:pt idx="431">
                  <c:v>301854</c:v>
                </c:pt>
                <c:pt idx="432">
                  <c:v>301854</c:v>
                </c:pt>
                <c:pt idx="433">
                  <c:v>301854</c:v>
                </c:pt>
                <c:pt idx="434">
                  <c:v>301854</c:v>
                </c:pt>
                <c:pt idx="435">
                  <c:v>301854</c:v>
                </c:pt>
                <c:pt idx="436">
                  <c:v>301854</c:v>
                </c:pt>
                <c:pt idx="437">
                  <c:v>319631</c:v>
                </c:pt>
                <c:pt idx="438">
                  <c:v>319631</c:v>
                </c:pt>
                <c:pt idx="439">
                  <c:v>319631</c:v>
                </c:pt>
                <c:pt idx="440">
                  <c:v>319631</c:v>
                </c:pt>
                <c:pt idx="441">
                  <c:v>319631</c:v>
                </c:pt>
                <c:pt idx="442">
                  <c:v>319631</c:v>
                </c:pt>
                <c:pt idx="443">
                  <c:v>319631</c:v>
                </c:pt>
                <c:pt idx="444">
                  <c:v>319631</c:v>
                </c:pt>
                <c:pt idx="445">
                  <c:v>319631</c:v>
                </c:pt>
                <c:pt idx="446">
                  <c:v>319631</c:v>
                </c:pt>
                <c:pt idx="447">
                  <c:v>319631</c:v>
                </c:pt>
                <c:pt idx="448">
                  <c:v>319631</c:v>
                </c:pt>
                <c:pt idx="449">
                  <c:v>319631</c:v>
                </c:pt>
                <c:pt idx="450">
                  <c:v>319631</c:v>
                </c:pt>
                <c:pt idx="451">
                  <c:v>319631</c:v>
                </c:pt>
                <c:pt idx="452">
                  <c:v>319631</c:v>
                </c:pt>
                <c:pt idx="453">
                  <c:v>319631</c:v>
                </c:pt>
                <c:pt idx="454">
                  <c:v>319631</c:v>
                </c:pt>
                <c:pt idx="455">
                  <c:v>319631</c:v>
                </c:pt>
                <c:pt idx="456">
                  <c:v>319631</c:v>
                </c:pt>
                <c:pt idx="457">
                  <c:v>319631</c:v>
                </c:pt>
                <c:pt idx="458">
                  <c:v>319631</c:v>
                </c:pt>
                <c:pt idx="459">
                  <c:v>319631</c:v>
                </c:pt>
                <c:pt idx="460">
                  <c:v>319631</c:v>
                </c:pt>
                <c:pt idx="461">
                  <c:v>319631</c:v>
                </c:pt>
                <c:pt idx="462">
                  <c:v>319631</c:v>
                </c:pt>
                <c:pt idx="463">
                  <c:v>319631</c:v>
                </c:pt>
                <c:pt idx="464">
                  <c:v>319631</c:v>
                </c:pt>
                <c:pt idx="465">
                  <c:v>319631</c:v>
                </c:pt>
                <c:pt idx="466">
                  <c:v>319631</c:v>
                </c:pt>
                <c:pt idx="467">
                  <c:v>319631</c:v>
                </c:pt>
                <c:pt idx="468">
                  <c:v>319631</c:v>
                </c:pt>
                <c:pt idx="469">
                  <c:v>319631</c:v>
                </c:pt>
                <c:pt idx="470">
                  <c:v>319631</c:v>
                </c:pt>
                <c:pt idx="471">
                  <c:v>319631</c:v>
                </c:pt>
                <c:pt idx="472">
                  <c:v>319631</c:v>
                </c:pt>
                <c:pt idx="473">
                  <c:v>319631</c:v>
                </c:pt>
                <c:pt idx="474">
                  <c:v>319631</c:v>
                </c:pt>
                <c:pt idx="475">
                  <c:v>319631</c:v>
                </c:pt>
                <c:pt idx="476">
                  <c:v>319631</c:v>
                </c:pt>
                <c:pt idx="477">
                  <c:v>319631</c:v>
                </c:pt>
                <c:pt idx="478">
                  <c:v>319631</c:v>
                </c:pt>
                <c:pt idx="479">
                  <c:v>319631</c:v>
                </c:pt>
                <c:pt idx="480">
                  <c:v>319631</c:v>
                </c:pt>
                <c:pt idx="481">
                  <c:v>319631</c:v>
                </c:pt>
                <c:pt idx="482">
                  <c:v>319631</c:v>
                </c:pt>
                <c:pt idx="483">
                  <c:v>319631</c:v>
                </c:pt>
                <c:pt idx="484">
                  <c:v>319631</c:v>
                </c:pt>
                <c:pt idx="485">
                  <c:v>319631</c:v>
                </c:pt>
                <c:pt idx="486">
                  <c:v>319631</c:v>
                </c:pt>
                <c:pt idx="487">
                  <c:v>319631</c:v>
                </c:pt>
                <c:pt idx="488">
                  <c:v>319631</c:v>
                </c:pt>
                <c:pt idx="489">
                  <c:v>319631</c:v>
                </c:pt>
                <c:pt idx="490">
                  <c:v>319631</c:v>
                </c:pt>
                <c:pt idx="491">
                  <c:v>319631</c:v>
                </c:pt>
                <c:pt idx="492">
                  <c:v>319631</c:v>
                </c:pt>
                <c:pt idx="493">
                  <c:v>319631</c:v>
                </c:pt>
                <c:pt idx="494">
                  <c:v>319631</c:v>
                </c:pt>
                <c:pt idx="495">
                  <c:v>319631</c:v>
                </c:pt>
                <c:pt idx="496">
                  <c:v>319631</c:v>
                </c:pt>
                <c:pt idx="497">
                  <c:v>319631</c:v>
                </c:pt>
                <c:pt idx="498">
                  <c:v>319631</c:v>
                </c:pt>
                <c:pt idx="499">
                  <c:v>319631</c:v>
                </c:pt>
                <c:pt idx="500">
                  <c:v>319631</c:v>
                </c:pt>
                <c:pt idx="501">
                  <c:v>300774</c:v>
                </c:pt>
                <c:pt idx="502">
                  <c:v>300774</c:v>
                </c:pt>
                <c:pt idx="503">
                  <c:v>300774</c:v>
                </c:pt>
                <c:pt idx="504">
                  <c:v>300774</c:v>
                </c:pt>
                <c:pt idx="505">
                  <c:v>300774</c:v>
                </c:pt>
                <c:pt idx="506">
                  <c:v>300774</c:v>
                </c:pt>
                <c:pt idx="507">
                  <c:v>300774</c:v>
                </c:pt>
                <c:pt idx="508">
                  <c:v>300774</c:v>
                </c:pt>
                <c:pt idx="509">
                  <c:v>300774</c:v>
                </c:pt>
                <c:pt idx="510">
                  <c:v>300774</c:v>
                </c:pt>
                <c:pt idx="511">
                  <c:v>300774</c:v>
                </c:pt>
                <c:pt idx="512">
                  <c:v>300774</c:v>
                </c:pt>
                <c:pt idx="513">
                  <c:v>300774</c:v>
                </c:pt>
                <c:pt idx="514">
                  <c:v>300774</c:v>
                </c:pt>
                <c:pt idx="515">
                  <c:v>300774</c:v>
                </c:pt>
                <c:pt idx="516">
                  <c:v>300774</c:v>
                </c:pt>
                <c:pt idx="517">
                  <c:v>300774</c:v>
                </c:pt>
                <c:pt idx="518">
                  <c:v>300774</c:v>
                </c:pt>
                <c:pt idx="519">
                  <c:v>300774</c:v>
                </c:pt>
                <c:pt idx="520">
                  <c:v>300774</c:v>
                </c:pt>
                <c:pt idx="521">
                  <c:v>300774</c:v>
                </c:pt>
                <c:pt idx="522">
                  <c:v>300774</c:v>
                </c:pt>
                <c:pt idx="523">
                  <c:v>300774</c:v>
                </c:pt>
                <c:pt idx="524">
                  <c:v>300774</c:v>
                </c:pt>
                <c:pt idx="525">
                  <c:v>300774</c:v>
                </c:pt>
                <c:pt idx="526">
                  <c:v>300774</c:v>
                </c:pt>
                <c:pt idx="527">
                  <c:v>300774</c:v>
                </c:pt>
                <c:pt idx="528">
                  <c:v>300774</c:v>
                </c:pt>
                <c:pt idx="529">
                  <c:v>300774</c:v>
                </c:pt>
                <c:pt idx="530">
                  <c:v>300774</c:v>
                </c:pt>
                <c:pt idx="531">
                  <c:v>300774</c:v>
                </c:pt>
                <c:pt idx="532">
                  <c:v>300774</c:v>
                </c:pt>
                <c:pt idx="533">
                  <c:v>300774</c:v>
                </c:pt>
                <c:pt idx="534">
                  <c:v>300774</c:v>
                </c:pt>
                <c:pt idx="535">
                  <c:v>300774</c:v>
                </c:pt>
                <c:pt idx="536">
                  <c:v>300774</c:v>
                </c:pt>
                <c:pt idx="537">
                  <c:v>300774</c:v>
                </c:pt>
                <c:pt idx="538">
                  <c:v>300774</c:v>
                </c:pt>
                <c:pt idx="539">
                  <c:v>300774</c:v>
                </c:pt>
                <c:pt idx="540">
                  <c:v>300774</c:v>
                </c:pt>
                <c:pt idx="541">
                  <c:v>300774</c:v>
                </c:pt>
                <c:pt idx="542">
                  <c:v>300774</c:v>
                </c:pt>
                <c:pt idx="543">
                  <c:v>300774</c:v>
                </c:pt>
                <c:pt idx="544">
                  <c:v>300774</c:v>
                </c:pt>
                <c:pt idx="545">
                  <c:v>300774</c:v>
                </c:pt>
                <c:pt idx="546">
                  <c:v>300774</c:v>
                </c:pt>
                <c:pt idx="547">
                  <c:v>300774</c:v>
                </c:pt>
                <c:pt idx="548">
                  <c:v>300774</c:v>
                </c:pt>
                <c:pt idx="549">
                  <c:v>300774</c:v>
                </c:pt>
                <c:pt idx="550">
                  <c:v>300774</c:v>
                </c:pt>
                <c:pt idx="551">
                  <c:v>300774</c:v>
                </c:pt>
                <c:pt idx="552">
                  <c:v>300774</c:v>
                </c:pt>
                <c:pt idx="553">
                  <c:v>300774</c:v>
                </c:pt>
                <c:pt idx="554">
                  <c:v>300774</c:v>
                </c:pt>
                <c:pt idx="555">
                  <c:v>300774</c:v>
                </c:pt>
                <c:pt idx="556">
                  <c:v>300774</c:v>
                </c:pt>
                <c:pt idx="557">
                  <c:v>300774</c:v>
                </c:pt>
                <c:pt idx="558">
                  <c:v>300774</c:v>
                </c:pt>
                <c:pt idx="559">
                  <c:v>300774</c:v>
                </c:pt>
                <c:pt idx="560">
                  <c:v>300774</c:v>
                </c:pt>
                <c:pt idx="561">
                  <c:v>300774</c:v>
                </c:pt>
                <c:pt idx="562">
                  <c:v>300774</c:v>
                </c:pt>
                <c:pt idx="563">
                  <c:v>308673</c:v>
                </c:pt>
                <c:pt idx="564">
                  <c:v>308673</c:v>
                </c:pt>
                <c:pt idx="565">
                  <c:v>308673</c:v>
                </c:pt>
                <c:pt idx="566">
                  <c:v>308673</c:v>
                </c:pt>
                <c:pt idx="567">
                  <c:v>308673</c:v>
                </c:pt>
                <c:pt idx="568">
                  <c:v>308673</c:v>
                </c:pt>
                <c:pt idx="569">
                  <c:v>308673</c:v>
                </c:pt>
                <c:pt idx="570">
                  <c:v>308673</c:v>
                </c:pt>
                <c:pt idx="571">
                  <c:v>308673</c:v>
                </c:pt>
                <c:pt idx="572">
                  <c:v>308673</c:v>
                </c:pt>
                <c:pt idx="573">
                  <c:v>308673</c:v>
                </c:pt>
                <c:pt idx="574">
                  <c:v>308673</c:v>
                </c:pt>
                <c:pt idx="575">
                  <c:v>308673</c:v>
                </c:pt>
                <c:pt idx="576">
                  <c:v>308673</c:v>
                </c:pt>
                <c:pt idx="577">
                  <c:v>308673</c:v>
                </c:pt>
                <c:pt idx="578">
                  <c:v>308673</c:v>
                </c:pt>
                <c:pt idx="579">
                  <c:v>308673</c:v>
                </c:pt>
                <c:pt idx="580">
                  <c:v>308673</c:v>
                </c:pt>
                <c:pt idx="581">
                  <c:v>308673</c:v>
                </c:pt>
                <c:pt idx="582">
                  <c:v>308673</c:v>
                </c:pt>
                <c:pt idx="583">
                  <c:v>308673</c:v>
                </c:pt>
                <c:pt idx="584">
                  <c:v>308673</c:v>
                </c:pt>
                <c:pt idx="585">
                  <c:v>308673</c:v>
                </c:pt>
                <c:pt idx="586">
                  <c:v>308673</c:v>
                </c:pt>
                <c:pt idx="587">
                  <c:v>308673</c:v>
                </c:pt>
                <c:pt idx="588">
                  <c:v>308673</c:v>
                </c:pt>
                <c:pt idx="589">
                  <c:v>308673</c:v>
                </c:pt>
                <c:pt idx="590">
                  <c:v>308673</c:v>
                </c:pt>
                <c:pt idx="591">
                  <c:v>308673</c:v>
                </c:pt>
                <c:pt idx="592">
                  <c:v>308673</c:v>
                </c:pt>
                <c:pt idx="593">
                  <c:v>308673</c:v>
                </c:pt>
                <c:pt idx="594">
                  <c:v>308673</c:v>
                </c:pt>
                <c:pt idx="595">
                  <c:v>308673</c:v>
                </c:pt>
                <c:pt idx="596">
                  <c:v>308673</c:v>
                </c:pt>
                <c:pt idx="597">
                  <c:v>308673</c:v>
                </c:pt>
                <c:pt idx="598">
                  <c:v>308673</c:v>
                </c:pt>
                <c:pt idx="599">
                  <c:v>308673</c:v>
                </c:pt>
                <c:pt idx="600">
                  <c:v>308673</c:v>
                </c:pt>
                <c:pt idx="601">
                  <c:v>308673</c:v>
                </c:pt>
                <c:pt idx="602">
                  <c:v>308673</c:v>
                </c:pt>
                <c:pt idx="603">
                  <c:v>308673</c:v>
                </c:pt>
                <c:pt idx="604">
                  <c:v>308673</c:v>
                </c:pt>
                <c:pt idx="605">
                  <c:v>308673</c:v>
                </c:pt>
                <c:pt idx="606">
                  <c:v>308673</c:v>
                </c:pt>
                <c:pt idx="607">
                  <c:v>308673</c:v>
                </c:pt>
                <c:pt idx="608">
                  <c:v>308673</c:v>
                </c:pt>
                <c:pt idx="609">
                  <c:v>308673</c:v>
                </c:pt>
                <c:pt idx="610">
                  <c:v>308673</c:v>
                </c:pt>
                <c:pt idx="611">
                  <c:v>308673</c:v>
                </c:pt>
                <c:pt idx="612">
                  <c:v>308673</c:v>
                </c:pt>
                <c:pt idx="613">
                  <c:v>308673</c:v>
                </c:pt>
                <c:pt idx="614">
                  <c:v>308673</c:v>
                </c:pt>
                <c:pt idx="615">
                  <c:v>308673</c:v>
                </c:pt>
                <c:pt idx="616">
                  <c:v>308673</c:v>
                </c:pt>
                <c:pt idx="617">
                  <c:v>308673</c:v>
                </c:pt>
                <c:pt idx="618">
                  <c:v>308673</c:v>
                </c:pt>
                <c:pt idx="619">
                  <c:v>308673</c:v>
                </c:pt>
                <c:pt idx="620">
                  <c:v>308673</c:v>
                </c:pt>
                <c:pt idx="621">
                  <c:v>308673</c:v>
                </c:pt>
                <c:pt idx="622">
                  <c:v>308673</c:v>
                </c:pt>
                <c:pt idx="623">
                  <c:v>308673</c:v>
                </c:pt>
                <c:pt idx="624">
                  <c:v>297187</c:v>
                </c:pt>
                <c:pt idx="625">
                  <c:v>297187</c:v>
                </c:pt>
                <c:pt idx="626">
                  <c:v>297187</c:v>
                </c:pt>
                <c:pt idx="627">
                  <c:v>297187</c:v>
                </c:pt>
                <c:pt idx="628">
                  <c:v>297187</c:v>
                </c:pt>
                <c:pt idx="629">
                  <c:v>297187</c:v>
                </c:pt>
                <c:pt idx="630">
                  <c:v>297187</c:v>
                </c:pt>
                <c:pt idx="631">
                  <c:v>297187</c:v>
                </c:pt>
                <c:pt idx="632">
                  <c:v>297187</c:v>
                </c:pt>
                <c:pt idx="633">
                  <c:v>297187</c:v>
                </c:pt>
                <c:pt idx="634">
                  <c:v>297187</c:v>
                </c:pt>
                <c:pt idx="635">
                  <c:v>297187</c:v>
                </c:pt>
                <c:pt idx="636">
                  <c:v>297187</c:v>
                </c:pt>
                <c:pt idx="637">
                  <c:v>297187</c:v>
                </c:pt>
                <c:pt idx="638">
                  <c:v>297187</c:v>
                </c:pt>
                <c:pt idx="639">
                  <c:v>297187</c:v>
                </c:pt>
                <c:pt idx="640">
                  <c:v>297187</c:v>
                </c:pt>
                <c:pt idx="641">
                  <c:v>297187</c:v>
                </c:pt>
                <c:pt idx="642">
                  <c:v>297187</c:v>
                </c:pt>
                <c:pt idx="643">
                  <c:v>297187</c:v>
                </c:pt>
                <c:pt idx="644">
                  <c:v>297187</c:v>
                </c:pt>
                <c:pt idx="645">
                  <c:v>297187</c:v>
                </c:pt>
                <c:pt idx="646">
                  <c:v>297187</c:v>
                </c:pt>
                <c:pt idx="647">
                  <c:v>297187</c:v>
                </c:pt>
                <c:pt idx="648">
                  <c:v>297187</c:v>
                </c:pt>
                <c:pt idx="649">
                  <c:v>297187</c:v>
                </c:pt>
                <c:pt idx="650">
                  <c:v>297187</c:v>
                </c:pt>
                <c:pt idx="651">
                  <c:v>297187</c:v>
                </c:pt>
                <c:pt idx="652">
                  <c:v>297187</c:v>
                </c:pt>
                <c:pt idx="653">
                  <c:v>297187</c:v>
                </c:pt>
                <c:pt idx="654">
                  <c:v>297187</c:v>
                </c:pt>
                <c:pt idx="655">
                  <c:v>297187</c:v>
                </c:pt>
                <c:pt idx="656">
                  <c:v>297187</c:v>
                </c:pt>
                <c:pt idx="657">
                  <c:v>297187</c:v>
                </c:pt>
                <c:pt idx="658">
                  <c:v>297187</c:v>
                </c:pt>
                <c:pt idx="659">
                  <c:v>297187</c:v>
                </c:pt>
                <c:pt idx="660">
                  <c:v>297187</c:v>
                </c:pt>
                <c:pt idx="661">
                  <c:v>297187</c:v>
                </c:pt>
                <c:pt idx="662">
                  <c:v>297187</c:v>
                </c:pt>
                <c:pt idx="663">
                  <c:v>297187</c:v>
                </c:pt>
                <c:pt idx="664">
                  <c:v>297187</c:v>
                </c:pt>
                <c:pt idx="665">
                  <c:v>297187</c:v>
                </c:pt>
                <c:pt idx="666">
                  <c:v>297187</c:v>
                </c:pt>
                <c:pt idx="667">
                  <c:v>297187</c:v>
                </c:pt>
                <c:pt idx="668">
                  <c:v>297187</c:v>
                </c:pt>
                <c:pt idx="669">
                  <c:v>297187</c:v>
                </c:pt>
                <c:pt idx="670">
                  <c:v>297187</c:v>
                </c:pt>
                <c:pt idx="671">
                  <c:v>297187</c:v>
                </c:pt>
                <c:pt idx="672">
                  <c:v>297187</c:v>
                </c:pt>
                <c:pt idx="673">
                  <c:v>297187</c:v>
                </c:pt>
                <c:pt idx="674">
                  <c:v>297187</c:v>
                </c:pt>
                <c:pt idx="675">
                  <c:v>297187</c:v>
                </c:pt>
                <c:pt idx="676">
                  <c:v>297187</c:v>
                </c:pt>
                <c:pt idx="677">
                  <c:v>297187</c:v>
                </c:pt>
                <c:pt idx="678">
                  <c:v>297187</c:v>
                </c:pt>
                <c:pt idx="679">
                  <c:v>297187</c:v>
                </c:pt>
                <c:pt idx="680">
                  <c:v>297187</c:v>
                </c:pt>
                <c:pt idx="681">
                  <c:v>297187</c:v>
                </c:pt>
                <c:pt idx="682">
                  <c:v>297187</c:v>
                </c:pt>
                <c:pt idx="683">
                  <c:v>297187</c:v>
                </c:pt>
                <c:pt idx="684">
                  <c:v>297187</c:v>
                </c:pt>
                <c:pt idx="685">
                  <c:v>297187</c:v>
                </c:pt>
                <c:pt idx="686">
                  <c:v>297187</c:v>
                </c:pt>
                <c:pt idx="687">
                  <c:v>297187</c:v>
                </c:pt>
                <c:pt idx="688">
                  <c:v>297187</c:v>
                </c:pt>
                <c:pt idx="689">
                  <c:v>349151</c:v>
                </c:pt>
                <c:pt idx="690">
                  <c:v>349151</c:v>
                </c:pt>
                <c:pt idx="691">
                  <c:v>349151</c:v>
                </c:pt>
                <c:pt idx="692">
                  <c:v>349151</c:v>
                </c:pt>
                <c:pt idx="693">
                  <c:v>349151</c:v>
                </c:pt>
                <c:pt idx="694">
                  <c:v>349151</c:v>
                </c:pt>
                <c:pt idx="695">
                  <c:v>349151</c:v>
                </c:pt>
                <c:pt idx="696">
                  <c:v>349151</c:v>
                </c:pt>
                <c:pt idx="697">
                  <c:v>349151</c:v>
                </c:pt>
                <c:pt idx="698">
                  <c:v>349151</c:v>
                </c:pt>
                <c:pt idx="699">
                  <c:v>349151</c:v>
                </c:pt>
                <c:pt idx="700">
                  <c:v>349151</c:v>
                </c:pt>
                <c:pt idx="701">
                  <c:v>349151</c:v>
                </c:pt>
                <c:pt idx="702">
                  <c:v>349151</c:v>
                </c:pt>
                <c:pt idx="703">
                  <c:v>349151</c:v>
                </c:pt>
                <c:pt idx="704">
                  <c:v>349151</c:v>
                </c:pt>
                <c:pt idx="705">
                  <c:v>349151</c:v>
                </c:pt>
                <c:pt idx="706">
                  <c:v>349151</c:v>
                </c:pt>
                <c:pt idx="707">
                  <c:v>349151</c:v>
                </c:pt>
                <c:pt idx="708">
                  <c:v>349151</c:v>
                </c:pt>
                <c:pt idx="709">
                  <c:v>349151</c:v>
                </c:pt>
                <c:pt idx="710">
                  <c:v>349151</c:v>
                </c:pt>
                <c:pt idx="711">
                  <c:v>349151</c:v>
                </c:pt>
                <c:pt idx="712">
                  <c:v>349151</c:v>
                </c:pt>
                <c:pt idx="713">
                  <c:v>349151</c:v>
                </c:pt>
                <c:pt idx="714">
                  <c:v>349151</c:v>
                </c:pt>
                <c:pt idx="715">
                  <c:v>349151</c:v>
                </c:pt>
                <c:pt idx="716">
                  <c:v>349151</c:v>
                </c:pt>
                <c:pt idx="717">
                  <c:v>349151</c:v>
                </c:pt>
                <c:pt idx="718">
                  <c:v>349151</c:v>
                </c:pt>
                <c:pt idx="719">
                  <c:v>349151</c:v>
                </c:pt>
                <c:pt idx="720">
                  <c:v>349151</c:v>
                </c:pt>
                <c:pt idx="721">
                  <c:v>349151</c:v>
                </c:pt>
                <c:pt idx="722">
                  <c:v>349151</c:v>
                </c:pt>
                <c:pt idx="723">
                  <c:v>349151</c:v>
                </c:pt>
                <c:pt idx="724">
                  <c:v>349151</c:v>
                </c:pt>
                <c:pt idx="725">
                  <c:v>349151</c:v>
                </c:pt>
                <c:pt idx="726">
                  <c:v>349151</c:v>
                </c:pt>
                <c:pt idx="727">
                  <c:v>349151</c:v>
                </c:pt>
                <c:pt idx="728">
                  <c:v>349151</c:v>
                </c:pt>
                <c:pt idx="729">
                  <c:v>349151</c:v>
                </c:pt>
                <c:pt idx="730">
                  <c:v>349151</c:v>
                </c:pt>
                <c:pt idx="731">
                  <c:v>349151</c:v>
                </c:pt>
                <c:pt idx="732">
                  <c:v>349151</c:v>
                </c:pt>
                <c:pt idx="733">
                  <c:v>349151</c:v>
                </c:pt>
                <c:pt idx="734">
                  <c:v>349151</c:v>
                </c:pt>
                <c:pt idx="735">
                  <c:v>349151</c:v>
                </c:pt>
                <c:pt idx="736">
                  <c:v>349151</c:v>
                </c:pt>
                <c:pt idx="737">
                  <c:v>349151</c:v>
                </c:pt>
                <c:pt idx="738">
                  <c:v>349151</c:v>
                </c:pt>
                <c:pt idx="739">
                  <c:v>349151</c:v>
                </c:pt>
                <c:pt idx="740">
                  <c:v>349151</c:v>
                </c:pt>
                <c:pt idx="741">
                  <c:v>349151</c:v>
                </c:pt>
                <c:pt idx="742">
                  <c:v>349151</c:v>
                </c:pt>
                <c:pt idx="743">
                  <c:v>349151</c:v>
                </c:pt>
                <c:pt idx="744">
                  <c:v>349151</c:v>
                </c:pt>
                <c:pt idx="745">
                  <c:v>349151</c:v>
                </c:pt>
                <c:pt idx="746">
                  <c:v>349151</c:v>
                </c:pt>
                <c:pt idx="747">
                  <c:v>349151</c:v>
                </c:pt>
                <c:pt idx="748">
                  <c:v>349151</c:v>
                </c:pt>
                <c:pt idx="749">
                  <c:v>349151</c:v>
                </c:pt>
                <c:pt idx="750">
                  <c:v>349151</c:v>
                </c:pt>
                <c:pt idx="751">
                  <c:v>349151</c:v>
                </c:pt>
                <c:pt idx="752">
                  <c:v>349151</c:v>
                </c:pt>
                <c:pt idx="753">
                  <c:v>307632</c:v>
                </c:pt>
                <c:pt idx="754">
                  <c:v>307632</c:v>
                </c:pt>
                <c:pt idx="755">
                  <c:v>307632</c:v>
                </c:pt>
                <c:pt idx="756">
                  <c:v>307632</c:v>
                </c:pt>
                <c:pt idx="757">
                  <c:v>307632</c:v>
                </c:pt>
                <c:pt idx="758">
                  <c:v>307632</c:v>
                </c:pt>
                <c:pt idx="759">
                  <c:v>307632</c:v>
                </c:pt>
                <c:pt idx="760">
                  <c:v>307632</c:v>
                </c:pt>
                <c:pt idx="761">
                  <c:v>307632</c:v>
                </c:pt>
                <c:pt idx="762">
                  <c:v>307632</c:v>
                </c:pt>
                <c:pt idx="763">
                  <c:v>307632</c:v>
                </c:pt>
                <c:pt idx="764">
                  <c:v>307632</c:v>
                </c:pt>
                <c:pt idx="765">
                  <c:v>307632</c:v>
                </c:pt>
                <c:pt idx="766">
                  <c:v>307632</c:v>
                </c:pt>
                <c:pt idx="767">
                  <c:v>307632</c:v>
                </c:pt>
                <c:pt idx="768">
                  <c:v>307632</c:v>
                </c:pt>
                <c:pt idx="769">
                  <c:v>307632</c:v>
                </c:pt>
                <c:pt idx="770">
                  <c:v>307632</c:v>
                </c:pt>
                <c:pt idx="771">
                  <c:v>307632</c:v>
                </c:pt>
                <c:pt idx="772">
                  <c:v>307632</c:v>
                </c:pt>
                <c:pt idx="773">
                  <c:v>307632</c:v>
                </c:pt>
                <c:pt idx="774">
                  <c:v>307632</c:v>
                </c:pt>
                <c:pt idx="775">
                  <c:v>307632</c:v>
                </c:pt>
                <c:pt idx="776">
                  <c:v>307632</c:v>
                </c:pt>
                <c:pt idx="777">
                  <c:v>307632</c:v>
                </c:pt>
                <c:pt idx="778">
                  <c:v>307632</c:v>
                </c:pt>
                <c:pt idx="779">
                  <c:v>307632</c:v>
                </c:pt>
                <c:pt idx="780">
                  <c:v>307632</c:v>
                </c:pt>
                <c:pt idx="781">
                  <c:v>307632</c:v>
                </c:pt>
                <c:pt idx="782">
                  <c:v>307632</c:v>
                </c:pt>
                <c:pt idx="783">
                  <c:v>307632</c:v>
                </c:pt>
                <c:pt idx="784">
                  <c:v>307632</c:v>
                </c:pt>
                <c:pt idx="785">
                  <c:v>307632</c:v>
                </c:pt>
                <c:pt idx="786">
                  <c:v>307632</c:v>
                </c:pt>
                <c:pt idx="787">
                  <c:v>307632</c:v>
                </c:pt>
                <c:pt idx="788">
                  <c:v>307632</c:v>
                </c:pt>
                <c:pt idx="789">
                  <c:v>307632</c:v>
                </c:pt>
                <c:pt idx="790">
                  <c:v>307632</c:v>
                </c:pt>
                <c:pt idx="791">
                  <c:v>307632</c:v>
                </c:pt>
                <c:pt idx="792">
                  <c:v>307632</c:v>
                </c:pt>
                <c:pt idx="793">
                  <c:v>307632</c:v>
                </c:pt>
                <c:pt idx="794">
                  <c:v>307632</c:v>
                </c:pt>
                <c:pt idx="795">
                  <c:v>307632</c:v>
                </c:pt>
                <c:pt idx="796">
                  <c:v>307632</c:v>
                </c:pt>
                <c:pt idx="797">
                  <c:v>307632</c:v>
                </c:pt>
                <c:pt idx="798">
                  <c:v>307632</c:v>
                </c:pt>
                <c:pt idx="799">
                  <c:v>307632</c:v>
                </c:pt>
                <c:pt idx="800">
                  <c:v>307632</c:v>
                </c:pt>
                <c:pt idx="801">
                  <c:v>307632</c:v>
                </c:pt>
                <c:pt idx="802">
                  <c:v>307632</c:v>
                </c:pt>
                <c:pt idx="803">
                  <c:v>307632</c:v>
                </c:pt>
                <c:pt idx="804">
                  <c:v>307632</c:v>
                </c:pt>
                <c:pt idx="805">
                  <c:v>307632</c:v>
                </c:pt>
                <c:pt idx="806">
                  <c:v>307632</c:v>
                </c:pt>
                <c:pt idx="807">
                  <c:v>307632</c:v>
                </c:pt>
                <c:pt idx="808">
                  <c:v>307632</c:v>
                </c:pt>
                <c:pt idx="809">
                  <c:v>307632</c:v>
                </c:pt>
                <c:pt idx="810">
                  <c:v>307632</c:v>
                </c:pt>
                <c:pt idx="811">
                  <c:v>307632</c:v>
                </c:pt>
                <c:pt idx="812">
                  <c:v>307632</c:v>
                </c:pt>
                <c:pt idx="813">
                  <c:v>344738</c:v>
                </c:pt>
                <c:pt idx="814">
                  <c:v>344738</c:v>
                </c:pt>
                <c:pt idx="815">
                  <c:v>344738</c:v>
                </c:pt>
                <c:pt idx="816">
                  <c:v>344738</c:v>
                </c:pt>
                <c:pt idx="817">
                  <c:v>344738</c:v>
                </c:pt>
                <c:pt idx="818">
                  <c:v>344738</c:v>
                </c:pt>
                <c:pt idx="819">
                  <c:v>344738</c:v>
                </c:pt>
                <c:pt idx="820">
                  <c:v>344738</c:v>
                </c:pt>
                <c:pt idx="821">
                  <c:v>344738</c:v>
                </c:pt>
                <c:pt idx="822">
                  <c:v>344738</c:v>
                </c:pt>
                <c:pt idx="823">
                  <c:v>344738</c:v>
                </c:pt>
                <c:pt idx="824">
                  <c:v>344738</c:v>
                </c:pt>
                <c:pt idx="825">
                  <c:v>344738</c:v>
                </c:pt>
                <c:pt idx="826">
                  <c:v>344738</c:v>
                </c:pt>
                <c:pt idx="827">
                  <c:v>344738</c:v>
                </c:pt>
                <c:pt idx="828">
                  <c:v>344738</c:v>
                </c:pt>
                <c:pt idx="829">
                  <c:v>344738</c:v>
                </c:pt>
                <c:pt idx="830">
                  <c:v>344738</c:v>
                </c:pt>
                <c:pt idx="831">
                  <c:v>344738</c:v>
                </c:pt>
                <c:pt idx="832">
                  <c:v>344738</c:v>
                </c:pt>
                <c:pt idx="833">
                  <c:v>344738</c:v>
                </c:pt>
                <c:pt idx="834">
                  <c:v>344738</c:v>
                </c:pt>
                <c:pt idx="835">
                  <c:v>344738</c:v>
                </c:pt>
                <c:pt idx="836">
                  <c:v>344738</c:v>
                </c:pt>
                <c:pt idx="837">
                  <c:v>344738</c:v>
                </c:pt>
                <c:pt idx="838">
                  <c:v>344738</c:v>
                </c:pt>
                <c:pt idx="839">
                  <c:v>344738</c:v>
                </c:pt>
                <c:pt idx="840">
                  <c:v>344738</c:v>
                </c:pt>
                <c:pt idx="841">
                  <c:v>344738</c:v>
                </c:pt>
                <c:pt idx="842">
                  <c:v>344738</c:v>
                </c:pt>
                <c:pt idx="843">
                  <c:v>344738</c:v>
                </c:pt>
                <c:pt idx="844">
                  <c:v>344738</c:v>
                </c:pt>
                <c:pt idx="845">
                  <c:v>344738</c:v>
                </c:pt>
                <c:pt idx="846">
                  <c:v>344738</c:v>
                </c:pt>
                <c:pt idx="847">
                  <c:v>344738</c:v>
                </c:pt>
                <c:pt idx="848">
                  <c:v>344738</c:v>
                </c:pt>
                <c:pt idx="849">
                  <c:v>344738</c:v>
                </c:pt>
                <c:pt idx="850">
                  <c:v>344738</c:v>
                </c:pt>
                <c:pt idx="851">
                  <c:v>344738</c:v>
                </c:pt>
                <c:pt idx="852">
                  <c:v>344738</c:v>
                </c:pt>
                <c:pt idx="853">
                  <c:v>344738</c:v>
                </c:pt>
                <c:pt idx="854">
                  <c:v>344738</c:v>
                </c:pt>
                <c:pt idx="855">
                  <c:v>344738</c:v>
                </c:pt>
                <c:pt idx="856">
                  <c:v>344738</c:v>
                </c:pt>
                <c:pt idx="857">
                  <c:v>344738</c:v>
                </c:pt>
                <c:pt idx="858">
                  <c:v>344738</c:v>
                </c:pt>
                <c:pt idx="859">
                  <c:v>344738</c:v>
                </c:pt>
                <c:pt idx="860">
                  <c:v>344738</c:v>
                </c:pt>
                <c:pt idx="861">
                  <c:v>344738</c:v>
                </c:pt>
                <c:pt idx="862">
                  <c:v>344738</c:v>
                </c:pt>
                <c:pt idx="863">
                  <c:v>344738</c:v>
                </c:pt>
                <c:pt idx="864">
                  <c:v>344738</c:v>
                </c:pt>
                <c:pt idx="865">
                  <c:v>344738</c:v>
                </c:pt>
                <c:pt idx="866">
                  <c:v>344738</c:v>
                </c:pt>
                <c:pt idx="867">
                  <c:v>344738</c:v>
                </c:pt>
                <c:pt idx="868">
                  <c:v>344738</c:v>
                </c:pt>
                <c:pt idx="869">
                  <c:v>344738</c:v>
                </c:pt>
                <c:pt idx="870">
                  <c:v>344738</c:v>
                </c:pt>
                <c:pt idx="871">
                  <c:v>344738</c:v>
                </c:pt>
                <c:pt idx="872">
                  <c:v>344738</c:v>
                </c:pt>
                <c:pt idx="873">
                  <c:v>344738</c:v>
                </c:pt>
                <c:pt idx="874">
                  <c:v>344738</c:v>
                </c:pt>
                <c:pt idx="875">
                  <c:v>327935</c:v>
                </c:pt>
                <c:pt idx="876">
                  <c:v>327935</c:v>
                </c:pt>
                <c:pt idx="877">
                  <c:v>327935</c:v>
                </c:pt>
                <c:pt idx="878">
                  <c:v>327935</c:v>
                </c:pt>
                <c:pt idx="879">
                  <c:v>327935</c:v>
                </c:pt>
                <c:pt idx="880">
                  <c:v>327935</c:v>
                </c:pt>
                <c:pt idx="881">
                  <c:v>327935</c:v>
                </c:pt>
                <c:pt idx="882">
                  <c:v>327935</c:v>
                </c:pt>
                <c:pt idx="883">
                  <c:v>327935</c:v>
                </c:pt>
                <c:pt idx="884">
                  <c:v>327935</c:v>
                </c:pt>
                <c:pt idx="885">
                  <c:v>327935</c:v>
                </c:pt>
                <c:pt idx="886">
                  <c:v>327935</c:v>
                </c:pt>
                <c:pt idx="887">
                  <c:v>327935</c:v>
                </c:pt>
                <c:pt idx="888">
                  <c:v>327935</c:v>
                </c:pt>
                <c:pt idx="889">
                  <c:v>327935</c:v>
                </c:pt>
                <c:pt idx="890">
                  <c:v>327935</c:v>
                </c:pt>
                <c:pt idx="891">
                  <c:v>327935</c:v>
                </c:pt>
                <c:pt idx="892">
                  <c:v>327935</c:v>
                </c:pt>
                <c:pt idx="893">
                  <c:v>327935</c:v>
                </c:pt>
                <c:pt idx="894">
                  <c:v>327935</c:v>
                </c:pt>
                <c:pt idx="895">
                  <c:v>327935</c:v>
                </c:pt>
                <c:pt idx="896">
                  <c:v>327935</c:v>
                </c:pt>
                <c:pt idx="897">
                  <c:v>327935</c:v>
                </c:pt>
                <c:pt idx="898">
                  <c:v>327935</c:v>
                </c:pt>
                <c:pt idx="899">
                  <c:v>327935</c:v>
                </c:pt>
                <c:pt idx="900">
                  <c:v>327935</c:v>
                </c:pt>
                <c:pt idx="901">
                  <c:v>327935</c:v>
                </c:pt>
                <c:pt idx="902">
                  <c:v>327935</c:v>
                </c:pt>
                <c:pt idx="903">
                  <c:v>327935</c:v>
                </c:pt>
                <c:pt idx="904">
                  <c:v>327935</c:v>
                </c:pt>
                <c:pt idx="905">
                  <c:v>327935</c:v>
                </c:pt>
                <c:pt idx="906">
                  <c:v>327935</c:v>
                </c:pt>
                <c:pt idx="907">
                  <c:v>327935</c:v>
                </c:pt>
                <c:pt idx="908">
                  <c:v>327935</c:v>
                </c:pt>
                <c:pt idx="909">
                  <c:v>327935</c:v>
                </c:pt>
                <c:pt idx="910">
                  <c:v>327935</c:v>
                </c:pt>
                <c:pt idx="911">
                  <c:v>327935</c:v>
                </c:pt>
                <c:pt idx="912">
                  <c:v>327935</c:v>
                </c:pt>
                <c:pt idx="913">
                  <c:v>327935</c:v>
                </c:pt>
                <c:pt idx="914">
                  <c:v>327935</c:v>
                </c:pt>
                <c:pt idx="915">
                  <c:v>327935</c:v>
                </c:pt>
                <c:pt idx="916">
                  <c:v>327935</c:v>
                </c:pt>
                <c:pt idx="917">
                  <c:v>327935</c:v>
                </c:pt>
                <c:pt idx="918">
                  <c:v>327935</c:v>
                </c:pt>
                <c:pt idx="919">
                  <c:v>327935</c:v>
                </c:pt>
                <c:pt idx="920">
                  <c:v>327935</c:v>
                </c:pt>
                <c:pt idx="921">
                  <c:v>327935</c:v>
                </c:pt>
                <c:pt idx="922">
                  <c:v>327935</c:v>
                </c:pt>
                <c:pt idx="923">
                  <c:v>327935</c:v>
                </c:pt>
                <c:pt idx="924">
                  <c:v>327935</c:v>
                </c:pt>
                <c:pt idx="925">
                  <c:v>327935</c:v>
                </c:pt>
                <c:pt idx="926">
                  <c:v>327935</c:v>
                </c:pt>
                <c:pt idx="927">
                  <c:v>327935</c:v>
                </c:pt>
                <c:pt idx="928">
                  <c:v>327935</c:v>
                </c:pt>
                <c:pt idx="929">
                  <c:v>327935</c:v>
                </c:pt>
                <c:pt idx="930">
                  <c:v>327935</c:v>
                </c:pt>
                <c:pt idx="931">
                  <c:v>327935</c:v>
                </c:pt>
                <c:pt idx="932">
                  <c:v>327935</c:v>
                </c:pt>
                <c:pt idx="933">
                  <c:v>327935</c:v>
                </c:pt>
                <c:pt idx="934">
                  <c:v>327935</c:v>
                </c:pt>
                <c:pt idx="935">
                  <c:v>327935</c:v>
                </c:pt>
                <c:pt idx="936">
                  <c:v>327935</c:v>
                </c:pt>
                <c:pt idx="937">
                  <c:v>327935</c:v>
                </c:pt>
                <c:pt idx="938">
                  <c:v>327935</c:v>
                </c:pt>
                <c:pt idx="939">
                  <c:v>327935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C0F-43D4-92C5-9C5AAC2FF5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312888"/>
        <c:axId val="289313280"/>
      </c:lineChart>
      <c:dateAx>
        <c:axId val="28931288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313280"/>
        <c:crossesAt val="0"/>
        <c:auto val="1"/>
        <c:lblOffset val="100"/>
        <c:baseTimeUnit val="days"/>
      </c:dateAx>
      <c:valAx>
        <c:axId val="289313280"/>
        <c:scaling>
          <c:orientation val="minMax"/>
          <c:max val="8400000"/>
          <c:min val="10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312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Телекоммуникационная</a:t>
            </a:r>
            <a:r>
              <a:rPr lang="ru-RU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отрасль (интерполированные значения)</a:t>
            </a:r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'[Графики для диплома.xlsx]Телекоммуникации'!$B$1</c:f>
              <c:strCache>
                <c:ptCount val="1"/>
                <c:pt idx="0">
                  <c:v>Ростелеком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диплома.xlsx]Телекоммуникации'!$A$2:$A$942</c:f>
              <c:numCache>
                <c:formatCode>m/d/yyyy</c:formatCode>
                <c:ptCount val="941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  <c:pt idx="940">
                  <c:v>43372</c:v>
                </c:pt>
              </c:numCache>
            </c:numRef>
          </c:cat>
          <c:val>
            <c:numRef>
              <c:f>'[Графики для диплома.xlsx]Телекоммуникации'!$B$2:$B$942</c:f>
              <c:numCache>
                <c:formatCode>General</c:formatCode>
                <c:ptCount val="941"/>
                <c:pt idx="0">
                  <c:v>297546</c:v>
                </c:pt>
                <c:pt idx="1">
                  <c:v>297602.25581395347</c:v>
                </c:pt>
                <c:pt idx="2">
                  <c:v>297658.51162790699</c:v>
                </c:pt>
                <c:pt idx="3">
                  <c:v>297714.76744186052</c:v>
                </c:pt>
                <c:pt idx="4">
                  <c:v>297771.02325581398</c:v>
                </c:pt>
                <c:pt idx="5">
                  <c:v>297827.27906976745</c:v>
                </c:pt>
                <c:pt idx="6">
                  <c:v>297883.53488372097</c:v>
                </c:pt>
                <c:pt idx="7">
                  <c:v>297939.7906976745</c:v>
                </c:pt>
                <c:pt idx="8">
                  <c:v>297996.04651162797</c:v>
                </c:pt>
                <c:pt idx="9">
                  <c:v>298052.30232558143</c:v>
                </c:pt>
                <c:pt idx="10">
                  <c:v>298108.55813953496</c:v>
                </c:pt>
                <c:pt idx="11">
                  <c:v>298164.81395348848</c:v>
                </c:pt>
                <c:pt idx="12">
                  <c:v>298221.06976744195</c:v>
                </c:pt>
                <c:pt idx="13">
                  <c:v>298277.32558139542</c:v>
                </c:pt>
                <c:pt idx="14">
                  <c:v>298333.58139534894</c:v>
                </c:pt>
                <c:pt idx="15">
                  <c:v>298389.83720930247</c:v>
                </c:pt>
                <c:pt idx="16">
                  <c:v>298446.09302325593</c:v>
                </c:pt>
                <c:pt idx="17">
                  <c:v>298502.3488372094</c:v>
                </c:pt>
                <c:pt idx="18">
                  <c:v>298558.60465116292</c:v>
                </c:pt>
                <c:pt idx="19">
                  <c:v>298614.86046511645</c:v>
                </c:pt>
                <c:pt idx="20">
                  <c:v>298671.11627906992</c:v>
                </c:pt>
                <c:pt idx="21">
                  <c:v>298727.37209302338</c:v>
                </c:pt>
                <c:pt idx="22">
                  <c:v>298783.62790697691</c:v>
                </c:pt>
                <c:pt idx="23">
                  <c:v>298839.88372093043</c:v>
                </c:pt>
                <c:pt idx="24">
                  <c:v>298896.1395348839</c:v>
                </c:pt>
                <c:pt idx="25">
                  <c:v>298952.39534883737</c:v>
                </c:pt>
                <c:pt idx="26">
                  <c:v>299008.65116279089</c:v>
                </c:pt>
                <c:pt idx="27">
                  <c:v>299064.90697674442</c:v>
                </c:pt>
                <c:pt idx="28">
                  <c:v>299121.16279069788</c:v>
                </c:pt>
                <c:pt idx="29">
                  <c:v>299177.41860465135</c:v>
                </c:pt>
                <c:pt idx="30">
                  <c:v>299233.67441860487</c:v>
                </c:pt>
                <c:pt idx="31">
                  <c:v>299289.9302325584</c:v>
                </c:pt>
                <c:pt idx="32">
                  <c:v>299346.18604651187</c:v>
                </c:pt>
                <c:pt idx="33">
                  <c:v>299402.44186046533</c:v>
                </c:pt>
                <c:pt idx="34">
                  <c:v>299458.69767441886</c:v>
                </c:pt>
                <c:pt idx="35">
                  <c:v>299514.95348837238</c:v>
                </c:pt>
                <c:pt idx="36">
                  <c:v>299571.20930232585</c:v>
                </c:pt>
                <c:pt idx="37">
                  <c:v>299627.46511627932</c:v>
                </c:pt>
                <c:pt idx="38">
                  <c:v>299683.72093023284</c:v>
                </c:pt>
                <c:pt idx="39">
                  <c:v>299739.97674418637</c:v>
                </c:pt>
                <c:pt idx="40">
                  <c:v>299796.23255813983</c:v>
                </c:pt>
                <c:pt idx="41">
                  <c:v>299852.4883720933</c:v>
                </c:pt>
                <c:pt idx="42">
                  <c:v>299908.74418604682</c:v>
                </c:pt>
                <c:pt idx="43">
                  <c:v>299965.00000000035</c:v>
                </c:pt>
                <c:pt idx="44">
                  <c:v>300021.25581395382</c:v>
                </c:pt>
                <c:pt idx="45">
                  <c:v>300077.51162790728</c:v>
                </c:pt>
                <c:pt idx="46">
                  <c:v>300133.76744186081</c:v>
                </c:pt>
                <c:pt idx="47">
                  <c:v>300190.02325581433</c:v>
                </c:pt>
                <c:pt idx="48">
                  <c:v>300246.2790697678</c:v>
                </c:pt>
                <c:pt idx="49">
                  <c:v>300302.53488372127</c:v>
                </c:pt>
                <c:pt idx="50">
                  <c:v>300358.79069767479</c:v>
                </c:pt>
                <c:pt idx="51">
                  <c:v>300415.04651162832</c:v>
                </c:pt>
                <c:pt idx="52">
                  <c:v>300471.30232558178</c:v>
                </c:pt>
                <c:pt idx="53">
                  <c:v>300527.55813953525</c:v>
                </c:pt>
                <c:pt idx="54">
                  <c:v>300583.81395348877</c:v>
                </c:pt>
                <c:pt idx="55">
                  <c:v>300640.0697674423</c:v>
                </c:pt>
                <c:pt idx="56">
                  <c:v>300696.32558139577</c:v>
                </c:pt>
                <c:pt idx="57">
                  <c:v>300752.58139534923</c:v>
                </c:pt>
                <c:pt idx="58">
                  <c:v>300808.83720930276</c:v>
                </c:pt>
                <c:pt idx="59">
                  <c:v>302384</c:v>
                </c:pt>
                <c:pt idx="60">
                  <c:v>302359.49450549448</c:v>
                </c:pt>
                <c:pt idx="61">
                  <c:v>302334.98901098903</c:v>
                </c:pt>
                <c:pt idx="62">
                  <c:v>302310.48351648357</c:v>
                </c:pt>
                <c:pt idx="63">
                  <c:v>302285.97802197805</c:v>
                </c:pt>
                <c:pt idx="64">
                  <c:v>302261.47252747254</c:v>
                </c:pt>
                <c:pt idx="65">
                  <c:v>302236.96703296708</c:v>
                </c:pt>
                <c:pt idx="66">
                  <c:v>302212.46153846162</c:v>
                </c:pt>
                <c:pt idx="67">
                  <c:v>302187.9560439561</c:v>
                </c:pt>
                <c:pt idx="68">
                  <c:v>302163.45054945059</c:v>
                </c:pt>
                <c:pt idx="69">
                  <c:v>302138.94505494513</c:v>
                </c:pt>
                <c:pt idx="70">
                  <c:v>302114.43956043967</c:v>
                </c:pt>
                <c:pt idx="71">
                  <c:v>302089.93406593415</c:v>
                </c:pt>
                <c:pt idx="72">
                  <c:v>302065.42857142864</c:v>
                </c:pt>
                <c:pt idx="73">
                  <c:v>302040.92307692318</c:v>
                </c:pt>
                <c:pt idx="74">
                  <c:v>302016.41758241772</c:v>
                </c:pt>
                <c:pt idx="75">
                  <c:v>301991.91208791221</c:v>
                </c:pt>
                <c:pt idx="76">
                  <c:v>301967.40659340669</c:v>
                </c:pt>
                <c:pt idx="77">
                  <c:v>301942.90109890123</c:v>
                </c:pt>
                <c:pt idx="78">
                  <c:v>301918.39560439577</c:v>
                </c:pt>
                <c:pt idx="79">
                  <c:v>301893.89010989026</c:v>
                </c:pt>
                <c:pt idx="80">
                  <c:v>301869.38461538474</c:v>
                </c:pt>
                <c:pt idx="81">
                  <c:v>301844.87912087928</c:v>
                </c:pt>
                <c:pt idx="82">
                  <c:v>301820.37362637382</c:v>
                </c:pt>
                <c:pt idx="83">
                  <c:v>301795.86813186831</c:v>
                </c:pt>
                <c:pt idx="84">
                  <c:v>301771.36263736279</c:v>
                </c:pt>
                <c:pt idx="85">
                  <c:v>301746.85714285733</c:v>
                </c:pt>
                <c:pt idx="86">
                  <c:v>301722.35164835188</c:v>
                </c:pt>
                <c:pt idx="87">
                  <c:v>301697.84615384636</c:v>
                </c:pt>
                <c:pt idx="88">
                  <c:v>301673.34065934084</c:v>
                </c:pt>
                <c:pt idx="89">
                  <c:v>301648.83516483539</c:v>
                </c:pt>
                <c:pt idx="90">
                  <c:v>301624.32967032993</c:v>
                </c:pt>
                <c:pt idx="91">
                  <c:v>301599.82417582441</c:v>
                </c:pt>
                <c:pt idx="92">
                  <c:v>301575.31868131889</c:v>
                </c:pt>
                <c:pt idx="93">
                  <c:v>301550.81318681344</c:v>
                </c:pt>
                <c:pt idx="94">
                  <c:v>301526.30769230798</c:v>
                </c:pt>
                <c:pt idx="95">
                  <c:v>301501.80219780246</c:v>
                </c:pt>
                <c:pt idx="96">
                  <c:v>301477.29670329695</c:v>
                </c:pt>
                <c:pt idx="97">
                  <c:v>301452.79120879149</c:v>
                </c:pt>
                <c:pt idx="98">
                  <c:v>301428.28571428603</c:v>
                </c:pt>
                <c:pt idx="99">
                  <c:v>301403.78021978051</c:v>
                </c:pt>
                <c:pt idx="100">
                  <c:v>301379.274725275</c:v>
                </c:pt>
                <c:pt idx="101">
                  <c:v>301354.76923076954</c:v>
                </c:pt>
                <c:pt idx="102">
                  <c:v>301330.26373626408</c:v>
                </c:pt>
                <c:pt idx="103">
                  <c:v>301305.75824175857</c:v>
                </c:pt>
                <c:pt idx="104">
                  <c:v>301281.25274725305</c:v>
                </c:pt>
                <c:pt idx="105">
                  <c:v>301256.74725274759</c:v>
                </c:pt>
                <c:pt idx="106">
                  <c:v>301232.24175824213</c:v>
                </c:pt>
                <c:pt idx="107">
                  <c:v>301207.73626373662</c:v>
                </c:pt>
                <c:pt idx="108">
                  <c:v>301183.2307692311</c:v>
                </c:pt>
                <c:pt idx="109">
                  <c:v>301158.72527472564</c:v>
                </c:pt>
                <c:pt idx="110">
                  <c:v>301134.21978022018</c:v>
                </c:pt>
                <c:pt idx="111">
                  <c:v>301109.71428571467</c:v>
                </c:pt>
                <c:pt idx="112">
                  <c:v>301085.20879120915</c:v>
                </c:pt>
                <c:pt idx="113">
                  <c:v>301060.70329670369</c:v>
                </c:pt>
                <c:pt idx="114">
                  <c:v>301036.19780219824</c:v>
                </c:pt>
                <c:pt idx="115">
                  <c:v>301011.69230769272</c:v>
                </c:pt>
                <c:pt idx="116">
                  <c:v>300987.1868131872</c:v>
                </c:pt>
                <c:pt idx="117">
                  <c:v>300962.68131868175</c:v>
                </c:pt>
                <c:pt idx="118">
                  <c:v>300938.17582417629</c:v>
                </c:pt>
                <c:pt idx="119">
                  <c:v>300913.67032967077</c:v>
                </c:pt>
                <c:pt idx="120">
                  <c:v>300154</c:v>
                </c:pt>
                <c:pt idx="121">
                  <c:v>300170.32608695654</c:v>
                </c:pt>
                <c:pt idx="122">
                  <c:v>300186.65217391303</c:v>
                </c:pt>
                <c:pt idx="123">
                  <c:v>300202.97826086951</c:v>
                </c:pt>
                <c:pt idx="124">
                  <c:v>300219.30434782605</c:v>
                </c:pt>
                <c:pt idx="125">
                  <c:v>300235.63043478259</c:v>
                </c:pt>
                <c:pt idx="126">
                  <c:v>300251.95652173908</c:v>
                </c:pt>
                <c:pt idx="127">
                  <c:v>300268.28260869556</c:v>
                </c:pt>
                <c:pt idx="128">
                  <c:v>300284.6086956521</c:v>
                </c:pt>
                <c:pt idx="129">
                  <c:v>300300.93478260865</c:v>
                </c:pt>
                <c:pt idx="130">
                  <c:v>300317.26086956513</c:v>
                </c:pt>
                <c:pt idx="131">
                  <c:v>300333.58695652161</c:v>
                </c:pt>
                <c:pt idx="132">
                  <c:v>300349.91304347815</c:v>
                </c:pt>
                <c:pt idx="133">
                  <c:v>300366.2391304347</c:v>
                </c:pt>
                <c:pt idx="134">
                  <c:v>300382.56521739118</c:v>
                </c:pt>
                <c:pt idx="135">
                  <c:v>300398.89130434766</c:v>
                </c:pt>
                <c:pt idx="136">
                  <c:v>300415.21739130421</c:v>
                </c:pt>
                <c:pt idx="137">
                  <c:v>300431.54347826075</c:v>
                </c:pt>
                <c:pt idx="138">
                  <c:v>300447.86956521723</c:v>
                </c:pt>
                <c:pt idx="139">
                  <c:v>300464.19565217372</c:v>
                </c:pt>
                <c:pt idx="140">
                  <c:v>300480.52173913026</c:v>
                </c:pt>
                <c:pt idx="141">
                  <c:v>300496.8478260868</c:v>
                </c:pt>
                <c:pt idx="142">
                  <c:v>300513.17391304328</c:v>
                </c:pt>
                <c:pt idx="143">
                  <c:v>300529.49999999977</c:v>
                </c:pt>
                <c:pt idx="144">
                  <c:v>300545.82608695631</c:v>
                </c:pt>
                <c:pt idx="145">
                  <c:v>300562.15217391285</c:v>
                </c:pt>
                <c:pt idx="146">
                  <c:v>300578.47826086933</c:v>
                </c:pt>
                <c:pt idx="147">
                  <c:v>300594.80434782582</c:v>
                </c:pt>
                <c:pt idx="148">
                  <c:v>300611.13043478236</c:v>
                </c:pt>
                <c:pt idx="149">
                  <c:v>300627.4565217389</c:v>
                </c:pt>
                <c:pt idx="150">
                  <c:v>300643.78260869539</c:v>
                </c:pt>
                <c:pt idx="151">
                  <c:v>300660.10869565187</c:v>
                </c:pt>
                <c:pt idx="152">
                  <c:v>300676.43478260841</c:v>
                </c:pt>
                <c:pt idx="153">
                  <c:v>300692.76086956495</c:v>
                </c:pt>
                <c:pt idx="154">
                  <c:v>300709.08695652144</c:v>
                </c:pt>
                <c:pt idx="155">
                  <c:v>300725.41304347792</c:v>
                </c:pt>
                <c:pt idx="156">
                  <c:v>300741.73913043446</c:v>
                </c:pt>
                <c:pt idx="157">
                  <c:v>300758.06521739101</c:v>
                </c:pt>
                <c:pt idx="158">
                  <c:v>300774.39130434749</c:v>
                </c:pt>
                <c:pt idx="159">
                  <c:v>300790.71739130397</c:v>
                </c:pt>
                <c:pt idx="160">
                  <c:v>300807.04347826052</c:v>
                </c:pt>
                <c:pt idx="161">
                  <c:v>300823.36956521706</c:v>
                </c:pt>
                <c:pt idx="162">
                  <c:v>300839.69565217354</c:v>
                </c:pt>
                <c:pt idx="163">
                  <c:v>300856.02173913002</c:v>
                </c:pt>
                <c:pt idx="164">
                  <c:v>300872.34782608657</c:v>
                </c:pt>
                <c:pt idx="165">
                  <c:v>300888.67391304311</c:v>
                </c:pt>
                <c:pt idx="166">
                  <c:v>300904.99999999959</c:v>
                </c:pt>
                <c:pt idx="167">
                  <c:v>300921.32608695608</c:v>
                </c:pt>
                <c:pt idx="168">
                  <c:v>300937.65217391262</c:v>
                </c:pt>
                <c:pt idx="169">
                  <c:v>300953.97826086916</c:v>
                </c:pt>
                <c:pt idx="170">
                  <c:v>300970.30434782564</c:v>
                </c:pt>
                <c:pt idx="171">
                  <c:v>300986.63043478213</c:v>
                </c:pt>
                <c:pt idx="172">
                  <c:v>301002.95652173867</c:v>
                </c:pt>
                <c:pt idx="173">
                  <c:v>301019.28260869521</c:v>
                </c:pt>
                <c:pt idx="174">
                  <c:v>301035.6086956517</c:v>
                </c:pt>
                <c:pt idx="175">
                  <c:v>301051.93478260818</c:v>
                </c:pt>
                <c:pt idx="176">
                  <c:v>301068.26086956472</c:v>
                </c:pt>
                <c:pt idx="177">
                  <c:v>301084.58695652126</c:v>
                </c:pt>
                <c:pt idx="178">
                  <c:v>301100.91304347775</c:v>
                </c:pt>
                <c:pt idx="179">
                  <c:v>301117.23913043423</c:v>
                </c:pt>
                <c:pt idx="180">
                  <c:v>301133.56521739077</c:v>
                </c:pt>
                <c:pt idx="181">
                  <c:v>301149.89130434731</c:v>
                </c:pt>
                <c:pt idx="182">
                  <c:v>301166.2173913038</c:v>
                </c:pt>
                <c:pt idx="183">
                  <c:v>301182.54347826028</c:v>
                </c:pt>
                <c:pt idx="184">
                  <c:v>301198.86956521682</c:v>
                </c:pt>
                <c:pt idx="185">
                  <c:v>301215.19565217337</c:v>
                </c:pt>
                <c:pt idx="186">
                  <c:v>301656</c:v>
                </c:pt>
                <c:pt idx="187">
                  <c:v>301635.47368421056</c:v>
                </c:pt>
                <c:pt idx="188">
                  <c:v>301614.94736842107</c:v>
                </c:pt>
                <c:pt idx="189">
                  <c:v>301594.42105263157</c:v>
                </c:pt>
                <c:pt idx="190">
                  <c:v>301573.89473684214</c:v>
                </c:pt>
                <c:pt idx="191">
                  <c:v>301553.3684210527</c:v>
                </c:pt>
                <c:pt idx="192">
                  <c:v>301532.8421052632</c:v>
                </c:pt>
                <c:pt idx="193">
                  <c:v>301512.31578947371</c:v>
                </c:pt>
                <c:pt idx="194">
                  <c:v>301491.78947368427</c:v>
                </c:pt>
                <c:pt idx="195">
                  <c:v>301471.26315789483</c:v>
                </c:pt>
                <c:pt idx="196">
                  <c:v>301450.73684210534</c:v>
                </c:pt>
                <c:pt idx="197">
                  <c:v>301430.21052631584</c:v>
                </c:pt>
                <c:pt idx="198">
                  <c:v>301409.68421052641</c:v>
                </c:pt>
                <c:pt idx="199">
                  <c:v>301389.15789473697</c:v>
                </c:pt>
                <c:pt idx="200">
                  <c:v>301368.63157894748</c:v>
                </c:pt>
                <c:pt idx="201">
                  <c:v>301348.10526315798</c:v>
                </c:pt>
                <c:pt idx="202">
                  <c:v>301327.57894736854</c:v>
                </c:pt>
                <c:pt idx="203">
                  <c:v>301307.05263157911</c:v>
                </c:pt>
                <c:pt idx="204">
                  <c:v>301286.52631578961</c:v>
                </c:pt>
                <c:pt idx="205">
                  <c:v>301266.00000000012</c:v>
                </c:pt>
                <c:pt idx="206">
                  <c:v>301245.47368421068</c:v>
                </c:pt>
                <c:pt idx="207">
                  <c:v>301224.94736842124</c:v>
                </c:pt>
                <c:pt idx="208">
                  <c:v>301204.42105263175</c:v>
                </c:pt>
                <c:pt idx="209">
                  <c:v>301183.89473684225</c:v>
                </c:pt>
                <c:pt idx="210">
                  <c:v>301163.36842105282</c:v>
                </c:pt>
                <c:pt idx="211">
                  <c:v>301142.84210526338</c:v>
                </c:pt>
                <c:pt idx="212">
                  <c:v>301122.31578947388</c:v>
                </c:pt>
                <c:pt idx="213">
                  <c:v>301101.78947368439</c:v>
                </c:pt>
                <c:pt idx="214">
                  <c:v>301081.26315789495</c:v>
                </c:pt>
                <c:pt idx="215">
                  <c:v>301060.73684210551</c:v>
                </c:pt>
                <c:pt idx="216">
                  <c:v>301040.21052631602</c:v>
                </c:pt>
                <c:pt idx="217">
                  <c:v>301019.68421052652</c:v>
                </c:pt>
                <c:pt idx="218">
                  <c:v>300999.15789473709</c:v>
                </c:pt>
                <c:pt idx="219">
                  <c:v>300978.63157894765</c:v>
                </c:pt>
                <c:pt idx="220">
                  <c:v>300958.10526315816</c:v>
                </c:pt>
                <c:pt idx="221">
                  <c:v>300937.57894736866</c:v>
                </c:pt>
                <c:pt idx="222">
                  <c:v>300917.05263157922</c:v>
                </c:pt>
                <c:pt idx="223">
                  <c:v>300896.52631578979</c:v>
                </c:pt>
                <c:pt idx="224">
                  <c:v>300876.00000000029</c:v>
                </c:pt>
                <c:pt idx="225">
                  <c:v>300855.4736842108</c:v>
                </c:pt>
                <c:pt idx="226">
                  <c:v>300834.94736842136</c:v>
                </c:pt>
                <c:pt idx="227">
                  <c:v>300814.42105263192</c:v>
                </c:pt>
                <c:pt idx="228">
                  <c:v>300793.89473684243</c:v>
                </c:pt>
                <c:pt idx="229">
                  <c:v>300773.36842105293</c:v>
                </c:pt>
                <c:pt idx="230">
                  <c:v>300752.84210526349</c:v>
                </c:pt>
                <c:pt idx="231">
                  <c:v>300732.31578947406</c:v>
                </c:pt>
                <c:pt idx="232">
                  <c:v>300711.78947368456</c:v>
                </c:pt>
                <c:pt idx="233">
                  <c:v>300691.26315789507</c:v>
                </c:pt>
                <c:pt idx="234">
                  <c:v>300670.73684210563</c:v>
                </c:pt>
                <c:pt idx="235">
                  <c:v>300650.21052631619</c:v>
                </c:pt>
                <c:pt idx="236">
                  <c:v>300629.6842105267</c:v>
                </c:pt>
                <c:pt idx="237">
                  <c:v>300609.1578947372</c:v>
                </c:pt>
                <c:pt idx="238">
                  <c:v>300588.63157894777</c:v>
                </c:pt>
                <c:pt idx="239">
                  <c:v>300568.10526315833</c:v>
                </c:pt>
                <c:pt idx="240">
                  <c:v>300547.57894736883</c:v>
                </c:pt>
                <c:pt idx="241">
                  <c:v>300527.05263157934</c:v>
                </c:pt>
                <c:pt idx="242">
                  <c:v>300506.5263157899</c:v>
                </c:pt>
                <c:pt idx="243">
                  <c:v>300486.00000000047</c:v>
                </c:pt>
                <c:pt idx="244">
                  <c:v>300465.47368421097</c:v>
                </c:pt>
                <c:pt idx="245">
                  <c:v>300444.94736842148</c:v>
                </c:pt>
                <c:pt idx="246">
                  <c:v>300424.42105263204</c:v>
                </c:pt>
                <c:pt idx="247">
                  <c:v>300403.8947368426</c:v>
                </c:pt>
                <c:pt idx="248">
                  <c:v>300383.36842105311</c:v>
                </c:pt>
                <c:pt idx="249">
                  <c:v>300362.84210526361</c:v>
                </c:pt>
                <c:pt idx="250">
                  <c:v>299706</c:v>
                </c:pt>
                <c:pt idx="251">
                  <c:v>299805.54545454547</c:v>
                </c:pt>
                <c:pt idx="252">
                  <c:v>299905.09090909094</c:v>
                </c:pt>
                <c:pt idx="253">
                  <c:v>300004.63636363635</c:v>
                </c:pt>
                <c:pt idx="254">
                  <c:v>300104.18181818182</c:v>
                </c:pt>
                <c:pt idx="255">
                  <c:v>300203.72727272729</c:v>
                </c:pt>
                <c:pt idx="256">
                  <c:v>300303.27272727271</c:v>
                </c:pt>
                <c:pt idx="257">
                  <c:v>300402.81818181818</c:v>
                </c:pt>
                <c:pt idx="258">
                  <c:v>300502.36363636365</c:v>
                </c:pt>
                <c:pt idx="259">
                  <c:v>300601.90909090912</c:v>
                </c:pt>
                <c:pt idx="260">
                  <c:v>300701.45454545459</c:v>
                </c:pt>
                <c:pt idx="261">
                  <c:v>300801</c:v>
                </c:pt>
                <c:pt idx="262">
                  <c:v>300900.54545454547</c:v>
                </c:pt>
                <c:pt idx="263">
                  <c:v>301000.09090909094</c:v>
                </c:pt>
                <c:pt idx="264">
                  <c:v>301099.63636363635</c:v>
                </c:pt>
                <c:pt idx="265">
                  <c:v>301199.18181818182</c:v>
                </c:pt>
                <c:pt idx="266">
                  <c:v>301298.72727272729</c:v>
                </c:pt>
                <c:pt idx="267">
                  <c:v>301398.27272727276</c:v>
                </c:pt>
                <c:pt idx="268">
                  <c:v>301497.81818181823</c:v>
                </c:pt>
                <c:pt idx="269">
                  <c:v>301597.36363636365</c:v>
                </c:pt>
                <c:pt idx="270">
                  <c:v>301696.90909090912</c:v>
                </c:pt>
                <c:pt idx="271">
                  <c:v>301796.45454545459</c:v>
                </c:pt>
                <c:pt idx="272">
                  <c:v>301896</c:v>
                </c:pt>
                <c:pt idx="273">
                  <c:v>301995.54545454547</c:v>
                </c:pt>
                <c:pt idx="274">
                  <c:v>302095.09090909094</c:v>
                </c:pt>
                <c:pt idx="275">
                  <c:v>302194.63636363641</c:v>
                </c:pt>
                <c:pt idx="276">
                  <c:v>302294.18181818188</c:v>
                </c:pt>
                <c:pt idx="277">
                  <c:v>302393.72727272729</c:v>
                </c:pt>
                <c:pt idx="278">
                  <c:v>302493.27272727276</c:v>
                </c:pt>
                <c:pt idx="279">
                  <c:v>302592.81818181823</c:v>
                </c:pt>
                <c:pt idx="280">
                  <c:v>302692.36363636365</c:v>
                </c:pt>
                <c:pt idx="281">
                  <c:v>302791.90909090912</c:v>
                </c:pt>
                <c:pt idx="282">
                  <c:v>302891.45454545459</c:v>
                </c:pt>
                <c:pt idx="283">
                  <c:v>302991.00000000006</c:v>
                </c:pt>
                <c:pt idx="284">
                  <c:v>303090.54545454553</c:v>
                </c:pt>
                <c:pt idx="285">
                  <c:v>303190.09090909094</c:v>
                </c:pt>
                <c:pt idx="286">
                  <c:v>303289.63636363641</c:v>
                </c:pt>
                <c:pt idx="287">
                  <c:v>303389.18181818188</c:v>
                </c:pt>
                <c:pt idx="288">
                  <c:v>303488.72727272729</c:v>
                </c:pt>
                <c:pt idx="289">
                  <c:v>303588.27272727276</c:v>
                </c:pt>
                <c:pt idx="290">
                  <c:v>303687.81818181823</c:v>
                </c:pt>
                <c:pt idx="291">
                  <c:v>303787.36363636371</c:v>
                </c:pt>
                <c:pt idx="292">
                  <c:v>303886.90909090918</c:v>
                </c:pt>
                <c:pt idx="293">
                  <c:v>303986.45454545459</c:v>
                </c:pt>
                <c:pt idx="294">
                  <c:v>304086.00000000006</c:v>
                </c:pt>
                <c:pt idx="295">
                  <c:v>304185.54545454553</c:v>
                </c:pt>
                <c:pt idx="296">
                  <c:v>304285.09090909094</c:v>
                </c:pt>
                <c:pt idx="297">
                  <c:v>304384.63636363641</c:v>
                </c:pt>
                <c:pt idx="298">
                  <c:v>304484.18181818188</c:v>
                </c:pt>
                <c:pt idx="299">
                  <c:v>304583.72727272735</c:v>
                </c:pt>
                <c:pt idx="300">
                  <c:v>304683.27272727282</c:v>
                </c:pt>
                <c:pt idx="301">
                  <c:v>304782.81818181823</c:v>
                </c:pt>
                <c:pt idx="302">
                  <c:v>304882.36363636371</c:v>
                </c:pt>
                <c:pt idx="303">
                  <c:v>304981.90909090918</c:v>
                </c:pt>
                <c:pt idx="304">
                  <c:v>305081.45454545459</c:v>
                </c:pt>
                <c:pt idx="305">
                  <c:v>305181.00000000006</c:v>
                </c:pt>
                <c:pt idx="306">
                  <c:v>305280.54545454553</c:v>
                </c:pt>
                <c:pt idx="307">
                  <c:v>305380.090909091</c:v>
                </c:pt>
                <c:pt idx="308">
                  <c:v>305479.63636363647</c:v>
                </c:pt>
                <c:pt idx="309">
                  <c:v>305579.18181818188</c:v>
                </c:pt>
                <c:pt idx="310">
                  <c:v>308466</c:v>
                </c:pt>
                <c:pt idx="311">
                  <c:v>308431.76923076925</c:v>
                </c:pt>
                <c:pt idx="312">
                  <c:v>308397.5384615385</c:v>
                </c:pt>
                <c:pt idx="313">
                  <c:v>308363.30769230769</c:v>
                </c:pt>
                <c:pt idx="314">
                  <c:v>308329.07692307694</c:v>
                </c:pt>
                <c:pt idx="315">
                  <c:v>308294.84615384619</c:v>
                </c:pt>
                <c:pt idx="316">
                  <c:v>308260.61538461538</c:v>
                </c:pt>
                <c:pt idx="317">
                  <c:v>308226.38461538462</c:v>
                </c:pt>
                <c:pt idx="318">
                  <c:v>308192.15384615387</c:v>
                </c:pt>
                <c:pt idx="319">
                  <c:v>308157.92307692312</c:v>
                </c:pt>
                <c:pt idx="320">
                  <c:v>308123.69230769237</c:v>
                </c:pt>
                <c:pt idx="321">
                  <c:v>308089.46153846156</c:v>
                </c:pt>
                <c:pt idx="322">
                  <c:v>308055.23076923081</c:v>
                </c:pt>
                <c:pt idx="323">
                  <c:v>308021.00000000006</c:v>
                </c:pt>
                <c:pt idx="324">
                  <c:v>307986.76923076925</c:v>
                </c:pt>
                <c:pt idx="325">
                  <c:v>307952.5384615385</c:v>
                </c:pt>
                <c:pt idx="326">
                  <c:v>307918.30769230775</c:v>
                </c:pt>
                <c:pt idx="327">
                  <c:v>307884.07692307699</c:v>
                </c:pt>
                <c:pt idx="328">
                  <c:v>307849.84615384624</c:v>
                </c:pt>
                <c:pt idx="329">
                  <c:v>307815.61538461543</c:v>
                </c:pt>
                <c:pt idx="330">
                  <c:v>307781.38461538468</c:v>
                </c:pt>
                <c:pt idx="331">
                  <c:v>307747.15384615393</c:v>
                </c:pt>
                <c:pt idx="332">
                  <c:v>307712.92307692312</c:v>
                </c:pt>
                <c:pt idx="333">
                  <c:v>307678.69230769237</c:v>
                </c:pt>
                <c:pt idx="334">
                  <c:v>307644.46153846162</c:v>
                </c:pt>
                <c:pt idx="335">
                  <c:v>307610.23076923087</c:v>
                </c:pt>
                <c:pt idx="336">
                  <c:v>307576.00000000012</c:v>
                </c:pt>
                <c:pt idx="337">
                  <c:v>307541.76923076931</c:v>
                </c:pt>
                <c:pt idx="338">
                  <c:v>307507.53846153856</c:v>
                </c:pt>
                <c:pt idx="339">
                  <c:v>307473.3076923078</c:v>
                </c:pt>
                <c:pt idx="340">
                  <c:v>307439.07692307699</c:v>
                </c:pt>
                <c:pt idx="341">
                  <c:v>307404.84615384624</c:v>
                </c:pt>
                <c:pt idx="342">
                  <c:v>307370.61538461549</c:v>
                </c:pt>
                <c:pt idx="343">
                  <c:v>307336.38461538474</c:v>
                </c:pt>
                <c:pt idx="344">
                  <c:v>307302.15384615399</c:v>
                </c:pt>
                <c:pt idx="345">
                  <c:v>307267.92307692318</c:v>
                </c:pt>
                <c:pt idx="346">
                  <c:v>307233.69230769243</c:v>
                </c:pt>
                <c:pt idx="347">
                  <c:v>307199.46153846168</c:v>
                </c:pt>
                <c:pt idx="348">
                  <c:v>307165.23076923087</c:v>
                </c:pt>
                <c:pt idx="349">
                  <c:v>307131.00000000012</c:v>
                </c:pt>
                <c:pt idx="350">
                  <c:v>307096.76923076937</c:v>
                </c:pt>
                <c:pt idx="351">
                  <c:v>307062.53846153861</c:v>
                </c:pt>
                <c:pt idx="352">
                  <c:v>307028.30769230786</c:v>
                </c:pt>
                <c:pt idx="353">
                  <c:v>306994.07692307705</c:v>
                </c:pt>
                <c:pt idx="354">
                  <c:v>306959.8461538463</c:v>
                </c:pt>
                <c:pt idx="355">
                  <c:v>306925.61538461555</c:v>
                </c:pt>
                <c:pt idx="356">
                  <c:v>306891.38461538474</c:v>
                </c:pt>
                <c:pt idx="357">
                  <c:v>306857.15384615399</c:v>
                </c:pt>
                <c:pt idx="358">
                  <c:v>306822.92307692324</c:v>
                </c:pt>
                <c:pt idx="359">
                  <c:v>306788.69230769249</c:v>
                </c:pt>
                <c:pt idx="360">
                  <c:v>306754.46153846174</c:v>
                </c:pt>
                <c:pt idx="361">
                  <c:v>306720.23076923093</c:v>
                </c:pt>
                <c:pt idx="362">
                  <c:v>306686.00000000017</c:v>
                </c:pt>
                <c:pt idx="363">
                  <c:v>306651.76923076942</c:v>
                </c:pt>
                <c:pt idx="364">
                  <c:v>306617.53846153861</c:v>
                </c:pt>
                <c:pt idx="365">
                  <c:v>306583.30769230786</c:v>
                </c:pt>
                <c:pt idx="366">
                  <c:v>306549.07692307711</c:v>
                </c:pt>
                <c:pt idx="367">
                  <c:v>306514.84615384636</c:v>
                </c:pt>
                <c:pt idx="368">
                  <c:v>306480.61538461561</c:v>
                </c:pt>
                <c:pt idx="369">
                  <c:v>306446.3846153848</c:v>
                </c:pt>
                <c:pt idx="370">
                  <c:v>306412.15384615405</c:v>
                </c:pt>
                <c:pt idx="371">
                  <c:v>305351</c:v>
                </c:pt>
                <c:pt idx="372">
                  <c:v>305369.06382978719</c:v>
                </c:pt>
                <c:pt idx="373">
                  <c:v>305387.12765957444</c:v>
                </c:pt>
                <c:pt idx="374">
                  <c:v>305405.19148936169</c:v>
                </c:pt>
                <c:pt idx="375">
                  <c:v>305423.25531914888</c:v>
                </c:pt>
                <c:pt idx="376">
                  <c:v>305441.31914893608</c:v>
                </c:pt>
                <c:pt idx="377">
                  <c:v>305459.38297872333</c:v>
                </c:pt>
                <c:pt idx="378">
                  <c:v>305477.44680851058</c:v>
                </c:pt>
                <c:pt idx="379">
                  <c:v>305495.51063829777</c:v>
                </c:pt>
                <c:pt idx="380">
                  <c:v>305513.57446808496</c:v>
                </c:pt>
                <c:pt idx="381">
                  <c:v>305531.63829787221</c:v>
                </c:pt>
                <c:pt idx="382">
                  <c:v>305549.70212765946</c:v>
                </c:pt>
                <c:pt idx="383">
                  <c:v>305567.76595744665</c:v>
                </c:pt>
                <c:pt idx="384">
                  <c:v>305585.82978723384</c:v>
                </c:pt>
                <c:pt idx="385">
                  <c:v>305603.89361702109</c:v>
                </c:pt>
                <c:pt idx="386">
                  <c:v>305621.95744680834</c:v>
                </c:pt>
                <c:pt idx="387">
                  <c:v>305640.02127659554</c:v>
                </c:pt>
                <c:pt idx="388">
                  <c:v>305658.08510638273</c:v>
                </c:pt>
                <c:pt idx="389">
                  <c:v>305676.14893616998</c:v>
                </c:pt>
                <c:pt idx="390">
                  <c:v>305694.21276595723</c:v>
                </c:pt>
                <c:pt idx="391">
                  <c:v>305712.27659574442</c:v>
                </c:pt>
                <c:pt idx="392">
                  <c:v>305730.34042553161</c:v>
                </c:pt>
                <c:pt idx="393">
                  <c:v>305748.40425531886</c:v>
                </c:pt>
                <c:pt idx="394">
                  <c:v>305766.46808510611</c:v>
                </c:pt>
                <c:pt idx="395">
                  <c:v>305784.5319148933</c:v>
                </c:pt>
                <c:pt idx="396">
                  <c:v>305802.5957446805</c:v>
                </c:pt>
                <c:pt idx="397">
                  <c:v>305820.65957446775</c:v>
                </c:pt>
                <c:pt idx="398">
                  <c:v>305838.723404255</c:v>
                </c:pt>
                <c:pt idx="399">
                  <c:v>305856.78723404219</c:v>
                </c:pt>
                <c:pt idx="400">
                  <c:v>305874.85106382938</c:v>
                </c:pt>
                <c:pt idx="401">
                  <c:v>305892.91489361663</c:v>
                </c:pt>
                <c:pt idx="402">
                  <c:v>305910.97872340388</c:v>
                </c:pt>
                <c:pt idx="403">
                  <c:v>305929.04255319107</c:v>
                </c:pt>
                <c:pt idx="404">
                  <c:v>305947.10638297827</c:v>
                </c:pt>
                <c:pt idx="405">
                  <c:v>305965.17021276552</c:v>
                </c:pt>
                <c:pt idx="406">
                  <c:v>305983.23404255277</c:v>
                </c:pt>
                <c:pt idx="407">
                  <c:v>306001.29787233996</c:v>
                </c:pt>
                <c:pt idx="408">
                  <c:v>306019.36170212715</c:v>
                </c:pt>
                <c:pt idx="409">
                  <c:v>306037.4255319144</c:v>
                </c:pt>
                <c:pt idx="410">
                  <c:v>306055.48936170165</c:v>
                </c:pt>
                <c:pt idx="411">
                  <c:v>306073.55319148884</c:v>
                </c:pt>
                <c:pt idx="412">
                  <c:v>306091.61702127603</c:v>
                </c:pt>
                <c:pt idx="413">
                  <c:v>306109.68085106328</c:v>
                </c:pt>
                <c:pt idx="414">
                  <c:v>306127.74468085053</c:v>
                </c:pt>
                <c:pt idx="415">
                  <c:v>306145.80851063773</c:v>
                </c:pt>
                <c:pt idx="416">
                  <c:v>306163.87234042492</c:v>
                </c:pt>
                <c:pt idx="417">
                  <c:v>306181.93617021217</c:v>
                </c:pt>
                <c:pt idx="418">
                  <c:v>306199.99999999942</c:v>
                </c:pt>
                <c:pt idx="419">
                  <c:v>306218.06382978661</c:v>
                </c:pt>
                <c:pt idx="420">
                  <c:v>306236.1276595738</c:v>
                </c:pt>
                <c:pt idx="421">
                  <c:v>306254.19148936105</c:v>
                </c:pt>
                <c:pt idx="422">
                  <c:v>306272.2553191483</c:v>
                </c:pt>
                <c:pt idx="423">
                  <c:v>306290.31914893549</c:v>
                </c:pt>
                <c:pt idx="424">
                  <c:v>306308.38297872269</c:v>
                </c:pt>
                <c:pt idx="425">
                  <c:v>306326.44680850994</c:v>
                </c:pt>
                <c:pt idx="426">
                  <c:v>306344.51063829719</c:v>
                </c:pt>
                <c:pt idx="427">
                  <c:v>306362.57446808438</c:v>
                </c:pt>
                <c:pt idx="428">
                  <c:v>306380.63829787157</c:v>
                </c:pt>
                <c:pt idx="429">
                  <c:v>306398.70212765882</c:v>
                </c:pt>
                <c:pt idx="430">
                  <c:v>306416.76595744607</c:v>
                </c:pt>
                <c:pt idx="431">
                  <c:v>306434.82978723326</c:v>
                </c:pt>
                <c:pt idx="432">
                  <c:v>306452.89361702045</c:v>
                </c:pt>
                <c:pt idx="433">
                  <c:v>306470.9574468077</c:v>
                </c:pt>
                <c:pt idx="434">
                  <c:v>306489.02127659495</c:v>
                </c:pt>
                <c:pt idx="435">
                  <c:v>306507.08510638215</c:v>
                </c:pt>
                <c:pt idx="436">
                  <c:v>306525.14893616934</c:v>
                </c:pt>
                <c:pt idx="437">
                  <c:v>307049</c:v>
                </c:pt>
                <c:pt idx="438">
                  <c:v>307028.88043478259</c:v>
                </c:pt>
                <c:pt idx="439">
                  <c:v>307008.76086956525</c:v>
                </c:pt>
                <c:pt idx="440">
                  <c:v>306988.6413043479</c:v>
                </c:pt>
                <c:pt idx="441">
                  <c:v>306968.52173913049</c:v>
                </c:pt>
                <c:pt idx="442">
                  <c:v>306948.40217391308</c:v>
                </c:pt>
                <c:pt idx="443">
                  <c:v>306928.28260869574</c:v>
                </c:pt>
                <c:pt idx="444">
                  <c:v>306908.16304347839</c:v>
                </c:pt>
                <c:pt idx="445">
                  <c:v>306888.04347826098</c:v>
                </c:pt>
                <c:pt idx="446">
                  <c:v>306867.92391304357</c:v>
                </c:pt>
                <c:pt idx="447">
                  <c:v>306847.80434782623</c:v>
                </c:pt>
                <c:pt idx="448">
                  <c:v>306827.68478260888</c:v>
                </c:pt>
                <c:pt idx="449">
                  <c:v>306807.56521739147</c:v>
                </c:pt>
                <c:pt idx="450">
                  <c:v>306787.44565217406</c:v>
                </c:pt>
                <c:pt idx="451">
                  <c:v>306767.32608695672</c:v>
                </c:pt>
                <c:pt idx="452">
                  <c:v>306747.20652173937</c:v>
                </c:pt>
                <c:pt idx="453">
                  <c:v>306727.08695652196</c:v>
                </c:pt>
                <c:pt idx="454">
                  <c:v>306706.96739130456</c:v>
                </c:pt>
                <c:pt idx="455">
                  <c:v>306686.84782608721</c:v>
                </c:pt>
                <c:pt idx="456">
                  <c:v>306666.72826086986</c:v>
                </c:pt>
                <c:pt idx="457">
                  <c:v>306646.60869565245</c:v>
                </c:pt>
                <c:pt idx="458">
                  <c:v>306626.48913043505</c:v>
                </c:pt>
                <c:pt idx="459">
                  <c:v>306606.3695652177</c:v>
                </c:pt>
                <c:pt idx="460">
                  <c:v>306586.25000000035</c:v>
                </c:pt>
                <c:pt idx="461">
                  <c:v>306566.13043478294</c:v>
                </c:pt>
                <c:pt idx="462">
                  <c:v>306546.01086956554</c:v>
                </c:pt>
                <c:pt idx="463">
                  <c:v>306525.89130434819</c:v>
                </c:pt>
                <c:pt idx="464">
                  <c:v>306505.77173913084</c:v>
                </c:pt>
                <c:pt idx="465">
                  <c:v>306485.65217391343</c:v>
                </c:pt>
                <c:pt idx="466">
                  <c:v>306465.53260869603</c:v>
                </c:pt>
                <c:pt idx="467">
                  <c:v>306445.41304347868</c:v>
                </c:pt>
                <c:pt idx="468">
                  <c:v>306425.29347826133</c:v>
                </c:pt>
                <c:pt idx="469">
                  <c:v>306405.17391304392</c:v>
                </c:pt>
                <c:pt idx="470">
                  <c:v>306385.05434782652</c:v>
                </c:pt>
                <c:pt idx="471">
                  <c:v>306364.93478260917</c:v>
                </c:pt>
                <c:pt idx="472">
                  <c:v>306344.81521739182</c:v>
                </c:pt>
                <c:pt idx="473">
                  <c:v>306324.69565217441</c:v>
                </c:pt>
                <c:pt idx="474">
                  <c:v>306304.57608695701</c:v>
                </c:pt>
                <c:pt idx="475">
                  <c:v>306284.45652173966</c:v>
                </c:pt>
                <c:pt idx="476">
                  <c:v>306264.33695652231</c:v>
                </c:pt>
                <c:pt idx="477">
                  <c:v>306244.2173913049</c:v>
                </c:pt>
                <c:pt idx="478">
                  <c:v>306224.0978260875</c:v>
                </c:pt>
                <c:pt idx="479">
                  <c:v>306203.97826087015</c:v>
                </c:pt>
                <c:pt idx="480">
                  <c:v>306183.8586956528</c:v>
                </c:pt>
                <c:pt idx="481">
                  <c:v>306163.7391304354</c:v>
                </c:pt>
                <c:pt idx="482">
                  <c:v>306143.61956521799</c:v>
                </c:pt>
                <c:pt idx="483">
                  <c:v>306123.50000000064</c:v>
                </c:pt>
                <c:pt idx="484">
                  <c:v>306103.38043478329</c:v>
                </c:pt>
                <c:pt idx="485">
                  <c:v>306083.26086956589</c:v>
                </c:pt>
                <c:pt idx="486">
                  <c:v>306063.14130434848</c:v>
                </c:pt>
                <c:pt idx="487">
                  <c:v>306043.02173913113</c:v>
                </c:pt>
                <c:pt idx="488">
                  <c:v>306022.90217391378</c:v>
                </c:pt>
                <c:pt idx="489">
                  <c:v>306002.78260869638</c:v>
                </c:pt>
                <c:pt idx="490">
                  <c:v>305982.66304347897</c:v>
                </c:pt>
                <c:pt idx="491">
                  <c:v>305962.54347826162</c:v>
                </c:pt>
                <c:pt idx="492">
                  <c:v>305942.42391304427</c:v>
                </c:pt>
                <c:pt idx="493">
                  <c:v>305922.30434782687</c:v>
                </c:pt>
                <c:pt idx="494">
                  <c:v>305902.18478260946</c:v>
                </c:pt>
                <c:pt idx="495">
                  <c:v>305882.06521739211</c:v>
                </c:pt>
                <c:pt idx="496">
                  <c:v>305861.94565217476</c:v>
                </c:pt>
                <c:pt idx="497">
                  <c:v>305841.82608695736</c:v>
                </c:pt>
                <c:pt idx="498">
                  <c:v>305821.70652173995</c:v>
                </c:pt>
                <c:pt idx="499">
                  <c:v>305801.5869565226</c:v>
                </c:pt>
                <c:pt idx="500">
                  <c:v>305781.46739130525</c:v>
                </c:pt>
                <c:pt idx="501">
                  <c:v>305198</c:v>
                </c:pt>
                <c:pt idx="502">
                  <c:v>305378.32222222222</c:v>
                </c:pt>
                <c:pt idx="503">
                  <c:v>305558.64444444445</c:v>
                </c:pt>
                <c:pt idx="504">
                  <c:v>305738.96666666667</c:v>
                </c:pt>
                <c:pt idx="505">
                  <c:v>305919.2888888889</c:v>
                </c:pt>
                <c:pt idx="506">
                  <c:v>306099.61111111112</c:v>
                </c:pt>
                <c:pt idx="507">
                  <c:v>306279.93333333335</c:v>
                </c:pt>
                <c:pt idx="508">
                  <c:v>306460.25555555557</c:v>
                </c:pt>
                <c:pt idx="509">
                  <c:v>306640.5777777778</c:v>
                </c:pt>
                <c:pt idx="510">
                  <c:v>306820.90000000002</c:v>
                </c:pt>
                <c:pt idx="511">
                  <c:v>307001.22222222225</c:v>
                </c:pt>
                <c:pt idx="512">
                  <c:v>307181.54444444447</c:v>
                </c:pt>
                <c:pt idx="513">
                  <c:v>307361.8666666667</c:v>
                </c:pt>
                <c:pt idx="514">
                  <c:v>307542.18888888892</c:v>
                </c:pt>
                <c:pt idx="515">
                  <c:v>307722.51111111115</c:v>
                </c:pt>
                <c:pt idx="516">
                  <c:v>307902.83333333337</c:v>
                </c:pt>
                <c:pt idx="517">
                  <c:v>308083.1555555556</c:v>
                </c:pt>
                <c:pt idx="518">
                  <c:v>308263.47777777782</c:v>
                </c:pt>
                <c:pt idx="519">
                  <c:v>308443.80000000005</c:v>
                </c:pt>
                <c:pt idx="520">
                  <c:v>308624.12222222227</c:v>
                </c:pt>
                <c:pt idx="521">
                  <c:v>308804.4444444445</c:v>
                </c:pt>
                <c:pt idx="522">
                  <c:v>308984.76666666672</c:v>
                </c:pt>
                <c:pt idx="523">
                  <c:v>309165.08888888895</c:v>
                </c:pt>
                <c:pt idx="524">
                  <c:v>309345.41111111117</c:v>
                </c:pt>
                <c:pt idx="525">
                  <c:v>309525.7333333334</c:v>
                </c:pt>
                <c:pt idx="526">
                  <c:v>309706.05555555562</c:v>
                </c:pt>
                <c:pt idx="527">
                  <c:v>309886.37777777785</c:v>
                </c:pt>
                <c:pt idx="528">
                  <c:v>310066.70000000007</c:v>
                </c:pt>
                <c:pt idx="529">
                  <c:v>310247.02222222229</c:v>
                </c:pt>
                <c:pt idx="530">
                  <c:v>310427.34444444452</c:v>
                </c:pt>
                <c:pt idx="531">
                  <c:v>310607.66666666674</c:v>
                </c:pt>
                <c:pt idx="532">
                  <c:v>310787.98888888897</c:v>
                </c:pt>
                <c:pt idx="533">
                  <c:v>310968.31111111119</c:v>
                </c:pt>
                <c:pt idx="534">
                  <c:v>311148.63333333342</c:v>
                </c:pt>
                <c:pt idx="535">
                  <c:v>311328.95555555564</c:v>
                </c:pt>
                <c:pt idx="536">
                  <c:v>311509.27777777787</c:v>
                </c:pt>
                <c:pt idx="537">
                  <c:v>311689.60000000009</c:v>
                </c:pt>
                <c:pt idx="538">
                  <c:v>311869.92222222232</c:v>
                </c:pt>
                <c:pt idx="539">
                  <c:v>312050.24444444454</c:v>
                </c:pt>
                <c:pt idx="540">
                  <c:v>312230.56666666677</c:v>
                </c:pt>
                <c:pt idx="541">
                  <c:v>312410.88888888899</c:v>
                </c:pt>
                <c:pt idx="542">
                  <c:v>312591.21111111122</c:v>
                </c:pt>
                <c:pt idx="543">
                  <c:v>312771.53333333344</c:v>
                </c:pt>
                <c:pt idx="544">
                  <c:v>312951.85555555567</c:v>
                </c:pt>
                <c:pt idx="545">
                  <c:v>313132.17777777789</c:v>
                </c:pt>
                <c:pt idx="546">
                  <c:v>313312.50000000012</c:v>
                </c:pt>
                <c:pt idx="547">
                  <c:v>313492.82222222234</c:v>
                </c:pt>
                <c:pt idx="548">
                  <c:v>313673.14444444457</c:v>
                </c:pt>
                <c:pt idx="549">
                  <c:v>313853.46666666679</c:v>
                </c:pt>
                <c:pt idx="550">
                  <c:v>314033.78888888902</c:v>
                </c:pt>
                <c:pt idx="551">
                  <c:v>314214.11111111124</c:v>
                </c:pt>
                <c:pt idx="552">
                  <c:v>314394.43333333347</c:v>
                </c:pt>
                <c:pt idx="553">
                  <c:v>314574.75555555569</c:v>
                </c:pt>
                <c:pt idx="554">
                  <c:v>314755.07777777791</c:v>
                </c:pt>
                <c:pt idx="555">
                  <c:v>314935.40000000014</c:v>
                </c:pt>
                <c:pt idx="556">
                  <c:v>315115.72222222236</c:v>
                </c:pt>
                <c:pt idx="557">
                  <c:v>315296.04444444459</c:v>
                </c:pt>
                <c:pt idx="558">
                  <c:v>315476.36666666681</c:v>
                </c:pt>
                <c:pt idx="559">
                  <c:v>315656.68888888904</c:v>
                </c:pt>
                <c:pt idx="560">
                  <c:v>315837.01111111126</c:v>
                </c:pt>
                <c:pt idx="561">
                  <c:v>316017.33333333349</c:v>
                </c:pt>
                <c:pt idx="562">
                  <c:v>316197.65555555571</c:v>
                </c:pt>
                <c:pt idx="563">
                  <c:v>321427</c:v>
                </c:pt>
                <c:pt idx="564">
                  <c:v>321329.32967032969</c:v>
                </c:pt>
                <c:pt idx="565">
                  <c:v>321231.65934065939</c:v>
                </c:pt>
                <c:pt idx="566">
                  <c:v>321133.98901098903</c:v>
                </c:pt>
                <c:pt idx="567">
                  <c:v>321036.31868131872</c:v>
                </c:pt>
                <c:pt idx="568">
                  <c:v>320938.64835164841</c:v>
                </c:pt>
                <c:pt idx="569">
                  <c:v>320840.97802197805</c:v>
                </c:pt>
                <c:pt idx="570">
                  <c:v>320743.30769230775</c:v>
                </c:pt>
                <c:pt idx="571">
                  <c:v>320645.63736263744</c:v>
                </c:pt>
                <c:pt idx="572">
                  <c:v>320547.96703296714</c:v>
                </c:pt>
                <c:pt idx="573">
                  <c:v>320450.29670329683</c:v>
                </c:pt>
                <c:pt idx="574">
                  <c:v>320352.62637362647</c:v>
                </c:pt>
                <c:pt idx="575">
                  <c:v>320254.95604395616</c:v>
                </c:pt>
                <c:pt idx="576">
                  <c:v>320157.28571428586</c:v>
                </c:pt>
                <c:pt idx="577">
                  <c:v>320059.61538461549</c:v>
                </c:pt>
                <c:pt idx="578">
                  <c:v>319961.94505494519</c:v>
                </c:pt>
                <c:pt idx="579">
                  <c:v>319864.27472527488</c:v>
                </c:pt>
                <c:pt idx="580">
                  <c:v>319766.60439560458</c:v>
                </c:pt>
                <c:pt idx="581">
                  <c:v>319668.93406593427</c:v>
                </c:pt>
                <c:pt idx="582">
                  <c:v>319571.26373626391</c:v>
                </c:pt>
                <c:pt idx="583">
                  <c:v>319473.5934065936</c:v>
                </c:pt>
                <c:pt idx="584">
                  <c:v>319375.9230769233</c:v>
                </c:pt>
                <c:pt idx="585">
                  <c:v>319278.25274725293</c:v>
                </c:pt>
                <c:pt idx="586">
                  <c:v>319180.58241758263</c:v>
                </c:pt>
                <c:pt idx="587">
                  <c:v>319082.91208791232</c:v>
                </c:pt>
                <c:pt idx="588">
                  <c:v>318985.24175824202</c:v>
                </c:pt>
                <c:pt idx="589">
                  <c:v>318887.57142857171</c:v>
                </c:pt>
                <c:pt idx="590">
                  <c:v>318789.90109890135</c:v>
                </c:pt>
                <c:pt idx="591">
                  <c:v>318692.23076923104</c:v>
                </c:pt>
                <c:pt idx="592">
                  <c:v>318594.56043956074</c:v>
                </c:pt>
                <c:pt idx="593">
                  <c:v>318496.89010989037</c:v>
                </c:pt>
                <c:pt idx="594">
                  <c:v>318399.21978022007</c:v>
                </c:pt>
                <c:pt idx="595">
                  <c:v>318301.54945054976</c:v>
                </c:pt>
                <c:pt idx="596">
                  <c:v>318203.87912087946</c:v>
                </c:pt>
                <c:pt idx="597">
                  <c:v>318106.20879120915</c:v>
                </c:pt>
                <c:pt idx="598">
                  <c:v>318008.53846153879</c:v>
                </c:pt>
                <c:pt idx="599">
                  <c:v>317910.86813186848</c:v>
                </c:pt>
                <c:pt idx="600">
                  <c:v>317813.19780219818</c:v>
                </c:pt>
                <c:pt idx="601">
                  <c:v>317715.52747252781</c:v>
                </c:pt>
                <c:pt idx="602">
                  <c:v>317617.85714285751</c:v>
                </c:pt>
                <c:pt idx="603">
                  <c:v>317520.1868131872</c:v>
                </c:pt>
                <c:pt idx="604">
                  <c:v>317422.5164835169</c:v>
                </c:pt>
                <c:pt idx="605">
                  <c:v>317324.84615384659</c:v>
                </c:pt>
                <c:pt idx="606">
                  <c:v>317227.17582417623</c:v>
                </c:pt>
                <c:pt idx="607">
                  <c:v>317129.50549450592</c:v>
                </c:pt>
                <c:pt idx="608">
                  <c:v>317031.83516483562</c:v>
                </c:pt>
                <c:pt idx="609">
                  <c:v>316934.16483516525</c:v>
                </c:pt>
                <c:pt idx="610">
                  <c:v>316836.49450549495</c:v>
                </c:pt>
                <c:pt idx="611">
                  <c:v>316738.82417582464</c:v>
                </c:pt>
                <c:pt idx="612">
                  <c:v>316641.15384615434</c:v>
                </c:pt>
                <c:pt idx="613">
                  <c:v>316543.48351648403</c:v>
                </c:pt>
                <c:pt idx="614">
                  <c:v>316445.81318681367</c:v>
                </c:pt>
                <c:pt idx="615">
                  <c:v>316348.14285714336</c:v>
                </c:pt>
                <c:pt idx="616">
                  <c:v>316250.47252747306</c:v>
                </c:pt>
                <c:pt idx="617">
                  <c:v>316152.8021978027</c:v>
                </c:pt>
                <c:pt idx="618">
                  <c:v>316055.13186813239</c:v>
                </c:pt>
                <c:pt idx="619">
                  <c:v>315957.46153846208</c:v>
                </c:pt>
                <c:pt idx="620">
                  <c:v>315859.79120879178</c:v>
                </c:pt>
                <c:pt idx="621">
                  <c:v>315762.12087912147</c:v>
                </c:pt>
                <c:pt idx="622">
                  <c:v>315664.45054945111</c:v>
                </c:pt>
                <c:pt idx="623">
                  <c:v>315566.78021978081</c:v>
                </c:pt>
                <c:pt idx="624">
                  <c:v>312539</c:v>
                </c:pt>
                <c:pt idx="625">
                  <c:v>312520.6043956044</c:v>
                </c:pt>
                <c:pt idx="626">
                  <c:v>312502.2087912088</c:v>
                </c:pt>
                <c:pt idx="627">
                  <c:v>312483.8131868132</c:v>
                </c:pt>
                <c:pt idx="628">
                  <c:v>312465.41758241761</c:v>
                </c:pt>
                <c:pt idx="629">
                  <c:v>312447.02197802201</c:v>
                </c:pt>
                <c:pt idx="630">
                  <c:v>312428.62637362641</c:v>
                </c:pt>
                <c:pt idx="631">
                  <c:v>312410.23076923081</c:v>
                </c:pt>
                <c:pt idx="632">
                  <c:v>312391.83516483521</c:v>
                </c:pt>
                <c:pt idx="633">
                  <c:v>312373.43956043961</c:v>
                </c:pt>
                <c:pt idx="634">
                  <c:v>312355.04395604401</c:v>
                </c:pt>
                <c:pt idx="635">
                  <c:v>312336.64835164841</c:v>
                </c:pt>
                <c:pt idx="636">
                  <c:v>312318.25274725282</c:v>
                </c:pt>
                <c:pt idx="637">
                  <c:v>312299.85714285722</c:v>
                </c:pt>
                <c:pt idx="638">
                  <c:v>312281.46153846162</c:v>
                </c:pt>
                <c:pt idx="639">
                  <c:v>312263.06593406602</c:v>
                </c:pt>
                <c:pt idx="640">
                  <c:v>312244.67032967042</c:v>
                </c:pt>
                <c:pt idx="641">
                  <c:v>312226.27472527482</c:v>
                </c:pt>
                <c:pt idx="642">
                  <c:v>312207.87912087922</c:v>
                </c:pt>
                <c:pt idx="643">
                  <c:v>312189.48351648363</c:v>
                </c:pt>
                <c:pt idx="644">
                  <c:v>312171.08791208803</c:v>
                </c:pt>
                <c:pt idx="645">
                  <c:v>312152.69230769243</c:v>
                </c:pt>
                <c:pt idx="646">
                  <c:v>312134.29670329683</c:v>
                </c:pt>
                <c:pt idx="647">
                  <c:v>312115.90109890123</c:v>
                </c:pt>
                <c:pt idx="648">
                  <c:v>312097.50549450563</c:v>
                </c:pt>
                <c:pt idx="649">
                  <c:v>312079.10989011003</c:v>
                </c:pt>
                <c:pt idx="650">
                  <c:v>312060.71428571444</c:v>
                </c:pt>
                <c:pt idx="651">
                  <c:v>312042.31868131884</c:v>
                </c:pt>
                <c:pt idx="652">
                  <c:v>312023.92307692324</c:v>
                </c:pt>
                <c:pt idx="653">
                  <c:v>312005.52747252764</c:v>
                </c:pt>
                <c:pt idx="654">
                  <c:v>311987.13186813204</c:v>
                </c:pt>
                <c:pt idx="655">
                  <c:v>311968.73626373644</c:v>
                </c:pt>
                <c:pt idx="656">
                  <c:v>311950.34065934084</c:v>
                </c:pt>
                <c:pt idx="657">
                  <c:v>311931.94505494524</c:v>
                </c:pt>
                <c:pt idx="658">
                  <c:v>311913.54945054965</c:v>
                </c:pt>
                <c:pt idx="659">
                  <c:v>311895.15384615405</c:v>
                </c:pt>
                <c:pt idx="660">
                  <c:v>311876.75824175845</c:v>
                </c:pt>
                <c:pt idx="661">
                  <c:v>311858.36263736285</c:v>
                </c:pt>
                <c:pt idx="662">
                  <c:v>311839.96703296725</c:v>
                </c:pt>
                <c:pt idx="663">
                  <c:v>311821.57142857165</c:v>
                </c:pt>
                <c:pt idx="664">
                  <c:v>311803.17582417605</c:v>
                </c:pt>
                <c:pt idx="665">
                  <c:v>311784.78021978046</c:v>
                </c:pt>
                <c:pt idx="666">
                  <c:v>311766.38461538486</c:v>
                </c:pt>
                <c:pt idx="667">
                  <c:v>311747.98901098926</c:v>
                </c:pt>
                <c:pt idx="668">
                  <c:v>311729.59340659366</c:v>
                </c:pt>
                <c:pt idx="669">
                  <c:v>311711.19780219806</c:v>
                </c:pt>
                <c:pt idx="670">
                  <c:v>311692.80219780246</c:v>
                </c:pt>
                <c:pt idx="671">
                  <c:v>311674.40659340686</c:v>
                </c:pt>
                <c:pt idx="672">
                  <c:v>311656.01098901127</c:v>
                </c:pt>
                <c:pt idx="673">
                  <c:v>311637.61538461567</c:v>
                </c:pt>
                <c:pt idx="674">
                  <c:v>311619.21978022007</c:v>
                </c:pt>
                <c:pt idx="675">
                  <c:v>311600.82417582447</c:v>
                </c:pt>
                <c:pt idx="676">
                  <c:v>311582.42857142887</c:v>
                </c:pt>
                <c:pt idx="677">
                  <c:v>311564.03296703327</c:v>
                </c:pt>
                <c:pt idx="678">
                  <c:v>311545.63736263767</c:v>
                </c:pt>
                <c:pt idx="679">
                  <c:v>311527.24175824207</c:v>
                </c:pt>
                <c:pt idx="680">
                  <c:v>311508.84615384648</c:v>
                </c:pt>
                <c:pt idx="681">
                  <c:v>311490.45054945088</c:v>
                </c:pt>
                <c:pt idx="682">
                  <c:v>311472.05494505528</c:v>
                </c:pt>
                <c:pt idx="683">
                  <c:v>311453.65934065968</c:v>
                </c:pt>
                <c:pt idx="684">
                  <c:v>311435.26373626408</c:v>
                </c:pt>
                <c:pt idx="685">
                  <c:v>311416.86813186848</c:v>
                </c:pt>
                <c:pt idx="686">
                  <c:v>311398.47252747288</c:v>
                </c:pt>
                <c:pt idx="687">
                  <c:v>311380.07692307729</c:v>
                </c:pt>
                <c:pt idx="688">
                  <c:v>311361.68131868169</c:v>
                </c:pt>
                <c:pt idx="689">
                  <c:v>310865</c:v>
                </c:pt>
                <c:pt idx="690">
                  <c:v>311246.81720430107</c:v>
                </c:pt>
                <c:pt idx="691">
                  <c:v>311628.63440860214</c:v>
                </c:pt>
                <c:pt idx="692">
                  <c:v>312010.45161290321</c:v>
                </c:pt>
                <c:pt idx="693">
                  <c:v>312392.26881720428</c:v>
                </c:pt>
                <c:pt idx="694">
                  <c:v>312774.08602150535</c:v>
                </c:pt>
                <c:pt idx="695">
                  <c:v>313155.90322580643</c:v>
                </c:pt>
                <c:pt idx="696">
                  <c:v>313537.7204301075</c:v>
                </c:pt>
                <c:pt idx="697">
                  <c:v>313919.53763440857</c:v>
                </c:pt>
                <c:pt idx="698">
                  <c:v>314301.35483870964</c:v>
                </c:pt>
                <c:pt idx="699">
                  <c:v>314683.17204301071</c:v>
                </c:pt>
                <c:pt idx="700">
                  <c:v>315064.98924731178</c:v>
                </c:pt>
                <c:pt idx="701">
                  <c:v>315446.80645161285</c:v>
                </c:pt>
                <c:pt idx="702">
                  <c:v>315828.62365591392</c:v>
                </c:pt>
                <c:pt idx="703">
                  <c:v>316210.44086021499</c:v>
                </c:pt>
                <c:pt idx="704">
                  <c:v>316592.25806451606</c:v>
                </c:pt>
                <c:pt idx="705">
                  <c:v>316974.07526881713</c:v>
                </c:pt>
                <c:pt idx="706">
                  <c:v>317355.89247311821</c:v>
                </c:pt>
                <c:pt idx="707">
                  <c:v>317737.70967741928</c:v>
                </c:pt>
                <c:pt idx="708">
                  <c:v>318119.52688172035</c:v>
                </c:pt>
                <c:pt idx="709">
                  <c:v>318501.34408602142</c:v>
                </c:pt>
                <c:pt idx="710">
                  <c:v>318883.16129032249</c:v>
                </c:pt>
                <c:pt idx="711">
                  <c:v>319264.97849462356</c:v>
                </c:pt>
                <c:pt idx="712">
                  <c:v>319646.79569892463</c:v>
                </c:pt>
                <c:pt idx="713">
                  <c:v>320028.6129032257</c:v>
                </c:pt>
                <c:pt idx="714">
                  <c:v>320410.43010752677</c:v>
                </c:pt>
                <c:pt idx="715">
                  <c:v>320792.24731182784</c:v>
                </c:pt>
                <c:pt idx="716">
                  <c:v>321174.06451612891</c:v>
                </c:pt>
                <c:pt idx="717">
                  <c:v>321555.88172042998</c:v>
                </c:pt>
                <c:pt idx="718">
                  <c:v>321937.69892473106</c:v>
                </c:pt>
                <c:pt idx="719">
                  <c:v>322319.51612903213</c:v>
                </c:pt>
                <c:pt idx="720">
                  <c:v>322701.3333333332</c:v>
                </c:pt>
                <c:pt idx="721">
                  <c:v>323083.15053763427</c:v>
                </c:pt>
                <c:pt idx="722">
                  <c:v>323464.96774193534</c:v>
                </c:pt>
                <c:pt idx="723">
                  <c:v>323846.78494623641</c:v>
                </c:pt>
                <c:pt idx="724">
                  <c:v>324228.60215053748</c:v>
                </c:pt>
                <c:pt idx="725">
                  <c:v>324610.41935483855</c:v>
                </c:pt>
                <c:pt idx="726">
                  <c:v>324992.23655913962</c:v>
                </c:pt>
                <c:pt idx="727">
                  <c:v>325374.05376344069</c:v>
                </c:pt>
                <c:pt idx="728">
                  <c:v>325755.87096774176</c:v>
                </c:pt>
                <c:pt idx="729">
                  <c:v>326137.68817204284</c:v>
                </c:pt>
                <c:pt idx="730">
                  <c:v>326519.50537634391</c:v>
                </c:pt>
                <c:pt idx="731">
                  <c:v>326901.32258064498</c:v>
                </c:pt>
                <c:pt idx="732">
                  <c:v>327283.13978494605</c:v>
                </c:pt>
                <c:pt idx="733">
                  <c:v>327664.95698924712</c:v>
                </c:pt>
                <c:pt idx="734">
                  <c:v>328046.77419354819</c:v>
                </c:pt>
                <c:pt idx="735">
                  <c:v>328428.59139784926</c:v>
                </c:pt>
                <c:pt idx="736">
                  <c:v>328810.40860215033</c:v>
                </c:pt>
                <c:pt idx="737">
                  <c:v>329192.2258064514</c:v>
                </c:pt>
                <c:pt idx="738">
                  <c:v>329574.04301075247</c:v>
                </c:pt>
                <c:pt idx="739">
                  <c:v>329955.86021505354</c:v>
                </c:pt>
                <c:pt idx="740">
                  <c:v>330337.67741935462</c:v>
                </c:pt>
                <c:pt idx="741">
                  <c:v>330719.49462365569</c:v>
                </c:pt>
                <c:pt idx="742">
                  <c:v>331101.31182795676</c:v>
                </c:pt>
                <c:pt idx="743">
                  <c:v>331483.12903225783</c:v>
                </c:pt>
                <c:pt idx="744">
                  <c:v>331864.9462365589</c:v>
                </c:pt>
                <c:pt idx="745">
                  <c:v>332246.76344085997</c:v>
                </c:pt>
                <c:pt idx="746">
                  <c:v>332628.58064516104</c:v>
                </c:pt>
                <c:pt idx="747">
                  <c:v>333010.39784946211</c:v>
                </c:pt>
                <c:pt idx="748">
                  <c:v>333392.21505376318</c:v>
                </c:pt>
                <c:pt idx="749">
                  <c:v>333774.03225806425</c:v>
                </c:pt>
                <c:pt idx="750">
                  <c:v>334155.84946236532</c:v>
                </c:pt>
                <c:pt idx="751">
                  <c:v>334537.6666666664</c:v>
                </c:pt>
                <c:pt idx="752">
                  <c:v>334919.48387096747</c:v>
                </c:pt>
                <c:pt idx="753">
                  <c:v>346374</c:v>
                </c:pt>
                <c:pt idx="754">
                  <c:v>346565.74157303374</c:v>
                </c:pt>
                <c:pt idx="755">
                  <c:v>346757.48314606742</c:v>
                </c:pt>
                <c:pt idx="756">
                  <c:v>346949.2247191011</c:v>
                </c:pt>
                <c:pt idx="757">
                  <c:v>347140.96629213484</c:v>
                </c:pt>
                <c:pt idx="758">
                  <c:v>347332.70786516857</c:v>
                </c:pt>
                <c:pt idx="759">
                  <c:v>347524.44943820225</c:v>
                </c:pt>
                <c:pt idx="760">
                  <c:v>347716.19101123593</c:v>
                </c:pt>
                <c:pt idx="761">
                  <c:v>347907.93258426967</c:v>
                </c:pt>
                <c:pt idx="762">
                  <c:v>348099.67415730341</c:v>
                </c:pt>
                <c:pt idx="763">
                  <c:v>348291.41573033709</c:v>
                </c:pt>
                <c:pt idx="764">
                  <c:v>348483.15730337077</c:v>
                </c:pt>
                <c:pt idx="765">
                  <c:v>348674.89887640451</c:v>
                </c:pt>
                <c:pt idx="766">
                  <c:v>348866.64044943824</c:v>
                </c:pt>
                <c:pt idx="767">
                  <c:v>349058.38202247192</c:v>
                </c:pt>
                <c:pt idx="768">
                  <c:v>349250.1235955056</c:v>
                </c:pt>
                <c:pt idx="769">
                  <c:v>349441.86516853934</c:v>
                </c:pt>
                <c:pt idx="770">
                  <c:v>349633.60674157308</c:v>
                </c:pt>
                <c:pt idx="771">
                  <c:v>349825.34831460676</c:v>
                </c:pt>
                <c:pt idx="772">
                  <c:v>350017.08988764044</c:v>
                </c:pt>
                <c:pt idx="773">
                  <c:v>350208.83146067418</c:v>
                </c:pt>
                <c:pt idx="774">
                  <c:v>350400.57303370791</c:v>
                </c:pt>
                <c:pt idx="775">
                  <c:v>350592.31460674159</c:v>
                </c:pt>
                <c:pt idx="776">
                  <c:v>350784.05617977527</c:v>
                </c:pt>
                <c:pt idx="777">
                  <c:v>350975.79775280901</c:v>
                </c:pt>
                <c:pt idx="778">
                  <c:v>351167.53932584275</c:v>
                </c:pt>
                <c:pt idx="779">
                  <c:v>351359.28089887643</c:v>
                </c:pt>
                <c:pt idx="780">
                  <c:v>351551.02247191011</c:v>
                </c:pt>
                <c:pt idx="781">
                  <c:v>351742.76404494385</c:v>
                </c:pt>
                <c:pt idx="782">
                  <c:v>351934.50561797759</c:v>
                </c:pt>
                <c:pt idx="783">
                  <c:v>352126.24719101127</c:v>
                </c:pt>
                <c:pt idx="784">
                  <c:v>352317.98876404495</c:v>
                </c:pt>
                <c:pt idx="785">
                  <c:v>352509.73033707868</c:v>
                </c:pt>
                <c:pt idx="786">
                  <c:v>352701.47191011242</c:v>
                </c:pt>
                <c:pt idx="787">
                  <c:v>352893.2134831461</c:v>
                </c:pt>
                <c:pt idx="788">
                  <c:v>353084.95505617978</c:v>
                </c:pt>
                <c:pt idx="789">
                  <c:v>353276.69662921352</c:v>
                </c:pt>
                <c:pt idx="790">
                  <c:v>353468.43820224726</c:v>
                </c:pt>
                <c:pt idx="791">
                  <c:v>353660.17977528094</c:v>
                </c:pt>
                <c:pt idx="792">
                  <c:v>353851.92134831462</c:v>
                </c:pt>
                <c:pt idx="793">
                  <c:v>354043.66292134835</c:v>
                </c:pt>
                <c:pt idx="794">
                  <c:v>354235.40449438209</c:v>
                </c:pt>
                <c:pt idx="795">
                  <c:v>354427.14606741577</c:v>
                </c:pt>
                <c:pt idx="796">
                  <c:v>354618.88764044945</c:v>
                </c:pt>
                <c:pt idx="797">
                  <c:v>354810.62921348319</c:v>
                </c:pt>
                <c:pt idx="798">
                  <c:v>355002.37078651693</c:v>
                </c:pt>
                <c:pt idx="799">
                  <c:v>355194.11235955061</c:v>
                </c:pt>
                <c:pt idx="800">
                  <c:v>355385.85393258429</c:v>
                </c:pt>
                <c:pt idx="801">
                  <c:v>355577.59550561802</c:v>
                </c:pt>
                <c:pt idx="802">
                  <c:v>355769.33707865176</c:v>
                </c:pt>
                <c:pt idx="803">
                  <c:v>355961.07865168544</c:v>
                </c:pt>
                <c:pt idx="804">
                  <c:v>356152.82022471912</c:v>
                </c:pt>
                <c:pt idx="805">
                  <c:v>356344.56179775286</c:v>
                </c:pt>
                <c:pt idx="806">
                  <c:v>356536.3033707866</c:v>
                </c:pt>
                <c:pt idx="807">
                  <c:v>356728.04494382028</c:v>
                </c:pt>
                <c:pt idx="808">
                  <c:v>356919.78651685396</c:v>
                </c:pt>
                <c:pt idx="809">
                  <c:v>357111.5280898877</c:v>
                </c:pt>
                <c:pt idx="810">
                  <c:v>357303.26966292143</c:v>
                </c:pt>
                <c:pt idx="811">
                  <c:v>357495.01123595511</c:v>
                </c:pt>
                <c:pt idx="812">
                  <c:v>357686.75280898879</c:v>
                </c:pt>
                <c:pt idx="813">
                  <c:v>363439</c:v>
                </c:pt>
                <c:pt idx="814">
                  <c:v>363513.27472527471</c:v>
                </c:pt>
                <c:pt idx="815">
                  <c:v>363587.54945054941</c:v>
                </c:pt>
                <c:pt idx="816">
                  <c:v>363661.82417582418</c:v>
                </c:pt>
                <c:pt idx="817">
                  <c:v>363736.09890109889</c:v>
                </c:pt>
                <c:pt idx="818">
                  <c:v>363810.37362637359</c:v>
                </c:pt>
                <c:pt idx="819">
                  <c:v>363884.64835164836</c:v>
                </c:pt>
                <c:pt idx="820">
                  <c:v>363958.92307692306</c:v>
                </c:pt>
                <c:pt idx="821">
                  <c:v>364033.19780219777</c:v>
                </c:pt>
                <c:pt idx="822">
                  <c:v>364107.47252747248</c:v>
                </c:pt>
                <c:pt idx="823">
                  <c:v>364181.74725274718</c:v>
                </c:pt>
                <c:pt idx="824">
                  <c:v>364256.02197802195</c:v>
                </c:pt>
                <c:pt idx="825">
                  <c:v>364330.29670329666</c:v>
                </c:pt>
                <c:pt idx="826">
                  <c:v>364404.57142857136</c:v>
                </c:pt>
                <c:pt idx="827">
                  <c:v>364478.84615384613</c:v>
                </c:pt>
                <c:pt idx="828">
                  <c:v>364553.12087912083</c:v>
                </c:pt>
                <c:pt idx="829">
                  <c:v>364627.39560439554</c:v>
                </c:pt>
                <c:pt idx="830">
                  <c:v>364701.67032967025</c:v>
                </c:pt>
                <c:pt idx="831">
                  <c:v>364775.94505494495</c:v>
                </c:pt>
                <c:pt idx="832">
                  <c:v>364850.21978021972</c:v>
                </c:pt>
                <c:pt idx="833">
                  <c:v>364924.49450549443</c:v>
                </c:pt>
                <c:pt idx="834">
                  <c:v>364998.76923076913</c:v>
                </c:pt>
                <c:pt idx="835">
                  <c:v>365073.0439560439</c:v>
                </c:pt>
                <c:pt idx="836">
                  <c:v>365147.3186813186</c:v>
                </c:pt>
                <c:pt idx="837">
                  <c:v>365221.59340659331</c:v>
                </c:pt>
                <c:pt idx="838">
                  <c:v>365295.86813186802</c:v>
                </c:pt>
                <c:pt idx="839">
                  <c:v>365370.14285714272</c:v>
                </c:pt>
                <c:pt idx="840">
                  <c:v>365444.41758241749</c:v>
                </c:pt>
                <c:pt idx="841">
                  <c:v>365518.6923076922</c:v>
                </c:pt>
                <c:pt idx="842">
                  <c:v>365592.9670329669</c:v>
                </c:pt>
                <c:pt idx="843">
                  <c:v>365667.24175824167</c:v>
                </c:pt>
                <c:pt idx="844">
                  <c:v>365741.51648351637</c:v>
                </c:pt>
                <c:pt idx="845">
                  <c:v>365815.79120879108</c:v>
                </c:pt>
                <c:pt idx="846">
                  <c:v>365890.06593406579</c:v>
                </c:pt>
                <c:pt idx="847">
                  <c:v>365964.34065934049</c:v>
                </c:pt>
                <c:pt idx="848">
                  <c:v>366038.61538461526</c:v>
                </c:pt>
                <c:pt idx="849">
                  <c:v>366112.89010988997</c:v>
                </c:pt>
                <c:pt idx="850">
                  <c:v>366187.16483516467</c:v>
                </c:pt>
                <c:pt idx="851">
                  <c:v>366261.43956043944</c:v>
                </c:pt>
                <c:pt idx="852">
                  <c:v>366335.71428571414</c:v>
                </c:pt>
                <c:pt idx="853">
                  <c:v>366409.98901098885</c:v>
                </c:pt>
                <c:pt idx="854">
                  <c:v>366484.26373626356</c:v>
                </c:pt>
                <c:pt idx="855">
                  <c:v>366558.53846153826</c:v>
                </c:pt>
                <c:pt idx="856">
                  <c:v>366632.81318681303</c:v>
                </c:pt>
                <c:pt idx="857">
                  <c:v>366707.08791208774</c:v>
                </c:pt>
                <c:pt idx="858">
                  <c:v>366781.36263736244</c:v>
                </c:pt>
                <c:pt idx="859">
                  <c:v>366855.63736263721</c:v>
                </c:pt>
                <c:pt idx="860">
                  <c:v>366929.91208791191</c:v>
                </c:pt>
                <c:pt idx="861">
                  <c:v>367004.18681318662</c:v>
                </c:pt>
                <c:pt idx="862">
                  <c:v>367078.46153846133</c:v>
                </c:pt>
                <c:pt idx="863">
                  <c:v>367152.73626373603</c:v>
                </c:pt>
                <c:pt idx="864">
                  <c:v>367227.0109890108</c:v>
                </c:pt>
                <c:pt idx="865">
                  <c:v>367301.28571428551</c:v>
                </c:pt>
                <c:pt idx="866">
                  <c:v>367375.56043956021</c:v>
                </c:pt>
                <c:pt idx="867">
                  <c:v>367449.83516483498</c:v>
                </c:pt>
                <c:pt idx="868">
                  <c:v>367524.10989010968</c:v>
                </c:pt>
                <c:pt idx="869">
                  <c:v>367598.38461538439</c:v>
                </c:pt>
                <c:pt idx="870">
                  <c:v>367672.6593406591</c:v>
                </c:pt>
                <c:pt idx="871">
                  <c:v>367746.9340659338</c:v>
                </c:pt>
                <c:pt idx="872">
                  <c:v>367821.20879120857</c:v>
                </c:pt>
                <c:pt idx="873">
                  <c:v>367895.48351648328</c:v>
                </c:pt>
                <c:pt idx="874">
                  <c:v>367969.75824175798</c:v>
                </c:pt>
                <c:pt idx="875">
                  <c:v>370198</c:v>
                </c:pt>
                <c:pt idx="876">
                  <c:v>370198.02247191011</c:v>
                </c:pt>
                <c:pt idx="877">
                  <c:v>370198.04494382022</c:v>
                </c:pt>
                <c:pt idx="878">
                  <c:v>370198.06741573033</c:v>
                </c:pt>
                <c:pt idx="879">
                  <c:v>370198.08988764044</c:v>
                </c:pt>
                <c:pt idx="880">
                  <c:v>370198.11235955055</c:v>
                </c:pt>
                <c:pt idx="881">
                  <c:v>370198.13483146066</c:v>
                </c:pt>
                <c:pt idx="882">
                  <c:v>370198.15730337077</c:v>
                </c:pt>
                <c:pt idx="883">
                  <c:v>370198.17977528088</c:v>
                </c:pt>
                <c:pt idx="884">
                  <c:v>370198.20224719099</c:v>
                </c:pt>
                <c:pt idx="885">
                  <c:v>370198.2247191011</c:v>
                </c:pt>
                <c:pt idx="886">
                  <c:v>370198.24719101121</c:v>
                </c:pt>
                <c:pt idx="887">
                  <c:v>370198.26966292132</c:v>
                </c:pt>
                <c:pt idx="888">
                  <c:v>370198.29213483143</c:v>
                </c:pt>
                <c:pt idx="889">
                  <c:v>370198.31460674154</c:v>
                </c:pt>
                <c:pt idx="890">
                  <c:v>370198.33707865165</c:v>
                </c:pt>
                <c:pt idx="891">
                  <c:v>370198.35955056176</c:v>
                </c:pt>
                <c:pt idx="892">
                  <c:v>370198.38202247187</c:v>
                </c:pt>
                <c:pt idx="893">
                  <c:v>370198.40449438198</c:v>
                </c:pt>
                <c:pt idx="894">
                  <c:v>370198.42696629209</c:v>
                </c:pt>
                <c:pt idx="895">
                  <c:v>370198.44943820219</c:v>
                </c:pt>
                <c:pt idx="896">
                  <c:v>370198.4719101123</c:v>
                </c:pt>
                <c:pt idx="897">
                  <c:v>370198.49438202241</c:v>
                </c:pt>
                <c:pt idx="898">
                  <c:v>370198.51685393252</c:v>
                </c:pt>
                <c:pt idx="899">
                  <c:v>370198.53932584263</c:v>
                </c:pt>
                <c:pt idx="900">
                  <c:v>370198.56179775274</c:v>
                </c:pt>
                <c:pt idx="901">
                  <c:v>370198.58426966285</c:v>
                </c:pt>
                <c:pt idx="902">
                  <c:v>370198.60674157296</c:v>
                </c:pt>
                <c:pt idx="903">
                  <c:v>370198.62921348307</c:v>
                </c:pt>
                <c:pt idx="904">
                  <c:v>370198.65168539318</c:v>
                </c:pt>
                <c:pt idx="905">
                  <c:v>370198.67415730329</c:v>
                </c:pt>
                <c:pt idx="906">
                  <c:v>370198.6966292134</c:v>
                </c:pt>
                <c:pt idx="907">
                  <c:v>370198.71910112351</c:v>
                </c:pt>
                <c:pt idx="908">
                  <c:v>370198.74157303362</c:v>
                </c:pt>
                <c:pt idx="909">
                  <c:v>370198.76404494373</c:v>
                </c:pt>
                <c:pt idx="910">
                  <c:v>370198.78651685384</c:v>
                </c:pt>
                <c:pt idx="911">
                  <c:v>370198.80898876395</c:v>
                </c:pt>
                <c:pt idx="912">
                  <c:v>370198.83146067406</c:v>
                </c:pt>
                <c:pt idx="913">
                  <c:v>370198.85393258417</c:v>
                </c:pt>
                <c:pt idx="914">
                  <c:v>370198.87640449428</c:v>
                </c:pt>
                <c:pt idx="915">
                  <c:v>370198.89887640439</c:v>
                </c:pt>
                <c:pt idx="916">
                  <c:v>370198.9213483145</c:v>
                </c:pt>
                <c:pt idx="917">
                  <c:v>370198.94382022461</c:v>
                </c:pt>
                <c:pt idx="918">
                  <c:v>370198.96629213472</c:v>
                </c:pt>
                <c:pt idx="919">
                  <c:v>370198.98876404483</c:v>
                </c:pt>
                <c:pt idx="920">
                  <c:v>370199.01123595494</c:v>
                </c:pt>
                <c:pt idx="921">
                  <c:v>370199.03370786505</c:v>
                </c:pt>
                <c:pt idx="922">
                  <c:v>370199.05617977516</c:v>
                </c:pt>
                <c:pt idx="923">
                  <c:v>370199.07865168527</c:v>
                </c:pt>
                <c:pt idx="924">
                  <c:v>370199.10112359538</c:v>
                </c:pt>
                <c:pt idx="925">
                  <c:v>370199.12359550549</c:v>
                </c:pt>
                <c:pt idx="926">
                  <c:v>370199.1460674156</c:v>
                </c:pt>
                <c:pt idx="927">
                  <c:v>370199.16853932571</c:v>
                </c:pt>
                <c:pt idx="928">
                  <c:v>370199.19101123582</c:v>
                </c:pt>
                <c:pt idx="929">
                  <c:v>370199.21348314593</c:v>
                </c:pt>
                <c:pt idx="930">
                  <c:v>370199.23595505604</c:v>
                </c:pt>
                <c:pt idx="931">
                  <c:v>370199.25842696615</c:v>
                </c:pt>
                <c:pt idx="932">
                  <c:v>370199.28089887626</c:v>
                </c:pt>
                <c:pt idx="933">
                  <c:v>370199.30337078637</c:v>
                </c:pt>
                <c:pt idx="934">
                  <c:v>370199.32584269647</c:v>
                </c:pt>
                <c:pt idx="935">
                  <c:v>370199.34831460658</c:v>
                </c:pt>
                <c:pt idx="936">
                  <c:v>370199.37078651669</c:v>
                </c:pt>
                <c:pt idx="937">
                  <c:v>370199.3932584268</c:v>
                </c:pt>
                <c:pt idx="938">
                  <c:v>370199.41573033691</c:v>
                </c:pt>
                <c:pt idx="939">
                  <c:v>370199.43820224702</c:v>
                </c:pt>
                <c:pt idx="940">
                  <c:v>370200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9A-484E-A85E-C9C1CBDC640B}"/>
            </c:ext>
          </c:extLst>
        </c:ser>
        <c:ser>
          <c:idx val="1"/>
          <c:order val="1"/>
          <c:tx>
            <c:strRef>
              <c:f>'[Графики для диплома.xlsx]Телекоммуникации'!$C$1</c:f>
              <c:strCache>
                <c:ptCount val="1"/>
                <c:pt idx="0">
                  <c:v>Мегафон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'[Графики для диплома.xlsx]Телекоммуникации'!$A$2:$A$942</c:f>
              <c:numCache>
                <c:formatCode>m/d/yyyy</c:formatCode>
                <c:ptCount val="941"/>
                <c:pt idx="0">
                  <c:v>42009</c:v>
                </c:pt>
                <c:pt idx="1">
                  <c:v>42010</c:v>
                </c:pt>
                <c:pt idx="2">
                  <c:v>42012</c:v>
                </c:pt>
                <c:pt idx="3">
                  <c:v>42013</c:v>
                </c:pt>
                <c:pt idx="4">
                  <c:v>42016</c:v>
                </c:pt>
                <c:pt idx="5">
                  <c:v>42017</c:v>
                </c:pt>
                <c:pt idx="6">
                  <c:v>42018</c:v>
                </c:pt>
                <c:pt idx="7">
                  <c:v>42019</c:v>
                </c:pt>
                <c:pt idx="8">
                  <c:v>42020</c:v>
                </c:pt>
                <c:pt idx="9">
                  <c:v>42023</c:v>
                </c:pt>
                <c:pt idx="10">
                  <c:v>42024</c:v>
                </c:pt>
                <c:pt idx="11">
                  <c:v>42025</c:v>
                </c:pt>
                <c:pt idx="12">
                  <c:v>42026</c:v>
                </c:pt>
                <c:pt idx="13">
                  <c:v>42027</c:v>
                </c:pt>
                <c:pt idx="14">
                  <c:v>42030</c:v>
                </c:pt>
                <c:pt idx="15">
                  <c:v>42031</c:v>
                </c:pt>
                <c:pt idx="16">
                  <c:v>42032</c:v>
                </c:pt>
                <c:pt idx="17">
                  <c:v>42033</c:v>
                </c:pt>
                <c:pt idx="18">
                  <c:v>42034</c:v>
                </c:pt>
                <c:pt idx="19">
                  <c:v>42037</c:v>
                </c:pt>
                <c:pt idx="20">
                  <c:v>42038</c:v>
                </c:pt>
                <c:pt idx="21">
                  <c:v>42039</c:v>
                </c:pt>
                <c:pt idx="22">
                  <c:v>42040</c:v>
                </c:pt>
                <c:pt idx="23">
                  <c:v>42041</c:v>
                </c:pt>
                <c:pt idx="24">
                  <c:v>42044</c:v>
                </c:pt>
                <c:pt idx="25">
                  <c:v>42045</c:v>
                </c:pt>
                <c:pt idx="26">
                  <c:v>42046</c:v>
                </c:pt>
                <c:pt idx="27">
                  <c:v>42047</c:v>
                </c:pt>
                <c:pt idx="28">
                  <c:v>42048</c:v>
                </c:pt>
                <c:pt idx="29">
                  <c:v>42051</c:v>
                </c:pt>
                <c:pt idx="30">
                  <c:v>42052</c:v>
                </c:pt>
                <c:pt idx="31">
                  <c:v>42053</c:v>
                </c:pt>
                <c:pt idx="32">
                  <c:v>42054</c:v>
                </c:pt>
                <c:pt idx="33">
                  <c:v>42055</c:v>
                </c:pt>
                <c:pt idx="34">
                  <c:v>42059</c:v>
                </c:pt>
                <c:pt idx="35">
                  <c:v>42060</c:v>
                </c:pt>
                <c:pt idx="36">
                  <c:v>42061</c:v>
                </c:pt>
                <c:pt idx="37">
                  <c:v>42062</c:v>
                </c:pt>
                <c:pt idx="38">
                  <c:v>42065</c:v>
                </c:pt>
                <c:pt idx="39">
                  <c:v>42066</c:v>
                </c:pt>
                <c:pt idx="40">
                  <c:v>42067</c:v>
                </c:pt>
                <c:pt idx="41">
                  <c:v>42068</c:v>
                </c:pt>
                <c:pt idx="42">
                  <c:v>42069</c:v>
                </c:pt>
                <c:pt idx="43">
                  <c:v>42073</c:v>
                </c:pt>
                <c:pt idx="44">
                  <c:v>42074</c:v>
                </c:pt>
                <c:pt idx="45">
                  <c:v>42075</c:v>
                </c:pt>
                <c:pt idx="46">
                  <c:v>42076</c:v>
                </c:pt>
                <c:pt idx="47">
                  <c:v>42079</c:v>
                </c:pt>
                <c:pt idx="48">
                  <c:v>42080</c:v>
                </c:pt>
                <c:pt idx="49">
                  <c:v>42081</c:v>
                </c:pt>
                <c:pt idx="50">
                  <c:v>42082</c:v>
                </c:pt>
                <c:pt idx="51">
                  <c:v>42083</c:v>
                </c:pt>
                <c:pt idx="52">
                  <c:v>42086</c:v>
                </c:pt>
                <c:pt idx="53">
                  <c:v>42087</c:v>
                </c:pt>
                <c:pt idx="54">
                  <c:v>42088</c:v>
                </c:pt>
                <c:pt idx="55">
                  <c:v>42089</c:v>
                </c:pt>
                <c:pt idx="56">
                  <c:v>42090</c:v>
                </c:pt>
                <c:pt idx="57">
                  <c:v>42093</c:v>
                </c:pt>
                <c:pt idx="58">
                  <c:v>42094</c:v>
                </c:pt>
                <c:pt idx="59">
                  <c:v>42095</c:v>
                </c:pt>
                <c:pt idx="60">
                  <c:v>42096</c:v>
                </c:pt>
                <c:pt idx="61">
                  <c:v>42097</c:v>
                </c:pt>
                <c:pt idx="62">
                  <c:v>42100</c:v>
                </c:pt>
                <c:pt idx="63">
                  <c:v>42101</c:v>
                </c:pt>
                <c:pt idx="64">
                  <c:v>42102</c:v>
                </c:pt>
                <c:pt idx="65">
                  <c:v>42103</c:v>
                </c:pt>
                <c:pt idx="66">
                  <c:v>42104</c:v>
                </c:pt>
                <c:pt idx="67">
                  <c:v>42107</c:v>
                </c:pt>
                <c:pt idx="68">
                  <c:v>42108</c:v>
                </c:pt>
                <c:pt idx="69">
                  <c:v>42109</c:v>
                </c:pt>
                <c:pt idx="70">
                  <c:v>42110</c:v>
                </c:pt>
                <c:pt idx="71">
                  <c:v>42111</c:v>
                </c:pt>
                <c:pt idx="72">
                  <c:v>42114</c:v>
                </c:pt>
                <c:pt idx="73">
                  <c:v>42115</c:v>
                </c:pt>
                <c:pt idx="74">
                  <c:v>42116</c:v>
                </c:pt>
                <c:pt idx="75">
                  <c:v>42117</c:v>
                </c:pt>
                <c:pt idx="76">
                  <c:v>42118</c:v>
                </c:pt>
                <c:pt idx="77">
                  <c:v>42121</c:v>
                </c:pt>
                <c:pt idx="78">
                  <c:v>42122</c:v>
                </c:pt>
                <c:pt idx="79">
                  <c:v>42123</c:v>
                </c:pt>
                <c:pt idx="80">
                  <c:v>42124</c:v>
                </c:pt>
                <c:pt idx="81">
                  <c:v>42129</c:v>
                </c:pt>
                <c:pt idx="82">
                  <c:v>42130</c:v>
                </c:pt>
                <c:pt idx="83">
                  <c:v>42131</c:v>
                </c:pt>
                <c:pt idx="84">
                  <c:v>42132</c:v>
                </c:pt>
                <c:pt idx="85">
                  <c:v>42136</c:v>
                </c:pt>
                <c:pt idx="86">
                  <c:v>42137</c:v>
                </c:pt>
                <c:pt idx="87">
                  <c:v>42138</c:v>
                </c:pt>
                <c:pt idx="88">
                  <c:v>42139</c:v>
                </c:pt>
                <c:pt idx="89">
                  <c:v>42142</c:v>
                </c:pt>
                <c:pt idx="90">
                  <c:v>42143</c:v>
                </c:pt>
                <c:pt idx="91">
                  <c:v>42144</c:v>
                </c:pt>
                <c:pt idx="92">
                  <c:v>42145</c:v>
                </c:pt>
                <c:pt idx="93">
                  <c:v>42146</c:v>
                </c:pt>
                <c:pt idx="94">
                  <c:v>42149</c:v>
                </c:pt>
                <c:pt idx="95">
                  <c:v>42150</c:v>
                </c:pt>
                <c:pt idx="96">
                  <c:v>42151</c:v>
                </c:pt>
                <c:pt idx="97">
                  <c:v>42152</c:v>
                </c:pt>
                <c:pt idx="98">
                  <c:v>42153</c:v>
                </c:pt>
                <c:pt idx="99">
                  <c:v>42156</c:v>
                </c:pt>
                <c:pt idx="100">
                  <c:v>42157</c:v>
                </c:pt>
                <c:pt idx="101">
                  <c:v>42158</c:v>
                </c:pt>
                <c:pt idx="102">
                  <c:v>42159</c:v>
                </c:pt>
                <c:pt idx="103">
                  <c:v>42160</c:v>
                </c:pt>
                <c:pt idx="104">
                  <c:v>42163</c:v>
                </c:pt>
                <c:pt idx="105">
                  <c:v>42164</c:v>
                </c:pt>
                <c:pt idx="106">
                  <c:v>42165</c:v>
                </c:pt>
                <c:pt idx="107">
                  <c:v>42166</c:v>
                </c:pt>
                <c:pt idx="108">
                  <c:v>42170</c:v>
                </c:pt>
                <c:pt idx="109">
                  <c:v>42171</c:v>
                </c:pt>
                <c:pt idx="110">
                  <c:v>42172</c:v>
                </c:pt>
                <c:pt idx="111">
                  <c:v>42173</c:v>
                </c:pt>
                <c:pt idx="112">
                  <c:v>42174</c:v>
                </c:pt>
                <c:pt idx="113">
                  <c:v>42177</c:v>
                </c:pt>
                <c:pt idx="114">
                  <c:v>42178</c:v>
                </c:pt>
                <c:pt idx="115">
                  <c:v>42179</c:v>
                </c:pt>
                <c:pt idx="116">
                  <c:v>42180</c:v>
                </c:pt>
                <c:pt idx="117">
                  <c:v>42181</c:v>
                </c:pt>
                <c:pt idx="118">
                  <c:v>42184</c:v>
                </c:pt>
                <c:pt idx="119">
                  <c:v>42185</c:v>
                </c:pt>
                <c:pt idx="120">
                  <c:v>42186</c:v>
                </c:pt>
                <c:pt idx="121">
                  <c:v>42187</c:v>
                </c:pt>
                <c:pt idx="122">
                  <c:v>42188</c:v>
                </c:pt>
                <c:pt idx="123">
                  <c:v>42191</c:v>
                </c:pt>
                <c:pt idx="124">
                  <c:v>42192</c:v>
                </c:pt>
                <c:pt idx="125">
                  <c:v>42193</c:v>
                </c:pt>
                <c:pt idx="126">
                  <c:v>42194</c:v>
                </c:pt>
                <c:pt idx="127">
                  <c:v>42195</c:v>
                </c:pt>
                <c:pt idx="128">
                  <c:v>42198</c:v>
                </c:pt>
                <c:pt idx="129">
                  <c:v>42199</c:v>
                </c:pt>
                <c:pt idx="130">
                  <c:v>42200</c:v>
                </c:pt>
                <c:pt idx="131">
                  <c:v>42201</c:v>
                </c:pt>
                <c:pt idx="132">
                  <c:v>42202</c:v>
                </c:pt>
                <c:pt idx="133">
                  <c:v>42205</c:v>
                </c:pt>
                <c:pt idx="134">
                  <c:v>42206</c:v>
                </c:pt>
                <c:pt idx="135">
                  <c:v>42207</c:v>
                </c:pt>
                <c:pt idx="136">
                  <c:v>42208</c:v>
                </c:pt>
                <c:pt idx="137">
                  <c:v>42209</c:v>
                </c:pt>
                <c:pt idx="138">
                  <c:v>42212</c:v>
                </c:pt>
                <c:pt idx="139">
                  <c:v>42213</c:v>
                </c:pt>
                <c:pt idx="140">
                  <c:v>42214</c:v>
                </c:pt>
                <c:pt idx="141">
                  <c:v>42215</c:v>
                </c:pt>
                <c:pt idx="142">
                  <c:v>42216</c:v>
                </c:pt>
                <c:pt idx="143">
                  <c:v>42219</c:v>
                </c:pt>
                <c:pt idx="144">
                  <c:v>42220</c:v>
                </c:pt>
                <c:pt idx="145">
                  <c:v>42221</c:v>
                </c:pt>
                <c:pt idx="146">
                  <c:v>42222</c:v>
                </c:pt>
                <c:pt idx="147">
                  <c:v>42223</c:v>
                </c:pt>
                <c:pt idx="148">
                  <c:v>42226</c:v>
                </c:pt>
                <c:pt idx="149">
                  <c:v>42227</c:v>
                </c:pt>
                <c:pt idx="150">
                  <c:v>42228</c:v>
                </c:pt>
                <c:pt idx="151">
                  <c:v>42229</c:v>
                </c:pt>
                <c:pt idx="152">
                  <c:v>42230</c:v>
                </c:pt>
                <c:pt idx="153">
                  <c:v>42233</c:v>
                </c:pt>
                <c:pt idx="154">
                  <c:v>42234</c:v>
                </c:pt>
                <c:pt idx="155">
                  <c:v>42235</c:v>
                </c:pt>
                <c:pt idx="156">
                  <c:v>42236</c:v>
                </c:pt>
                <c:pt idx="157">
                  <c:v>42237</c:v>
                </c:pt>
                <c:pt idx="158">
                  <c:v>42240</c:v>
                </c:pt>
                <c:pt idx="159">
                  <c:v>42241</c:v>
                </c:pt>
                <c:pt idx="160">
                  <c:v>42242</c:v>
                </c:pt>
                <c:pt idx="161">
                  <c:v>42243</c:v>
                </c:pt>
                <c:pt idx="162">
                  <c:v>42244</c:v>
                </c:pt>
                <c:pt idx="163">
                  <c:v>42247</c:v>
                </c:pt>
                <c:pt idx="164">
                  <c:v>42248</c:v>
                </c:pt>
                <c:pt idx="165">
                  <c:v>42249</c:v>
                </c:pt>
                <c:pt idx="166">
                  <c:v>42250</c:v>
                </c:pt>
                <c:pt idx="167">
                  <c:v>42251</c:v>
                </c:pt>
                <c:pt idx="168">
                  <c:v>42254</c:v>
                </c:pt>
                <c:pt idx="169">
                  <c:v>42255</c:v>
                </c:pt>
                <c:pt idx="170">
                  <c:v>42256</c:v>
                </c:pt>
                <c:pt idx="171">
                  <c:v>42257</c:v>
                </c:pt>
                <c:pt idx="172">
                  <c:v>42258</c:v>
                </c:pt>
                <c:pt idx="173">
                  <c:v>42261</c:v>
                </c:pt>
                <c:pt idx="174">
                  <c:v>42262</c:v>
                </c:pt>
                <c:pt idx="175">
                  <c:v>42263</c:v>
                </c:pt>
                <c:pt idx="176">
                  <c:v>42264</c:v>
                </c:pt>
                <c:pt idx="177">
                  <c:v>42265</c:v>
                </c:pt>
                <c:pt idx="178">
                  <c:v>42268</c:v>
                </c:pt>
                <c:pt idx="179">
                  <c:v>42269</c:v>
                </c:pt>
                <c:pt idx="180">
                  <c:v>42270</c:v>
                </c:pt>
                <c:pt idx="181">
                  <c:v>42271</c:v>
                </c:pt>
                <c:pt idx="182">
                  <c:v>42272</c:v>
                </c:pt>
                <c:pt idx="183">
                  <c:v>42275</c:v>
                </c:pt>
                <c:pt idx="184">
                  <c:v>42276</c:v>
                </c:pt>
                <c:pt idx="185">
                  <c:v>42277</c:v>
                </c:pt>
                <c:pt idx="186">
                  <c:v>42278</c:v>
                </c:pt>
                <c:pt idx="187">
                  <c:v>42279</c:v>
                </c:pt>
                <c:pt idx="188">
                  <c:v>42282</c:v>
                </c:pt>
                <c:pt idx="189">
                  <c:v>42283</c:v>
                </c:pt>
                <c:pt idx="190">
                  <c:v>42284</c:v>
                </c:pt>
                <c:pt idx="191">
                  <c:v>42285</c:v>
                </c:pt>
                <c:pt idx="192">
                  <c:v>42286</c:v>
                </c:pt>
                <c:pt idx="193">
                  <c:v>42289</c:v>
                </c:pt>
                <c:pt idx="194">
                  <c:v>42290</c:v>
                </c:pt>
                <c:pt idx="195">
                  <c:v>42291</c:v>
                </c:pt>
                <c:pt idx="196">
                  <c:v>42292</c:v>
                </c:pt>
                <c:pt idx="197">
                  <c:v>42293</c:v>
                </c:pt>
                <c:pt idx="198">
                  <c:v>42296</c:v>
                </c:pt>
                <c:pt idx="199">
                  <c:v>42297</c:v>
                </c:pt>
                <c:pt idx="200">
                  <c:v>42298</c:v>
                </c:pt>
                <c:pt idx="201">
                  <c:v>42299</c:v>
                </c:pt>
                <c:pt idx="202">
                  <c:v>42300</c:v>
                </c:pt>
                <c:pt idx="203">
                  <c:v>42303</c:v>
                </c:pt>
                <c:pt idx="204">
                  <c:v>42304</c:v>
                </c:pt>
                <c:pt idx="205">
                  <c:v>42305</c:v>
                </c:pt>
                <c:pt idx="206">
                  <c:v>42306</c:v>
                </c:pt>
                <c:pt idx="207">
                  <c:v>42307</c:v>
                </c:pt>
                <c:pt idx="208">
                  <c:v>42310</c:v>
                </c:pt>
                <c:pt idx="209">
                  <c:v>42311</c:v>
                </c:pt>
                <c:pt idx="210">
                  <c:v>42313</c:v>
                </c:pt>
                <c:pt idx="211">
                  <c:v>42314</c:v>
                </c:pt>
                <c:pt idx="212">
                  <c:v>42317</c:v>
                </c:pt>
                <c:pt idx="213">
                  <c:v>42318</c:v>
                </c:pt>
                <c:pt idx="214">
                  <c:v>42319</c:v>
                </c:pt>
                <c:pt idx="215">
                  <c:v>42320</c:v>
                </c:pt>
                <c:pt idx="216">
                  <c:v>42321</c:v>
                </c:pt>
                <c:pt idx="217">
                  <c:v>42324</c:v>
                </c:pt>
                <c:pt idx="218">
                  <c:v>42325</c:v>
                </c:pt>
                <c:pt idx="219">
                  <c:v>42326</c:v>
                </c:pt>
                <c:pt idx="220">
                  <c:v>42327</c:v>
                </c:pt>
                <c:pt idx="221">
                  <c:v>42328</c:v>
                </c:pt>
                <c:pt idx="222">
                  <c:v>42331</c:v>
                </c:pt>
                <c:pt idx="223">
                  <c:v>42332</c:v>
                </c:pt>
                <c:pt idx="224">
                  <c:v>42333</c:v>
                </c:pt>
                <c:pt idx="225">
                  <c:v>42334</c:v>
                </c:pt>
                <c:pt idx="226">
                  <c:v>42335</c:v>
                </c:pt>
                <c:pt idx="227">
                  <c:v>42338</c:v>
                </c:pt>
                <c:pt idx="228">
                  <c:v>42339</c:v>
                </c:pt>
                <c:pt idx="229">
                  <c:v>42340</c:v>
                </c:pt>
                <c:pt idx="230">
                  <c:v>42341</c:v>
                </c:pt>
                <c:pt idx="231">
                  <c:v>42342</c:v>
                </c:pt>
                <c:pt idx="232">
                  <c:v>42345</c:v>
                </c:pt>
                <c:pt idx="233">
                  <c:v>42346</c:v>
                </c:pt>
                <c:pt idx="234">
                  <c:v>42347</c:v>
                </c:pt>
                <c:pt idx="235">
                  <c:v>42348</c:v>
                </c:pt>
                <c:pt idx="236">
                  <c:v>42349</c:v>
                </c:pt>
                <c:pt idx="237">
                  <c:v>42352</c:v>
                </c:pt>
                <c:pt idx="238">
                  <c:v>42353</c:v>
                </c:pt>
                <c:pt idx="239">
                  <c:v>42354</c:v>
                </c:pt>
                <c:pt idx="240">
                  <c:v>42355</c:v>
                </c:pt>
                <c:pt idx="241">
                  <c:v>42356</c:v>
                </c:pt>
                <c:pt idx="242">
                  <c:v>42359</c:v>
                </c:pt>
                <c:pt idx="243">
                  <c:v>42360</c:v>
                </c:pt>
                <c:pt idx="244">
                  <c:v>42361</c:v>
                </c:pt>
                <c:pt idx="245">
                  <c:v>42362</c:v>
                </c:pt>
                <c:pt idx="246">
                  <c:v>42363</c:v>
                </c:pt>
                <c:pt idx="247">
                  <c:v>42366</c:v>
                </c:pt>
                <c:pt idx="248">
                  <c:v>42367</c:v>
                </c:pt>
                <c:pt idx="249">
                  <c:v>42368</c:v>
                </c:pt>
                <c:pt idx="250">
                  <c:v>42373</c:v>
                </c:pt>
                <c:pt idx="251">
                  <c:v>42374</c:v>
                </c:pt>
                <c:pt idx="252">
                  <c:v>42375</c:v>
                </c:pt>
                <c:pt idx="253">
                  <c:v>42380</c:v>
                </c:pt>
                <c:pt idx="254">
                  <c:v>42381</c:v>
                </c:pt>
                <c:pt idx="255">
                  <c:v>42382</c:v>
                </c:pt>
                <c:pt idx="256">
                  <c:v>42383</c:v>
                </c:pt>
                <c:pt idx="257">
                  <c:v>42384</c:v>
                </c:pt>
                <c:pt idx="258">
                  <c:v>42387</c:v>
                </c:pt>
                <c:pt idx="259">
                  <c:v>42388</c:v>
                </c:pt>
                <c:pt idx="260">
                  <c:v>42389</c:v>
                </c:pt>
                <c:pt idx="261">
                  <c:v>42390</c:v>
                </c:pt>
                <c:pt idx="262">
                  <c:v>42391</c:v>
                </c:pt>
                <c:pt idx="263">
                  <c:v>42394</c:v>
                </c:pt>
                <c:pt idx="264">
                  <c:v>42395</c:v>
                </c:pt>
                <c:pt idx="265">
                  <c:v>42396</c:v>
                </c:pt>
                <c:pt idx="266">
                  <c:v>42397</c:v>
                </c:pt>
                <c:pt idx="267">
                  <c:v>42398</c:v>
                </c:pt>
                <c:pt idx="268">
                  <c:v>42401</c:v>
                </c:pt>
                <c:pt idx="269">
                  <c:v>42402</c:v>
                </c:pt>
                <c:pt idx="270">
                  <c:v>42403</c:v>
                </c:pt>
                <c:pt idx="271">
                  <c:v>42404</c:v>
                </c:pt>
                <c:pt idx="272">
                  <c:v>42405</c:v>
                </c:pt>
                <c:pt idx="273">
                  <c:v>42408</c:v>
                </c:pt>
                <c:pt idx="274">
                  <c:v>42409</c:v>
                </c:pt>
                <c:pt idx="275">
                  <c:v>42410</c:v>
                </c:pt>
                <c:pt idx="276">
                  <c:v>42411</c:v>
                </c:pt>
                <c:pt idx="277">
                  <c:v>42412</c:v>
                </c:pt>
                <c:pt idx="278">
                  <c:v>42415</c:v>
                </c:pt>
                <c:pt idx="279">
                  <c:v>42416</c:v>
                </c:pt>
                <c:pt idx="280">
                  <c:v>42417</c:v>
                </c:pt>
                <c:pt idx="281">
                  <c:v>42418</c:v>
                </c:pt>
                <c:pt idx="282">
                  <c:v>42419</c:v>
                </c:pt>
                <c:pt idx="283">
                  <c:v>42422</c:v>
                </c:pt>
                <c:pt idx="284">
                  <c:v>42424</c:v>
                </c:pt>
                <c:pt idx="285">
                  <c:v>42425</c:v>
                </c:pt>
                <c:pt idx="286">
                  <c:v>42426</c:v>
                </c:pt>
                <c:pt idx="287">
                  <c:v>42429</c:v>
                </c:pt>
                <c:pt idx="288">
                  <c:v>42430</c:v>
                </c:pt>
                <c:pt idx="289">
                  <c:v>42431</c:v>
                </c:pt>
                <c:pt idx="290">
                  <c:v>42432</c:v>
                </c:pt>
                <c:pt idx="291">
                  <c:v>42433</c:v>
                </c:pt>
                <c:pt idx="292">
                  <c:v>42436</c:v>
                </c:pt>
                <c:pt idx="293">
                  <c:v>42438</c:v>
                </c:pt>
                <c:pt idx="294">
                  <c:v>42439</c:v>
                </c:pt>
                <c:pt idx="295">
                  <c:v>42440</c:v>
                </c:pt>
                <c:pt idx="296">
                  <c:v>42443</c:v>
                </c:pt>
                <c:pt idx="297">
                  <c:v>42444</c:v>
                </c:pt>
                <c:pt idx="298">
                  <c:v>42445</c:v>
                </c:pt>
                <c:pt idx="299">
                  <c:v>42446</c:v>
                </c:pt>
                <c:pt idx="300">
                  <c:v>42447</c:v>
                </c:pt>
                <c:pt idx="301">
                  <c:v>42450</c:v>
                </c:pt>
                <c:pt idx="302">
                  <c:v>42451</c:v>
                </c:pt>
                <c:pt idx="303">
                  <c:v>42452</c:v>
                </c:pt>
                <c:pt idx="304">
                  <c:v>42453</c:v>
                </c:pt>
                <c:pt idx="305">
                  <c:v>42454</c:v>
                </c:pt>
                <c:pt idx="306">
                  <c:v>42457</c:v>
                </c:pt>
                <c:pt idx="307">
                  <c:v>42458</c:v>
                </c:pt>
                <c:pt idx="308">
                  <c:v>42459</c:v>
                </c:pt>
                <c:pt idx="309">
                  <c:v>42460</c:v>
                </c:pt>
                <c:pt idx="310">
                  <c:v>42461</c:v>
                </c:pt>
                <c:pt idx="311">
                  <c:v>42464</c:v>
                </c:pt>
                <c:pt idx="312">
                  <c:v>42465</c:v>
                </c:pt>
                <c:pt idx="313">
                  <c:v>42466</c:v>
                </c:pt>
                <c:pt idx="314">
                  <c:v>42467</c:v>
                </c:pt>
                <c:pt idx="315">
                  <c:v>42468</c:v>
                </c:pt>
                <c:pt idx="316">
                  <c:v>42471</c:v>
                </c:pt>
                <c:pt idx="317">
                  <c:v>42472</c:v>
                </c:pt>
                <c:pt idx="318">
                  <c:v>42473</c:v>
                </c:pt>
                <c:pt idx="319">
                  <c:v>42474</c:v>
                </c:pt>
                <c:pt idx="320">
                  <c:v>42475</c:v>
                </c:pt>
                <c:pt idx="321">
                  <c:v>42478</c:v>
                </c:pt>
                <c:pt idx="322">
                  <c:v>42479</c:v>
                </c:pt>
                <c:pt idx="323">
                  <c:v>42480</c:v>
                </c:pt>
                <c:pt idx="324">
                  <c:v>42481</c:v>
                </c:pt>
                <c:pt idx="325">
                  <c:v>42482</c:v>
                </c:pt>
                <c:pt idx="326">
                  <c:v>42485</c:v>
                </c:pt>
                <c:pt idx="327">
                  <c:v>42486</c:v>
                </c:pt>
                <c:pt idx="328">
                  <c:v>42487</c:v>
                </c:pt>
                <c:pt idx="329">
                  <c:v>42488</c:v>
                </c:pt>
                <c:pt idx="330">
                  <c:v>42489</c:v>
                </c:pt>
                <c:pt idx="331">
                  <c:v>42494</c:v>
                </c:pt>
                <c:pt idx="332">
                  <c:v>42495</c:v>
                </c:pt>
                <c:pt idx="333">
                  <c:v>42496</c:v>
                </c:pt>
                <c:pt idx="334">
                  <c:v>42500</c:v>
                </c:pt>
                <c:pt idx="335">
                  <c:v>42501</c:v>
                </c:pt>
                <c:pt idx="336">
                  <c:v>42502</c:v>
                </c:pt>
                <c:pt idx="337">
                  <c:v>42503</c:v>
                </c:pt>
                <c:pt idx="338">
                  <c:v>42506</c:v>
                </c:pt>
                <c:pt idx="339">
                  <c:v>42507</c:v>
                </c:pt>
                <c:pt idx="340">
                  <c:v>42508</c:v>
                </c:pt>
                <c:pt idx="341">
                  <c:v>42509</c:v>
                </c:pt>
                <c:pt idx="342">
                  <c:v>42510</c:v>
                </c:pt>
                <c:pt idx="343">
                  <c:v>42513</c:v>
                </c:pt>
                <c:pt idx="344">
                  <c:v>42514</c:v>
                </c:pt>
                <c:pt idx="345">
                  <c:v>42515</c:v>
                </c:pt>
                <c:pt idx="346">
                  <c:v>42516</c:v>
                </c:pt>
                <c:pt idx="347">
                  <c:v>42517</c:v>
                </c:pt>
                <c:pt idx="348">
                  <c:v>42520</c:v>
                </c:pt>
                <c:pt idx="349">
                  <c:v>42521</c:v>
                </c:pt>
                <c:pt idx="350">
                  <c:v>42522</c:v>
                </c:pt>
                <c:pt idx="351">
                  <c:v>42523</c:v>
                </c:pt>
                <c:pt idx="352">
                  <c:v>42524</c:v>
                </c:pt>
                <c:pt idx="353">
                  <c:v>42527</c:v>
                </c:pt>
                <c:pt idx="354">
                  <c:v>42528</c:v>
                </c:pt>
                <c:pt idx="355">
                  <c:v>42529</c:v>
                </c:pt>
                <c:pt idx="356">
                  <c:v>42530</c:v>
                </c:pt>
                <c:pt idx="357">
                  <c:v>42531</c:v>
                </c:pt>
                <c:pt idx="358">
                  <c:v>42535</c:v>
                </c:pt>
                <c:pt idx="359">
                  <c:v>42536</c:v>
                </c:pt>
                <c:pt idx="360">
                  <c:v>42537</c:v>
                </c:pt>
                <c:pt idx="361">
                  <c:v>42538</c:v>
                </c:pt>
                <c:pt idx="362">
                  <c:v>42541</c:v>
                </c:pt>
                <c:pt idx="363">
                  <c:v>42542</c:v>
                </c:pt>
                <c:pt idx="364">
                  <c:v>42543</c:v>
                </c:pt>
                <c:pt idx="365">
                  <c:v>42544</c:v>
                </c:pt>
                <c:pt idx="366">
                  <c:v>42545</c:v>
                </c:pt>
                <c:pt idx="367">
                  <c:v>42548</c:v>
                </c:pt>
                <c:pt idx="368">
                  <c:v>42549</c:v>
                </c:pt>
                <c:pt idx="369">
                  <c:v>42550</c:v>
                </c:pt>
                <c:pt idx="370">
                  <c:v>42551</c:v>
                </c:pt>
                <c:pt idx="371">
                  <c:v>42552</c:v>
                </c:pt>
                <c:pt idx="372">
                  <c:v>42555</c:v>
                </c:pt>
                <c:pt idx="373">
                  <c:v>42556</c:v>
                </c:pt>
                <c:pt idx="374">
                  <c:v>42557</c:v>
                </c:pt>
                <c:pt idx="375">
                  <c:v>42558</c:v>
                </c:pt>
                <c:pt idx="376">
                  <c:v>42559</c:v>
                </c:pt>
                <c:pt idx="377">
                  <c:v>42562</c:v>
                </c:pt>
                <c:pt idx="378">
                  <c:v>42563</c:v>
                </c:pt>
                <c:pt idx="379">
                  <c:v>42564</c:v>
                </c:pt>
                <c:pt idx="380">
                  <c:v>42565</c:v>
                </c:pt>
                <c:pt idx="381">
                  <c:v>42566</c:v>
                </c:pt>
                <c:pt idx="382">
                  <c:v>42569</c:v>
                </c:pt>
                <c:pt idx="383">
                  <c:v>42570</c:v>
                </c:pt>
                <c:pt idx="384">
                  <c:v>42571</c:v>
                </c:pt>
                <c:pt idx="385">
                  <c:v>42572</c:v>
                </c:pt>
                <c:pt idx="386">
                  <c:v>42573</c:v>
                </c:pt>
                <c:pt idx="387">
                  <c:v>42576</c:v>
                </c:pt>
                <c:pt idx="388">
                  <c:v>42577</c:v>
                </c:pt>
                <c:pt idx="389">
                  <c:v>42578</c:v>
                </c:pt>
                <c:pt idx="390">
                  <c:v>42579</c:v>
                </c:pt>
                <c:pt idx="391">
                  <c:v>42580</c:v>
                </c:pt>
                <c:pt idx="392">
                  <c:v>42583</c:v>
                </c:pt>
                <c:pt idx="393">
                  <c:v>42584</c:v>
                </c:pt>
                <c:pt idx="394">
                  <c:v>42585</c:v>
                </c:pt>
                <c:pt idx="395">
                  <c:v>42586</c:v>
                </c:pt>
                <c:pt idx="396">
                  <c:v>42587</c:v>
                </c:pt>
                <c:pt idx="397">
                  <c:v>42590</c:v>
                </c:pt>
                <c:pt idx="398">
                  <c:v>42591</c:v>
                </c:pt>
                <c:pt idx="399">
                  <c:v>42592</c:v>
                </c:pt>
                <c:pt idx="400">
                  <c:v>42593</c:v>
                </c:pt>
                <c:pt idx="401">
                  <c:v>42594</c:v>
                </c:pt>
                <c:pt idx="402">
                  <c:v>42597</c:v>
                </c:pt>
                <c:pt idx="403">
                  <c:v>42598</c:v>
                </c:pt>
                <c:pt idx="404">
                  <c:v>42599</c:v>
                </c:pt>
                <c:pt idx="405">
                  <c:v>42600</c:v>
                </c:pt>
                <c:pt idx="406">
                  <c:v>42601</c:v>
                </c:pt>
                <c:pt idx="407">
                  <c:v>42604</c:v>
                </c:pt>
                <c:pt idx="408">
                  <c:v>42605</c:v>
                </c:pt>
                <c:pt idx="409">
                  <c:v>42606</c:v>
                </c:pt>
                <c:pt idx="410">
                  <c:v>42607</c:v>
                </c:pt>
                <c:pt idx="411">
                  <c:v>42608</c:v>
                </c:pt>
                <c:pt idx="412">
                  <c:v>42611</c:v>
                </c:pt>
                <c:pt idx="413">
                  <c:v>42612</c:v>
                </c:pt>
                <c:pt idx="414">
                  <c:v>42613</c:v>
                </c:pt>
                <c:pt idx="415">
                  <c:v>42614</c:v>
                </c:pt>
                <c:pt idx="416">
                  <c:v>42615</c:v>
                </c:pt>
                <c:pt idx="417">
                  <c:v>42618</c:v>
                </c:pt>
                <c:pt idx="418">
                  <c:v>42619</c:v>
                </c:pt>
                <c:pt idx="419">
                  <c:v>42620</c:v>
                </c:pt>
                <c:pt idx="420">
                  <c:v>42621</c:v>
                </c:pt>
                <c:pt idx="421">
                  <c:v>42622</c:v>
                </c:pt>
                <c:pt idx="422">
                  <c:v>42625</c:v>
                </c:pt>
                <c:pt idx="423">
                  <c:v>42626</c:v>
                </c:pt>
                <c:pt idx="424">
                  <c:v>42627</c:v>
                </c:pt>
                <c:pt idx="425">
                  <c:v>42628</c:v>
                </c:pt>
                <c:pt idx="426">
                  <c:v>42629</c:v>
                </c:pt>
                <c:pt idx="427">
                  <c:v>42632</c:v>
                </c:pt>
                <c:pt idx="428">
                  <c:v>42633</c:v>
                </c:pt>
                <c:pt idx="429">
                  <c:v>42634</c:v>
                </c:pt>
                <c:pt idx="430">
                  <c:v>42635</c:v>
                </c:pt>
                <c:pt idx="431">
                  <c:v>42636</c:v>
                </c:pt>
                <c:pt idx="432">
                  <c:v>42639</c:v>
                </c:pt>
                <c:pt idx="433">
                  <c:v>42640</c:v>
                </c:pt>
                <c:pt idx="434">
                  <c:v>42641</c:v>
                </c:pt>
                <c:pt idx="435">
                  <c:v>42642</c:v>
                </c:pt>
                <c:pt idx="436">
                  <c:v>42643</c:v>
                </c:pt>
                <c:pt idx="437">
                  <c:v>42646</c:v>
                </c:pt>
                <c:pt idx="438">
                  <c:v>42647</c:v>
                </c:pt>
                <c:pt idx="439">
                  <c:v>42648</c:v>
                </c:pt>
                <c:pt idx="440">
                  <c:v>42649</c:v>
                </c:pt>
                <c:pt idx="441">
                  <c:v>42650</c:v>
                </c:pt>
                <c:pt idx="442">
                  <c:v>42653</c:v>
                </c:pt>
                <c:pt idx="443">
                  <c:v>42654</c:v>
                </c:pt>
                <c:pt idx="444">
                  <c:v>42655</c:v>
                </c:pt>
                <c:pt idx="445">
                  <c:v>42656</c:v>
                </c:pt>
                <c:pt idx="446">
                  <c:v>42657</c:v>
                </c:pt>
                <c:pt idx="447">
                  <c:v>42660</c:v>
                </c:pt>
                <c:pt idx="448">
                  <c:v>42661</c:v>
                </c:pt>
                <c:pt idx="449">
                  <c:v>42662</c:v>
                </c:pt>
                <c:pt idx="450">
                  <c:v>42663</c:v>
                </c:pt>
                <c:pt idx="451">
                  <c:v>42664</c:v>
                </c:pt>
                <c:pt idx="452">
                  <c:v>42667</c:v>
                </c:pt>
                <c:pt idx="453">
                  <c:v>42668</c:v>
                </c:pt>
                <c:pt idx="454">
                  <c:v>42669</c:v>
                </c:pt>
                <c:pt idx="455">
                  <c:v>42670</c:v>
                </c:pt>
                <c:pt idx="456">
                  <c:v>42671</c:v>
                </c:pt>
                <c:pt idx="457">
                  <c:v>42674</c:v>
                </c:pt>
                <c:pt idx="458">
                  <c:v>42675</c:v>
                </c:pt>
                <c:pt idx="459">
                  <c:v>42676</c:v>
                </c:pt>
                <c:pt idx="460">
                  <c:v>42677</c:v>
                </c:pt>
                <c:pt idx="461">
                  <c:v>42681</c:v>
                </c:pt>
                <c:pt idx="462">
                  <c:v>42682</c:v>
                </c:pt>
                <c:pt idx="463">
                  <c:v>42683</c:v>
                </c:pt>
                <c:pt idx="464">
                  <c:v>42684</c:v>
                </c:pt>
                <c:pt idx="465">
                  <c:v>42685</c:v>
                </c:pt>
                <c:pt idx="466">
                  <c:v>42688</c:v>
                </c:pt>
                <c:pt idx="467">
                  <c:v>42689</c:v>
                </c:pt>
                <c:pt idx="468">
                  <c:v>42690</c:v>
                </c:pt>
                <c:pt idx="469">
                  <c:v>42691</c:v>
                </c:pt>
                <c:pt idx="470">
                  <c:v>42692</c:v>
                </c:pt>
                <c:pt idx="471">
                  <c:v>42695</c:v>
                </c:pt>
                <c:pt idx="472">
                  <c:v>42696</c:v>
                </c:pt>
                <c:pt idx="473">
                  <c:v>42697</c:v>
                </c:pt>
                <c:pt idx="474">
                  <c:v>42698</c:v>
                </c:pt>
                <c:pt idx="475">
                  <c:v>42699</c:v>
                </c:pt>
                <c:pt idx="476">
                  <c:v>42702</c:v>
                </c:pt>
                <c:pt idx="477">
                  <c:v>42703</c:v>
                </c:pt>
                <c:pt idx="478">
                  <c:v>42704</c:v>
                </c:pt>
                <c:pt idx="479">
                  <c:v>42705</c:v>
                </c:pt>
                <c:pt idx="480">
                  <c:v>42706</c:v>
                </c:pt>
                <c:pt idx="481">
                  <c:v>42709</c:v>
                </c:pt>
                <c:pt idx="482">
                  <c:v>42710</c:v>
                </c:pt>
                <c:pt idx="483">
                  <c:v>42711</c:v>
                </c:pt>
                <c:pt idx="484">
                  <c:v>42712</c:v>
                </c:pt>
                <c:pt idx="485">
                  <c:v>42713</c:v>
                </c:pt>
                <c:pt idx="486">
                  <c:v>42716</c:v>
                </c:pt>
                <c:pt idx="487">
                  <c:v>42717</c:v>
                </c:pt>
                <c:pt idx="488">
                  <c:v>42718</c:v>
                </c:pt>
                <c:pt idx="489">
                  <c:v>42719</c:v>
                </c:pt>
                <c:pt idx="490">
                  <c:v>42720</c:v>
                </c:pt>
                <c:pt idx="491">
                  <c:v>42723</c:v>
                </c:pt>
                <c:pt idx="492">
                  <c:v>42724</c:v>
                </c:pt>
                <c:pt idx="493">
                  <c:v>42725</c:v>
                </c:pt>
                <c:pt idx="494">
                  <c:v>42726</c:v>
                </c:pt>
                <c:pt idx="495">
                  <c:v>42727</c:v>
                </c:pt>
                <c:pt idx="496">
                  <c:v>42730</c:v>
                </c:pt>
                <c:pt idx="497">
                  <c:v>42731</c:v>
                </c:pt>
                <c:pt idx="498">
                  <c:v>42732</c:v>
                </c:pt>
                <c:pt idx="499">
                  <c:v>42733</c:v>
                </c:pt>
                <c:pt idx="500">
                  <c:v>42734</c:v>
                </c:pt>
                <c:pt idx="501">
                  <c:v>42738</c:v>
                </c:pt>
                <c:pt idx="502">
                  <c:v>42739</c:v>
                </c:pt>
                <c:pt idx="503">
                  <c:v>42740</c:v>
                </c:pt>
                <c:pt idx="504">
                  <c:v>42741</c:v>
                </c:pt>
                <c:pt idx="505">
                  <c:v>42744</c:v>
                </c:pt>
                <c:pt idx="506">
                  <c:v>42745</c:v>
                </c:pt>
                <c:pt idx="507">
                  <c:v>42746</c:v>
                </c:pt>
                <c:pt idx="508">
                  <c:v>42747</c:v>
                </c:pt>
                <c:pt idx="509">
                  <c:v>42748</c:v>
                </c:pt>
                <c:pt idx="510">
                  <c:v>42751</c:v>
                </c:pt>
                <c:pt idx="511">
                  <c:v>42752</c:v>
                </c:pt>
                <c:pt idx="512">
                  <c:v>42753</c:v>
                </c:pt>
                <c:pt idx="513">
                  <c:v>42754</c:v>
                </c:pt>
                <c:pt idx="514">
                  <c:v>42755</c:v>
                </c:pt>
                <c:pt idx="515">
                  <c:v>42758</c:v>
                </c:pt>
                <c:pt idx="516">
                  <c:v>42759</c:v>
                </c:pt>
                <c:pt idx="517">
                  <c:v>42760</c:v>
                </c:pt>
                <c:pt idx="518">
                  <c:v>42761</c:v>
                </c:pt>
                <c:pt idx="519">
                  <c:v>42762</c:v>
                </c:pt>
                <c:pt idx="520">
                  <c:v>42765</c:v>
                </c:pt>
                <c:pt idx="521">
                  <c:v>42766</c:v>
                </c:pt>
                <c:pt idx="522">
                  <c:v>42767</c:v>
                </c:pt>
                <c:pt idx="523">
                  <c:v>42768</c:v>
                </c:pt>
                <c:pt idx="524">
                  <c:v>42769</c:v>
                </c:pt>
                <c:pt idx="525">
                  <c:v>42772</c:v>
                </c:pt>
                <c:pt idx="526">
                  <c:v>42773</c:v>
                </c:pt>
                <c:pt idx="527">
                  <c:v>42774</c:v>
                </c:pt>
                <c:pt idx="528">
                  <c:v>42775</c:v>
                </c:pt>
                <c:pt idx="529">
                  <c:v>42776</c:v>
                </c:pt>
                <c:pt idx="530">
                  <c:v>42779</c:v>
                </c:pt>
                <c:pt idx="531">
                  <c:v>42780</c:v>
                </c:pt>
                <c:pt idx="532">
                  <c:v>42781</c:v>
                </c:pt>
                <c:pt idx="533">
                  <c:v>42782</c:v>
                </c:pt>
                <c:pt idx="534">
                  <c:v>42783</c:v>
                </c:pt>
                <c:pt idx="535">
                  <c:v>42786</c:v>
                </c:pt>
                <c:pt idx="536">
                  <c:v>42787</c:v>
                </c:pt>
                <c:pt idx="537">
                  <c:v>42788</c:v>
                </c:pt>
                <c:pt idx="538">
                  <c:v>42790</c:v>
                </c:pt>
                <c:pt idx="539">
                  <c:v>42793</c:v>
                </c:pt>
                <c:pt idx="540">
                  <c:v>42794</c:v>
                </c:pt>
                <c:pt idx="541">
                  <c:v>42795</c:v>
                </c:pt>
                <c:pt idx="542">
                  <c:v>42796</c:v>
                </c:pt>
                <c:pt idx="543">
                  <c:v>42797</c:v>
                </c:pt>
                <c:pt idx="544">
                  <c:v>42800</c:v>
                </c:pt>
                <c:pt idx="545">
                  <c:v>42801</c:v>
                </c:pt>
                <c:pt idx="546">
                  <c:v>42803</c:v>
                </c:pt>
                <c:pt idx="547">
                  <c:v>42804</c:v>
                </c:pt>
                <c:pt idx="548">
                  <c:v>42807</c:v>
                </c:pt>
                <c:pt idx="549">
                  <c:v>42808</c:v>
                </c:pt>
                <c:pt idx="550">
                  <c:v>42809</c:v>
                </c:pt>
                <c:pt idx="551">
                  <c:v>42810</c:v>
                </c:pt>
                <c:pt idx="552">
                  <c:v>42811</c:v>
                </c:pt>
                <c:pt idx="553">
                  <c:v>42814</c:v>
                </c:pt>
                <c:pt idx="554">
                  <c:v>42815</c:v>
                </c:pt>
                <c:pt idx="555">
                  <c:v>42816</c:v>
                </c:pt>
                <c:pt idx="556">
                  <c:v>42817</c:v>
                </c:pt>
                <c:pt idx="557">
                  <c:v>42818</c:v>
                </c:pt>
                <c:pt idx="558">
                  <c:v>42821</c:v>
                </c:pt>
                <c:pt idx="559">
                  <c:v>42822</c:v>
                </c:pt>
                <c:pt idx="560">
                  <c:v>42823</c:v>
                </c:pt>
                <c:pt idx="561">
                  <c:v>42824</c:v>
                </c:pt>
                <c:pt idx="562">
                  <c:v>42825</c:v>
                </c:pt>
                <c:pt idx="563">
                  <c:v>42828</c:v>
                </c:pt>
                <c:pt idx="564">
                  <c:v>42829</c:v>
                </c:pt>
                <c:pt idx="565">
                  <c:v>42830</c:v>
                </c:pt>
                <c:pt idx="566">
                  <c:v>42831</c:v>
                </c:pt>
                <c:pt idx="567">
                  <c:v>42832</c:v>
                </c:pt>
                <c:pt idx="568">
                  <c:v>42835</c:v>
                </c:pt>
                <c:pt idx="569">
                  <c:v>42836</c:v>
                </c:pt>
                <c:pt idx="570">
                  <c:v>42837</c:v>
                </c:pt>
                <c:pt idx="571">
                  <c:v>42838</c:v>
                </c:pt>
                <c:pt idx="572">
                  <c:v>42839</c:v>
                </c:pt>
                <c:pt idx="573">
                  <c:v>42842</c:v>
                </c:pt>
                <c:pt idx="574">
                  <c:v>42843</c:v>
                </c:pt>
                <c:pt idx="575">
                  <c:v>42844</c:v>
                </c:pt>
                <c:pt idx="576">
                  <c:v>42845</c:v>
                </c:pt>
                <c:pt idx="577">
                  <c:v>42846</c:v>
                </c:pt>
                <c:pt idx="578">
                  <c:v>42849</c:v>
                </c:pt>
                <c:pt idx="579">
                  <c:v>42850</c:v>
                </c:pt>
                <c:pt idx="580">
                  <c:v>42851</c:v>
                </c:pt>
                <c:pt idx="581">
                  <c:v>42852</c:v>
                </c:pt>
                <c:pt idx="582">
                  <c:v>42853</c:v>
                </c:pt>
                <c:pt idx="583">
                  <c:v>42857</c:v>
                </c:pt>
                <c:pt idx="584">
                  <c:v>42858</c:v>
                </c:pt>
                <c:pt idx="585">
                  <c:v>42859</c:v>
                </c:pt>
                <c:pt idx="586">
                  <c:v>42860</c:v>
                </c:pt>
                <c:pt idx="587">
                  <c:v>42865</c:v>
                </c:pt>
                <c:pt idx="588">
                  <c:v>42866</c:v>
                </c:pt>
                <c:pt idx="589">
                  <c:v>42867</c:v>
                </c:pt>
                <c:pt idx="590">
                  <c:v>42870</c:v>
                </c:pt>
                <c:pt idx="591">
                  <c:v>42871</c:v>
                </c:pt>
                <c:pt idx="592">
                  <c:v>42872</c:v>
                </c:pt>
                <c:pt idx="593">
                  <c:v>42873</c:v>
                </c:pt>
                <c:pt idx="594">
                  <c:v>42874</c:v>
                </c:pt>
                <c:pt idx="595">
                  <c:v>42877</c:v>
                </c:pt>
                <c:pt idx="596">
                  <c:v>42878</c:v>
                </c:pt>
                <c:pt idx="597">
                  <c:v>42879</c:v>
                </c:pt>
                <c:pt idx="598">
                  <c:v>42880</c:v>
                </c:pt>
                <c:pt idx="599">
                  <c:v>42881</c:v>
                </c:pt>
                <c:pt idx="600">
                  <c:v>42884</c:v>
                </c:pt>
                <c:pt idx="601">
                  <c:v>42885</c:v>
                </c:pt>
                <c:pt idx="602">
                  <c:v>42886</c:v>
                </c:pt>
                <c:pt idx="603">
                  <c:v>42887</c:v>
                </c:pt>
                <c:pt idx="604">
                  <c:v>42888</c:v>
                </c:pt>
                <c:pt idx="605">
                  <c:v>42891</c:v>
                </c:pt>
                <c:pt idx="606">
                  <c:v>42892</c:v>
                </c:pt>
                <c:pt idx="607">
                  <c:v>42893</c:v>
                </c:pt>
                <c:pt idx="608">
                  <c:v>42894</c:v>
                </c:pt>
                <c:pt idx="609">
                  <c:v>42895</c:v>
                </c:pt>
                <c:pt idx="610">
                  <c:v>42899</c:v>
                </c:pt>
                <c:pt idx="611">
                  <c:v>42900</c:v>
                </c:pt>
                <c:pt idx="612">
                  <c:v>42901</c:v>
                </c:pt>
                <c:pt idx="613">
                  <c:v>42902</c:v>
                </c:pt>
                <c:pt idx="614">
                  <c:v>42905</c:v>
                </c:pt>
                <c:pt idx="615">
                  <c:v>42906</c:v>
                </c:pt>
                <c:pt idx="616">
                  <c:v>42907</c:v>
                </c:pt>
                <c:pt idx="617">
                  <c:v>42908</c:v>
                </c:pt>
                <c:pt idx="618">
                  <c:v>42909</c:v>
                </c:pt>
                <c:pt idx="619">
                  <c:v>42912</c:v>
                </c:pt>
                <c:pt idx="620">
                  <c:v>42913</c:v>
                </c:pt>
                <c:pt idx="621">
                  <c:v>42914</c:v>
                </c:pt>
                <c:pt idx="622">
                  <c:v>42915</c:v>
                </c:pt>
                <c:pt idx="623">
                  <c:v>42916</c:v>
                </c:pt>
                <c:pt idx="624">
                  <c:v>42919</c:v>
                </c:pt>
                <c:pt idx="625">
                  <c:v>42920</c:v>
                </c:pt>
                <c:pt idx="626">
                  <c:v>42921</c:v>
                </c:pt>
                <c:pt idx="627">
                  <c:v>42922</c:v>
                </c:pt>
                <c:pt idx="628">
                  <c:v>42923</c:v>
                </c:pt>
                <c:pt idx="629">
                  <c:v>42926</c:v>
                </c:pt>
                <c:pt idx="630">
                  <c:v>42927</c:v>
                </c:pt>
                <c:pt idx="631">
                  <c:v>42928</c:v>
                </c:pt>
                <c:pt idx="632">
                  <c:v>42929</c:v>
                </c:pt>
                <c:pt idx="633">
                  <c:v>42930</c:v>
                </c:pt>
                <c:pt idx="634">
                  <c:v>42933</c:v>
                </c:pt>
                <c:pt idx="635">
                  <c:v>42934</c:v>
                </c:pt>
                <c:pt idx="636">
                  <c:v>42935</c:v>
                </c:pt>
                <c:pt idx="637">
                  <c:v>42936</c:v>
                </c:pt>
                <c:pt idx="638">
                  <c:v>42937</c:v>
                </c:pt>
                <c:pt idx="639">
                  <c:v>42940</c:v>
                </c:pt>
                <c:pt idx="640">
                  <c:v>42941</c:v>
                </c:pt>
                <c:pt idx="641">
                  <c:v>42942</c:v>
                </c:pt>
                <c:pt idx="642">
                  <c:v>42943</c:v>
                </c:pt>
                <c:pt idx="643">
                  <c:v>42944</c:v>
                </c:pt>
                <c:pt idx="644">
                  <c:v>42947</c:v>
                </c:pt>
                <c:pt idx="645">
                  <c:v>42948</c:v>
                </c:pt>
                <c:pt idx="646">
                  <c:v>42949</c:v>
                </c:pt>
                <c:pt idx="647">
                  <c:v>42950</c:v>
                </c:pt>
                <c:pt idx="648">
                  <c:v>42951</c:v>
                </c:pt>
                <c:pt idx="649">
                  <c:v>42954</c:v>
                </c:pt>
                <c:pt idx="650">
                  <c:v>42955</c:v>
                </c:pt>
                <c:pt idx="651">
                  <c:v>42956</c:v>
                </c:pt>
                <c:pt idx="652">
                  <c:v>42957</c:v>
                </c:pt>
                <c:pt idx="653">
                  <c:v>42958</c:v>
                </c:pt>
                <c:pt idx="654">
                  <c:v>42961</c:v>
                </c:pt>
                <c:pt idx="655">
                  <c:v>42962</c:v>
                </c:pt>
                <c:pt idx="656">
                  <c:v>42963</c:v>
                </c:pt>
                <c:pt idx="657">
                  <c:v>42964</c:v>
                </c:pt>
                <c:pt idx="658">
                  <c:v>42965</c:v>
                </c:pt>
                <c:pt idx="659">
                  <c:v>42968</c:v>
                </c:pt>
                <c:pt idx="660">
                  <c:v>42969</c:v>
                </c:pt>
                <c:pt idx="661">
                  <c:v>42970</c:v>
                </c:pt>
                <c:pt idx="662">
                  <c:v>42971</c:v>
                </c:pt>
                <c:pt idx="663">
                  <c:v>42972</c:v>
                </c:pt>
                <c:pt idx="664">
                  <c:v>42975</c:v>
                </c:pt>
                <c:pt idx="665">
                  <c:v>42976</c:v>
                </c:pt>
                <c:pt idx="666">
                  <c:v>42977</c:v>
                </c:pt>
                <c:pt idx="667">
                  <c:v>42978</c:v>
                </c:pt>
                <c:pt idx="668">
                  <c:v>42979</c:v>
                </c:pt>
                <c:pt idx="669">
                  <c:v>42982</c:v>
                </c:pt>
                <c:pt idx="670">
                  <c:v>42983</c:v>
                </c:pt>
                <c:pt idx="671">
                  <c:v>42984</c:v>
                </c:pt>
                <c:pt idx="672">
                  <c:v>42985</c:v>
                </c:pt>
                <c:pt idx="673">
                  <c:v>42986</c:v>
                </c:pt>
                <c:pt idx="674">
                  <c:v>42989</c:v>
                </c:pt>
                <c:pt idx="675">
                  <c:v>42990</c:v>
                </c:pt>
                <c:pt idx="676">
                  <c:v>42991</c:v>
                </c:pt>
                <c:pt idx="677">
                  <c:v>42992</c:v>
                </c:pt>
                <c:pt idx="678">
                  <c:v>42993</c:v>
                </c:pt>
                <c:pt idx="679">
                  <c:v>42996</c:v>
                </c:pt>
                <c:pt idx="680">
                  <c:v>42997</c:v>
                </c:pt>
                <c:pt idx="681">
                  <c:v>42998</c:v>
                </c:pt>
                <c:pt idx="682">
                  <c:v>42999</c:v>
                </c:pt>
                <c:pt idx="683">
                  <c:v>43000</c:v>
                </c:pt>
                <c:pt idx="684">
                  <c:v>43003</c:v>
                </c:pt>
                <c:pt idx="685">
                  <c:v>43004</c:v>
                </c:pt>
                <c:pt idx="686">
                  <c:v>43005</c:v>
                </c:pt>
                <c:pt idx="687">
                  <c:v>43006</c:v>
                </c:pt>
                <c:pt idx="688">
                  <c:v>43007</c:v>
                </c:pt>
                <c:pt idx="689">
                  <c:v>43010</c:v>
                </c:pt>
                <c:pt idx="690">
                  <c:v>43011</c:v>
                </c:pt>
                <c:pt idx="691">
                  <c:v>43012</c:v>
                </c:pt>
                <c:pt idx="692">
                  <c:v>43013</c:v>
                </c:pt>
                <c:pt idx="693">
                  <c:v>43014</c:v>
                </c:pt>
                <c:pt idx="694">
                  <c:v>43017</c:v>
                </c:pt>
                <c:pt idx="695">
                  <c:v>43018</c:v>
                </c:pt>
                <c:pt idx="696">
                  <c:v>43019</c:v>
                </c:pt>
                <c:pt idx="697">
                  <c:v>43020</c:v>
                </c:pt>
                <c:pt idx="698">
                  <c:v>43021</c:v>
                </c:pt>
                <c:pt idx="699">
                  <c:v>43024</c:v>
                </c:pt>
                <c:pt idx="700">
                  <c:v>43025</c:v>
                </c:pt>
                <c:pt idx="701">
                  <c:v>43026</c:v>
                </c:pt>
                <c:pt idx="702">
                  <c:v>43027</c:v>
                </c:pt>
                <c:pt idx="703">
                  <c:v>43028</c:v>
                </c:pt>
                <c:pt idx="704">
                  <c:v>43031</c:v>
                </c:pt>
                <c:pt idx="705">
                  <c:v>43032</c:v>
                </c:pt>
                <c:pt idx="706">
                  <c:v>43033</c:v>
                </c:pt>
                <c:pt idx="707">
                  <c:v>43034</c:v>
                </c:pt>
                <c:pt idx="708">
                  <c:v>43035</c:v>
                </c:pt>
                <c:pt idx="709">
                  <c:v>43038</c:v>
                </c:pt>
                <c:pt idx="710">
                  <c:v>43039</c:v>
                </c:pt>
                <c:pt idx="711">
                  <c:v>43040</c:v>
                </c:pt>
                <c:pt idx="712">
                  <c:v>43041</c:v>
                </c:pt>
                <c:pt idx="713">
                  <c:v>43042</c:v>
                </c:pt>
                <c:pt idx="714">
                  <c:v>43046</c:v>
                </c:pt>
                <c:pt idx="715">
                  <c:v>43047</c:v>
                </c:pt>
                <c:pt idx="716">
                  <c:v>43048</c:v>
                </c:pt>
                <c:pt idx="717">
                  <c:v>43049</c:v>
                </c:pt>
                <c:pt idx="718">
                  <c:v>43052</c:v>
                </c:pt>
                <c:pt idx="719">
                  <c:v>43053</c:v>
                </c:pt>
                <c:pt idx="720">
                  <c:v>43054</c:v>
                </c:pt>
                <c:pt idx="721">
                  <c:v>43055</c:v>
                </c:pt>
                <c:pt idx="722">
                  <c:v>43056</c:v>
                </c:pt>
                <c:pt idx="723">
                  <c:v>43059</c:v>
                </c:pt>
                <c:pt idx="724">
                  <c:v>43060</c:v>
                </c:pt>
                <c:pt idx="725">
                  <c:v>43061</c:v>
                </c:pt>
                <c:pt idx="726">
                  <c:v>43062</c:v>
                </c:pt>
                <c:pt idx="727">
                  <c:v>43063</c:v>
                </c:pt>
                <c:pt idx="728">
                  <c:v>43066</c:v>
                </c:pt>
                <c:pt idx="729">
                  <c:v>43067</c:v>
                </c:pt>
                <c:pt idx="730">
                  <c:v>43068</c:v>
                </c:pt>
                <c:pt idx="731">
                  <c:v>43069</c:v>
                </c:pt>
                <c:pt idx="732">
                  <c:v>43070</c:v>
                </c:pt>
                <c:pt idx="733">
                  <c:v>43073</c:v>
                </c:pt>
                <c:pt idx="734">
                  <c:v>43074</c:v>
                </c:pt>
                <c:pt idx="735">
                  <c:v>43075</c:v>
                </c:pt>
                <c:pt idx="736">
                  <c:v>43076</c:v>
                </c:pt>
                <c:pt idx="737">
                  <c:v>43077</c:v>
                </c:pt>
                <c:pt idx="738">
                  <c:v>43080</c:v>
                </c:pt>
                <c:pt idx="739">
                  <c:v>43081</c:v>
                </c:pt>
                <c:pt idx="740">
                  <c:v>43082</c:v>
                </c:pt>
                <c:pt idx="741">
                  <c:v>43083</c:v>
                </c:pt>
                <c:pt idx="742">
                  <c:v>43084</c:v>
                </c:pt>
                <c:pt idx="743">
                  <c:v>43087</c:v>
                </c:pt>
                <c:pt idx="744">
                  <c:v>43088</c:v>
                </c:pt>
                <c:pt idx="745">
                  <c:v>43089</c:v>
                </c:pt>
                <c:pt idx="746">
                  <c:v>43090</c:v>
                </c:pt>
                <c:pt idx="747">
                  <c:v>43091</c:v>
                </c:pt>
                <c:pt idx="748">
                  <c:v>43094</c:v>
                </c:pt>
                <c:pt idx="749">
                  <c:v>43095</c:v>
                </c:pt>
                <c:pt idx="750">
                  <c:v>43096</c:v>
                </c:pt>
                <c:pt idx="751">
                  <c:v>43097</c:v>
                </c:pt>
                <c:pt idx="752">
                  <c:v>43098</c:v>
                </c:pt>
                <c:pt idx="753">
                  <c:v>43103</c:v>
                </c:pt>
                <c:pt idx="754">
                  <c:v>43104</c:v>
                </c:pt>
                <c:pt idx="755">
                  <c:v>43105</c:v>
                </c:pt>
                <c:pt idx="756">
                  <c:v>43109</c:v>
                </c:pt>
                <c:pt idx="757">
                  <c:v>43110</c:v>
                </c:pt>
                <c:pt idx="758">
                  <c:v>43111</c:v>
                </c:pt>
                <c:pt idx="759">
                  <c:v>43112</c:v>
                </c:pt>
                <c:pt idx="760">
                  <c:v>43115</c:v>
                </c:pt>
                <c:pt idx="761">
                  <c:v>43116</c:v>
                </c:pt>
                <c:pt idx="762">
                  <c:v>43117</c:v>
                </c:pt>
                <c:pt idx="763">
                  <c:v>43118</c:v>
                </c:pt>
                <c:pt idx="764">
                  <c:v>43119</c:v>
                </c:pt>
                <c:pt idx="765">
                  <c:v>43122</c:v>
                </c:pt>
                <c:pt idx="766">
                  <c:v>43123</c:v>
                </c:pt>
                <c:pt idx="767">
                  <c:v>43124</c:v>
                </c:pt>
                <c:pt idx="768">
                  <c:v>43125</c:v>
                </c:pt>
                <c:pt idx="769">
                  <c:v>43126</c:v>
                </c:pt>
                <c:pt idx="770">
                  <c:v>43129</c:v>
                </c:pt>
                <c:pt idx="771">
                  <c:v>43130</c:v>
                </c:pt>
                <c:pt idx="772">
                  <c:v>43131</c:v>
                </c:pt>
                <c:pt idx="773">
                  <c:v>43132</c:v>
                </c:pt>
                <c:pt idx="774">
                  <c:v>43133</c:v>
                </c:pt>
                <c:pt idx="775">
                  <c:v>43136</c:v>
                </c:pt>
                <c:pt idx="776">
                  <c:v>43137</c:v>
                </c:pt>
                <c:pt idx="777">
                  <c:v>43138</c:v>
                </c:pt>
                <c:pt idx="778">
                  <c:v>43139</c:v>
                </c:pt>
                <c:pt idx="779">
                  <c:v>43140</c:v>
                </c:pt>
                <c:pt idx="780">
                  <c:v>43143</c:v>
                </c:pt>
                <c:pt idx="781">
                  <c:v>43144</c:v>
                </c:pt>
                <c:pt idx="782">
                  <c:v>43145</c:v>
                </c:pt>
                <c:pt idx="783">
                  <c:v>43146</c:v>
                </c:pt>
                <c:pt idx="784">
                  <c:v>43147</c:v>
                </c:pt>
                <c:pt idx="785">
                  <c:v>43150</c:v>
                </c:pt>
                <c:pt idx="786">
                  <c:v>43151</c:v>
                </c:pt>
                <c:pt idx="787">
                  <c:v>43152</c:v>
                </c:pt>
                <c:pt idx="788">
                  <c:v>43153</c:v>
                </c:pt>
                <c:pt idx="789">
                  <c:v>43157</c:v>
                </c:pt>
                <c:pt idx="790">
                  <c:v>43158</c:v>
                </c:pt>
                <c:pt idx="791">
                  <c:v>43159</c:v>
                </c:pt>
                <c:pt idx="792">
                  <c:v>43160</c:v>
                </c:pt>
                <c:pt idx="793">
                  <c:v>43161</c:v>
                </c:pt>
                <c:pt idx="794">
                  <c:v>43164</c:v>
                </c:pt>
                <c:pt idx="795">
                  <c:v>43165</c:v>
                </c:pt>
                <c:pt idx="796">
                  <c:v>43166</c:v>
                </c:pt>
                <c:pt idx="797">
                  <c:v>43168</c:v>
                </c:pt>
                <c:pt idx="798">
                  <c:v>43171</c:v>
                </c:pt>
                <c:pt idx="799">
                  <c:v>43172</c:v>
                </c:pt>
                <c:pt idx="800">
                  <c:v>43173</c:v>
                </c:pt>
                <c:pt idx="801">
                  <c:v>43174</c:v>
                </c:pt>
                <c:pt idx="802">
                  <c:v>43175</c:v>
                </c:pt>
                <c:pt idx="803">
                  <c:v>43178</c:v>
                </c:pt>
                <c:pt idx="804">
                  <c:v>43179</c:v>
                </c:pt>
                <c:pt idx="805">
                  <c:v>43180</c:v>
                </c:pt>
                <c:pt idx="806">
                  <c:v>43181</c:v>
                </c:pt>
                <c:pt idx="807">
                  <c:v>43182</c:v>
                </c:pt>
                <c:pt idx="808">
                  <c:v>43185</c:v>
                </c:pt>
                <c:pt idx="809">
                  <c:v>43186</c:v>
                </c:pt>
                <c:pt idx="810">
                  <c:v>43187</c:v>
                </c:pt>
                <c:pt idx="811">
                  <c:v>43188</c:v>
                </c:pt>
                <c:pt idx="812">
                  <c:v>43189</c:v>
                </c:pt>
                <c:pt idx="813">
                  <c:v>43192</c:v>
                </c:pt>
                <c:pt idx="814">
                  <c:v>43193</c:v>
                </c:pt>
                <c:pt idx="815">
                  <c:v>43194</c:v>
                </c:pt>
                <c:pt idx="816">
                  <c:v>43195</c:v>
                </c:pt>
                <c:pt idx="817">
                  <c:v>43196</c:v>
                </c:pt>
                <c:pt idx="818">
                  <c:v>43199</c:v>
                </c:pt>
                <c:pt idx="819">
                  <c:v>43200</c:v>
                </c:pt>
                <c:pt idx="820">
                  <c:v>43201</c:v>
                </c:pt>
                <c:pt idx="821">
                  <c:v>43202</c:v>
                </c:pt>
                <c:pt idx="822">
                  <c:v>43203</c:v>
                </c:pt>
                <c:pt idx="823">
                  <c:v>43206</c:v>
                </c:pt>
                <c:pt idx="824">
                  <c:v>43207</c:v>
                </c:pt>
                <c:pt idx="825">
                  <c:v>43208</c:v>
                </c:pt>
                <c:pt idx="826">
                  <c:v>43209</c:v>
                </c:pt>
                <c:pt idx="827">
                  <c:v>43210</c:v>
                </c:pt>
                <c:pt idx="828">
                  <c:v>43213</c:v>
                </c:pt>
                <c:pt idx="829">
                  <c:v>43214</c:v>
                </c:pt>
                <c:pt idx="830">
                  <c:v>43215</c:v>
                </c:pt>
                <c:pt idx="831">
                  <c:v>43216</c:v>
                </c:pt>
                <c:pt idx="832">
                  <c:v>43217</c:v>
                </c:pt>
                <c:pt idx="833">
                  <c:v>43220</c:v>
                </c:pt>
                <c:pt idx="834">
                  <c:v>43222</c:v>
                </c:pt>
                <c:pt idx="835">
                  <c:v>43223</c:v>
                </c:pt>
                <c:pt idx="836">
                  <c:v>43224</c:v>
                </c:pt>
                <c:pt idx="837">
                  <c:v>43227</c:v>
                </c:pt>
                <c:pt idx="838">
                  <c:v>43228</c:v>
                </c:pt>
                <c:pt idx="839">
                  <c:v>43230</c:v>
                </c:pt>
                <c:pt idx="840">
                  <c:v>43231</c:v>
                </c:pt>
                <c:pt idx="841">
                  <c:v>43234</c:v>
                </c:pt>
                <c:pt idx="842">
                  <c:v>43235</c:v>
                </c:pt>
                <c:pt idx="843">
                  <c:v>43236</c:v>
                </c:pt>
                <c:pt idx="844">
                  <c:v>43237</c:v>
                </c:pt>
                <c:pt idx="845">
                  <c:v>43238</c:v>
                </c:pt>
                <c:pt idx="846">
                  <c:v>43241</c:v>
                </c:pt>
                <c:pt idx="847">
                  <c:v>43242</c:v>
                </c:pt>
                <c:pt idx="848">
                  <c:v>43243</c:v>
                </c:pt>
                <c:pt idx="849">
                  <c:v>43244</c:v>
                </c:pt>
                <c:pt idx="850">
                  <c:v>43245</c:v>
                </c:pt>
                <c:pt idx="851">
                  <c:v>43248</c:v>
                </c:pt>
                <c:pt idx="852">
                  <c:v>43249</c:v>
                </c:pt>
                <c:pt idx="853">
                  <c:v>43250</c:v>
                </c:pt>
                <c:pt idx="854">
                  <c:v>43251</c:v>
                </c:pt>
                <c:pt idx="855">
                  <c:v>43252</c:v>
                </c:pt>
                <c:pt idx="856">
                  <c:v>43255</c:v>
                </c:pt>
                <c:pt idx="857">
                  <c:v>43256</c:v>
                </c:pt>
                <c:pt idx="858">
                  <c:v>43257</c:v>
                </c:pt>
                <c:pt idx="859">
                  <c:v>43258</c:v>
                </c:pt>
                <c:pt idx="860">
                  <c:v>43259</c:v>
                </c:pt>
                <c:pt idx="861">
                  <c:v>43262</c:v>
                </c:pt>
                <c:pt idx="862">
                  <c:v>43264</c:v>
                </c:pt>
                <c:pt idx="863">
                  <c:v>43265</c:v>
                </c:pt>
                <c:pt idx="864">
                  <c:v>43266</c:v>
                </c:pt>
                <c:pt idx="865">
                  <c:v>43269</c:v>
                </c:pt>
                <c:pt idx="866">
                  <c:v>43270</c:v>
                </c:pt>
                <c:pt idx="867">
                  <c:v>43271</c:v>
                </c:pt>
                <c:pt idx="868">
                  <c:v>43272</c:v>
                </c:pt>
                <c:pt idx="869">
                  <c:v>43273</c:v>
                </c:pt>
                <c:pt idx="870">
                  <c:v>43276</c:v>
                </c:pt>
                <c:pt idx="871">
                  <c:v>43277</c:v>
                </c:pt>
                <c:pt idx="872">
                  <c:v>43278</c:v>
                </c:pt>
                <c:pt idx="873">
                  <c:v>43279</c:v>
                </c:pt>
                <c:pt idx="874">
                  <c:v>43280</c:v>
                </c:pt>
                <c:pt idx="875">
                  <c:v>43283</c:v>
                </c:pt>
                <c:pt idx="876">
                  <c:v>43284</c:v>
                </c:pt>
                <c:pt idx="877">
                  <c:v>43285</c:v>
                </c:pt>
                <c:pt idx="878">
                  <c:v>43286</c:v>
                </c:pt>
                <c:pt idx="879">
                  <c:v>43287</c:v>
                </c:pt>
                <c:pt idx="880">
                  <c:v>43290</c:v>
                </c:pt>
                <c:pt idx="881">
                  <c:v>43291</c:v>
                </c:pt>
                <c:pt idx="882">
                  <c:v>43292</c:v>
                </c:pt>
                <c:pt idx="883">
                  <c:v>43293</c:v>
                </c:pt>
                <c:pt idx="884">
                  <c:v>43294</c:v>
                </c:pt>
                <c:pt idx="885">
                  <c:v>43297</c:v>
                </c:pt>
                <c:pt idx="886">
                  <c:v>43298</c:v>
                </c:pt>
                <c:pt idx="887">
                  <c:v>43299</c:v>
                </c:pt>
                <c:pt idx="888">
                  <c:v>43300</c:v>
                </c:pt>
                <c:pt idx="889">
                  <c:v>43301</c:v>
                </c:pt>
                <c:pt idx="890">
                  <c:v>43304</c:v>
                </c:pt>
                <c:pt idx="891">
                  <c:v>43305</c:v>
                </c:pt>
                <c:pt idx="892">
                  <c:v>43306</c:v>
                </c:pt>
                <c:pt idx="893">
                  <c:v>43307</c:v>
                </c:pt>
                <c:pt idx="894">
                  <c:v>43308</c:v>
                </c:pt>
                <c:pt idx="895">
                  <c:v>43311</c:v>
                </c:pt>
                <c:pt idx="896">
                  <c:v>43312</c:v>
                </c:pt>
                <c:pt idx="897">
                  <c:v>43313</c:v>
                </c:pt>
                <c:pt idx="898">
                  <c:v>43314</c:v>
                </c:pt>
                <c:pt idx="899">
                  <c:v>43315</c:v>
                </c:pt>
                <c:pt idx="900">
                  <c:v>43318</c:v>
                </c:pt>
                <c:pt idx="901">
                  <c:v>43319</c:v>
                </c:pt>
                <c:pt idx="902">
                  <c:v>43320</c:v>
                </c:pt>
                <c:pt idx="903">
                  <c:v>43321</c:v>
                </c:pt>
                <c:pt idx="904">
                  <c:v>43322</c:v>
                </c:pt>
                <c:pt idx="905">
                  <c:v>43325</c:v>
                </c:pt>
                <c:pt idx="906">
                  <c:v>43326</c:v>
                </c:pt>
                <c:pt idx="907">
                  <c:v>43327</c:v>
                </c:pt>
                <c:pt idx="908">
                  <c:v>43328</c:v>
                </c:pt>
                <c:pt idx="909">
                  <c:v>43329</c:v>
                </c:pt>
                <c:pt idx="910">
                  <c:v>43332</c:v>
                </c:pt>
                <c:pt idx="911">
                  <c:v>43333</c:v>
                </c:pt>
                <c:pt idx="912">
                  <c:v>43334</c:v>
                </c:pt>
                <c:pt idx="913">
                  <c:v>43335</c:v>
                </c:pt>
                <c:pt idx="914">
                  <c:v>43336</c:v>
                </c:pt>
                <c:pt idx="915">
                  <c:v>43339</c:v>
                </c:pt>
                <c:pt idx="916">
                  <c:v>43340</c:v>
                </c:pt>
                <c:pt idx="917">
                  <c:v>43341</c:v>
                </c:pt>
                <c:pt idx="918">
                  <c:v>43342</c:v>
                </c:pt>
                <c:pt idx="919">
                  <c:v>43343</c:v>
                </c:pt>
                <c:pt idx="920">
                  <c:v>43346</c:v>
                </c:pt>
                <c:pt idx="921">
                  <c:v>43347</c:v>
                </c:pt>
                <c:pt idx="922">
                  <c:v>43348</c:v>
                </c:pt>
                <c:pt idx="923">
                  <c:v>43349</c:v>
                </c:pt>
                <c:pt idx="924">
                  <c:v>43350</c:v>
                </c:pt>
                <c:pt idx="925">
                  <c:v>43353</c:v>
                </c:pt>
                <c:pt idx="926">
                  <c:v>43354</c:v>
                </c:pt>
                <c:pt idx="927">
                  <c:v>43355</c:v>
                </c:pt>
                <c:pt idx="928">
                  <c:v>43356</c:v>
                </c:pt>
                <c:pt idx="929">
                  <c:v>43357</c:v>
                </c:pt>
                <c:pt idx="930">
                  <c:v>43360</c:v>
                </c:pt>
                <c:pt idx="931">
                  <c:v>43361</c:v>
                </c:pt>
                <c:pt idx="932">
                  <c:v>43362</c:v>
                </c:pt>
                <c:pt idx="933">
                  <c:v>43363</c:v>
                </c:pt>
                <c:pt idx="934">
                  <c:v>43364</c:v>
                </c:pt>
                <c:pt idx="935">
                  <c:v>43367</c:v>
                </c:pt>
                <c:pt idx="936">
                  <c:v>43368</c:v>
                </c:pt>
                <c:pt idx="937">
                  <c:v>43369</c:v>
                </c:pt>
                <c:pt idx="938">
                  <c:v>43370</c:v>
                </c:pt>
                <c:pt idx="939">
                  <c:v>43371</c:v>
                </c:pt>
                <c:pt idx="940">
                  <c:v>43372</c:v>
                </c:pt>
              </c:numCache>
            </c:numRef>
          </c:cat>
          <c:val>
            <c:numRef>
              <c:f>'[Графики для диплома.xlsx]Телекоммуникации'!$C$2:$C$942</c:f>
              <c:numCache>
                <c:formatCode>General</c:formatCode>
                <c:ptCount val="941"/>
                <c:pt idx="0">
                  <c:v>303028</c:v>
                </c:pt>
                <c:pt idx="1">
                  <c:v>302869.09302325582</c:v>
                </c:pt>
                <c:pt idx="2">
                  <c:v>302710.18604651163</c:v>
                </c:pt>
                <c:pt idx="3">
                  <c:v>302551.27906976745</c:v>
                </c:pt>
                <c:pt idx="4">
                  <c:v>302392.37209302327</c:v>
                </c:pt>
                <c:pt idx="5">
                  <c:v>302233.46511627908</c:v>
                </c:pt>
                <c:pt idx="6">
                  <c:v>302074.5581395349</c:v>
                </c:pt>
                <c:pt idx="7">
                  <c:v>301915.65116279072</c:v>
                </c:pt>
                <c:pt idx="8">
                  <c:v>301756.74418604653</c:v>
                </c:pt>
                <c:pt idx="9">
                  <c:v>301597.83720930235</c:v>
                </c:pt>
                <c:pt idx="10">
                  <c:v>301438.93023255817</c:v>
                </c:pt>
                <c:pt idx="11">
                  <c:v>301280.02325581398</c:v>
                </c:pt>
                <c:pt idx="12">
                  <c:v>301121.1162790698</c:v>
                </c:pt>
                <c:pt idx="13">
                  <c:v>300962.20930232562</c:v>
                </c:pt>
                <c:pt idx="14">
                  <c:v>300803.30232558143</c:v>
                </c:pt>
                <c:pt idx="15">
                  <c:v>300644.39534883725</c:v>
                </c:pt>
                <c:pt idx="16">
                  <c:v>300485.48837209307</c:v>
                </c:pt>
                <c:pt idx="17">
                  <c:v>300326.58139534888</c:v>
                </c:pt>
                <c:pt idx="18">
                  <c:v>300167.6744186047</c:v>
                </c:pt>
                <c:pt idx="19">
                  <c:v>300008.76744186052</c:v>
                </c:pt>
                <c:pt idx="20">
                  <c:v>299849.86046511633</c:v>
                </c:pt>
                <c:pt idx="21">
                  <c:v>299690.95348837215</c:v>
                </c:pt>
                <c:pt idx="22">
                  <c:v>299532.04651162797</c:v>
                </c:pt>
                <c:pt idx="23">
                  <c:v>299373.13953488378</c:v>
                </c:pt>
                <c:pt idx="24">
                  <c:v>299214.2325581396</c:v>
                </c:pt>
                <c:pt idx="25">
                  <c:v>299055.32558139542</c:v>
                </c:pt>
                <c:pt idx="26">
                  <c:v>298896.41860465123</c:v>
                </c:pt>
                <c:pt idx="27">
                  <c:v>298737.51162790705</c:v>
                </c:pt>
                <c:pt idx="28">
                  <c:v>298578.60465116287</c:v>
                </c:pt>
                <c:pt idx="29">
                  <c:v>298419.69767441868</c:v>
                </c:pt>
                <c:pt idx="30">
                  <c:v>298260.7906976745</c:v>
                </c:pt>
                <c:pt idx="31">
                  <c:v>298101.88372093032</c:v>
                </c:pt>
                <c:pt idx="32">
                  <c:v>297942.97674418613</c:v>
                </c:pt>
                <c:pt idx="33">
                  <c:v>297784.06976744195</c:v>
                </c:pt>
                <c:pt idx="34">
                  <c:v>297625.16279069777</c:v>
                </c:pt>
                <c:pt idx="35">
                  <c:v>297466.25581395358</c:v>
                </c:pt>
                <c:pt idx="36">
                  <c:v>297307.3488372094</c:v>
                </c:pt>
                <c:pt idx="37">
                  <c:v>297148.44186046522</c:v>
                </c:pt>
                <c:pt idx="38">
                  <c:v>296989.53488372103</c:v>
                </c:pt>
                <c:pt idx="39">
                  <c:v>296830.62790697685</c:v>
                </c:pt>
                <c:pt idx="40">
                  <c:v>296671.72093023267</c:v>
                </c:pt>
                <c:pt idx="41">
                  <c:v>296512.81395348848</c:v>
                </c:pt>
                <c:pt idx="42">
                  <c:v>296353.9069767443</c:v>
                </c:pt>
                <c:pt idx="43">
                  <c:v>296195.00000000012</c:v>
                </c:pt>
                <c:pt idx="44">
                  <c:v>296036.09302325593</c:v>
                </c:pt>
                <c:pt idx="45">
                  <c:v>295877.18604651175</c:v>
                </c:pt>
                <c:pt idx="46">
                  <c:v>295718.27906976757</c:v>
                </c:pt>
                <c:pt idx="47">
                  <c:v>295559.37209302338</c:v>
                </c:pt>
                <c:pt idx="48">
                  <c:v>295400.4651162792</c:v>
                </c:pt>
                <c:pt idx="49">
                  <c:v>295241.55813953502</c:v>
                </c:pt>
                <c:pt idx="50">
                  <c:v>295082.65116279083</c:v>
                </c:pt>
                <c:pt idx="51">
                  <c:v>294923.74418604665</c:v>
                </c:pt>
                <c:pt idx="52">
                  <c:v>294764.83720930247</c:v>
                </c:pt>
                <c:pt idx="53">
                  <c:v>294605.93023255828</c:v>
                </c:pt>
                <c:pt idx="54">
                  <c:v>294447.0232558141</c:v>
                </c:pt>
                <c:pt idx="55">
                  <c:v>294288.11627906992</c:v>
                </c:pt>
                <c:pt idx="56">
                  <c:v>294129.20930232573</c:v>
                </c:pt>
                <c:pt idx="57">
                  <c:v>293970.30232558155</c:v>
                </c:pt>
                <c:pt idx="58">
                  <c:v>293811.39534883737</c:v>
                </c:pt>
                <c:pt idx="59">
                  <c:v>289362</c:v>
                </c:pt>
                <c:pt idx="60">
                  <c:v>289371.02197802201</c:v>
                </c:pt>
                <c:pt idx="61">
                  <c:v>289380.04395604401</c:v>
                </c:pt>
                <c:pt idx="62">
                  <c:v>289389.06593406596</c:v>
                </c:pt>
                <c:pt idx="63">
                  <c:v>289398.08791208797</c:v>
                </c:pt>
                <c:pt idx="64">
                  <c:v>289407.10989010998</c:v>
                </c:pt>
                <c:pt idx="65">
                  <c:v>289416.13186813192</c:v>
                </c:pt>
                <c:pt idx="66">
                  <c:v>289425.15384615393</c:v>
                </c:pt>
                <c:pt idx="67">
                  <c:v>289434.17582417594</c:v>
                </c:pt>
                <c:pt idx="68">
                  <c:v>289443.19780219794</c:v>
                </c:pt>
                <c:pt idx="69">
                  <c:v>289452.21978021995</c:v>
                </c:pt>
                <c:pt idx="70">
                  <c:v>289461.2417582419</c:v>
                </c:pt>
                <c:pt idx="71">
                  <c:v>289470.26373626391</c:v>
                </c:pt>
                <c:pt idx="72">
                  <c:v>289479.28571428591</c:v>
                </c:pt>
                <c:pt idx="73">
                  <c:v>289488.30769230786</c:v>
                </c:pt>
                <c:pt idx="74">
                  <c:v>289497.32967032987</c:v>
                </c:pt>
                <c:pt idx="75">
                  <c:v>289506.35164835188</c:v>
                </c:pt>
                <c:pt idx="76">
                  <c:v>289515.37362637388</c:v>
                </c:pt>
                <c:pt idx="77">
                  <c:v>289524.39560439589</c:v>
                </c:pt>
                <c:pt idx="78">
                  <c:v>289533.41758241784</c:v>
                </c:pt>
                <c:pt idx="79">
                  <c:v>289542.43956043985</c:v>
                </c:pt>
                <c:pt idx="80">
                  <c:v>289551.46153846185</c:v>
                </c:pt>
                <c:pt idx="81">
                  <c:v>289560.4835164838</c:v>
                </c:pt>
                <c:pt idx="82">
                  <c:v>289569.50549450581</c:v>
                </c:pt>
                <c:pt idx="83">
                  <c:v>289578.52747252781</c:v>
                </c:pt>
                <c:pt idx="84">
                  <c:v>289587.54945054982</c:v>
                </c:pt>
                <c:pt idx="85">
                  <c:v>289596.57142857183</c:v>
                </c:pt>
                <c:pt idx="86">
                  <c:v>289605.59340659378</c:v>
                </c:pt>
                <c:pt idx="87">
                  <c:v>289614.61538461578</c:v>
                </c:pt>
                <c:pt idx="88">
                  <c:v>289623.63736263779</c:v>
                </c:pt>
                <c:pt idx="89">
                  <c:v>289632.65934065974</c:v>
                </c:pt>
                <c:pt idx="90">
                  <c:v>289641.68131868175</c:v>
                </c:pt>
                <c:pt idx="91">
                  <c:v>289650.70329670375</c:v>
                </c:pt>
                <c:pt idx="92">
                  <c:v>289659.72527472576</c:v>
                </c:pt>
                <c:pt idx="93">
                  <c:v>289668.74725274777</c:v>
                </c:pt>
                <c:pt idx="94">
                  <c:v>289677.76923076971</c:v>
                </c:pt>
                <c:pt idx="95">
                  <c:v>289686.79120879172</c:v>
                </c:pt>
                <c:pt idx="96">
                  <c:v>289695.81318681373</c:v>
                </c:pt>
                <c:pt idx="97">
                  <c:v>289704.83516483568</c:v>
                </c:pt>
                <c:pt idx="98">
                  <c:v>289713.85714285768</c:v>
                </c:pt>
                <c:pt idx="99">
                  <c:v>289722.87912087969</c:v>
                </c:pt>
                <c:pt idx="100">
                  <c:v>289731.9010989017</c:v>
                </c:pt>
                <c:pt idx="101">
                  <c:v>289740.9230769237</c:v>
                </c:pt>
                <c:pt idx="102">
                  <c:v>289749.94505494565</c:v>
                </c:pt>
                <c:pt idx="103">
                  <c:v>289758.96703296766</c:v>
                </c:pt>
                <c:pt idx="104">
                  <c:v>289767.98901098967</c:v>
                </c:pt>
                <c:pt idx="105">
                  <c:v>289777.01098901161</c:v>
                </c:pt>
                <c:pt idx="106">
                  <c:v>289786.03296703362</c:v>
                </c:pt>
                <c:pt idx="107">
                  <c:v>289795.05494505563</c:v>
                </c:pt>
                <c:pt idx="108">
                  <c:v>289804.07692307764</c:v>
                </c:pt>
                <c:pt idx="109">
                  <c:v>289813.09890109964</c:v>
                </c:pt>
                <c:pt idx="110">
                  <c:v>289822.12087912159</c:v>
                </c:pt>
                <c:pt idx="111">
                  <c:v>289831.1428571436</c:v>
                </c:pt>
                <c:pt idx="112">
                  <c:v>289840.1648351656</c:v>
                </c:pt>
                <c:pt idx="113">
                  <c:v>289849.18681318755</c:v>
                </c:pt>
                <c:pt idx="114">
                  <c:v>289858.20879120956</c:v>
                </c:pt>
                <c:pt idx="115">
                  <c:v>289867.23076923157</c:v>
                </c:pt>
                <c:pt idx="116">
                  <c:v>289876.25274725357</c:v>
                </c:pt>
                <c:pt idx="117">
                  <c:v>289885.27472527558</c:v>
                </c:pt>
                <c:pt idx="118">
                  <c:v>289894.29670329753</c:v>
                </c:pt>
                <c:pt idx="119">
                  <c:v>289903.31868131954</c:v>
                </c:pt>
                <c:pt idx="120">
                  <c:v>290183</c:v>
                </c:pt>
                <c:pt idx="121">
                  <c:v>290524.92391304346</c:v>
                </c:pt>
                <c:pt idx="122">
                  <c:v>290866.84782608697</c:v>
                </c:pt>
                <c:pt idx="123">
                  <c:v>291208.77173913049</c:v>
                </c:pt>
                <c:pt idx="124">
                  <c:v>291550.69565217395</c:v>
                </c:pt>
                <c:pt idx="125">
                  <c:v>291892.61956521741</c:v>
                </c:pt>
                <c:pt idx="126">
                  <c:v>292234.54347826092</c:v>
                </c:pt>
                <c:pt idx="127">
                  <c:v>292576.46739130444</c:v>
                </c:pt>
                <c:pt idx="128">
                  <c:v>292918.3913043479</c:v>
                </c:pt>
                <c:pt idx="129">
                  <c:v>293260.31521739135</c:v>
                </c:pt>
                <c:pt idx="130">
                  <c:v>293602.23913043487</c:v>
                </c:pt>
                <c:pt idx="131">
                  <c:v>293944.16304347839</c:v>
                </c:pt>
                <c:pt idx="132">
                  <c:v>294286.08695652185</c:v>
                </c:pt>
                <c:pt idx="133">
                  <c:v>294628.0108695653</c:v>
                </c:pt>
                <c:pt idx="134">
                  <c:v>294969.93478260882</c:v>
                </c:pt>
                <c:pt idx="135">
                  <c:v>295311.85869565234</c:v>
                </c:pt>
                <c:pt idx="136">
                  <c:v>295653.78260869579</c:v>
                </c:pt>
                <c:pt idx="137">
                  <c:v>295995.70652173925</c:v>
                </c:pt>
                <c:pt idx="138">
                  <c:v>296337.63043478277</c:v>
                </c:pt>
                <c:pt idx="139">
                  <c:v>296679.55434782628</c:v>
                </c:pt>
                <c:pt idx="140">
                  <c:v>297021.47826086974</c:v>
                </c:pt>
                <c:pt idx="141">
                  <c:v>297363.4021739132</c:v>
                </c:pt>
                <c:pt idx="142">
                  <c:v>297705.32608695672</c:v>
                </c:pt>
                <c:pt idx="143">
                  <c:v>298047.25000000023</c:v>
                </c:pt>
                <c:pt idx="144">
                  <c:v>298389.17391304369</c:v>
                </c:pt>
                <c:pt idx="145">
                  <c:v>298731.09782608715</c:v>
                </c:pt>
                <c:pt idx="146">
                  <c:v>299073.02173913067</c:v>
                </c:pt>
                <c:pt idx="147">
                  <c:v>299414.94565217418</c:v>
                </c:pt>
                <c:pt idx="148">
                  <c:v>299756.86956521764</c:v>
                </c:pt>
                <c:pt idx="149">
                  <c:v>300098.7934782611</c:v>
                </c:pt>
                <c:pt idx="150">
                  <c:v>300440.71739130461</c:v>
                </c:pt>
                <c:pt idx="151">
                  <c:v>300782.64130434813</c:v>
                </c:pt>
                <c:pt idx="152">
                  <c:v>301124.56521739159</c:v>
                </c:pt>
                <c:pt idx="153">
                  <c:v>301466.48913043505</c:v>
                </c:pt>
                <c:pt idx="154">
                  <c:v>301808.41304347856</c:v>
                </c:pt>
                <c:pt idx="155">
                  <c:v>302150.33695652208</c:v>
                </c:pt>
                <c:pt idx="156">
                  <c:v>302492.26086956554</c:v>
                </c:pt>
                <c:pt idx="157">
                  <c:v>302834.18478260899</c:v>
                </c:pt>
                <c:pt idx="158">
                  <c:v>303176.10869565251</c:v>
                </c:pt>
                <c:pt idx="159">
                  <c:v>303518.03260869603</c:v>
                </c:pt>
                <c:pt idx="160">
                  <c:v>303859.95652173948</c:v>
                </c:pt>
                <c:pt idx="161">
                  <c:v>304201.88043478294</c:v>
                </c:pt>
                <c:pt idx="162">
                  <c:v>304543.80434782646</c:v>
                </c:pt>
                <c:pt idx="163">
                  <c:v>304885.72826086998</c:v>
                </c:pt>
                <c:pt idx="164">
                  <c:v>305227.65217391343</c:v>
                </c:pt>
                <c:pt idx="165">
                  <c:v>305569.57608695689</c:v>
                </c:pt>
                <c:pt idx="166">
                  <c:v>305911.50000000041</c:v>
                </c:pt>
                <c:pt idx="167">
                  <c:v>306253.42391304392</c:v>
                </c:pt>
                <c:pt idx="168">
                  <c:v>306595.34782608738</c:v>
                </c:pt>
                <c:pt idx="169">
                  <c:v>306937.27173913084</c:v>
                </c:pt>
                <c:pt idx="170">
                  <c:v>307279.19565217436</c:v>
                </c:pt>
                <c:pt idx="171">
                  <c:v>307621.11956521787</c:v>
                </c:pt>
                <c:pt idx="172">
                  <c:v>307963.04347826133</c:v>
                </c:pt>
                <c:pt idx="173">
                  <c:v>308304.96739130479</c:v>
                </c:pt>
                <c:pt idx="174">
                  <c:v>308646.8913043483</c:v>
                </c:pt>
                <c:pt idx="175">
                  <c:v>308988.81521739182</c:v>
                </c:pt>
                <c:pt idx="176">
                  <c:v>309330.73913043528</c:v>
                </c:pt>
                <c:pt idx="177">
                  <c:v>309672.66304347874</c:v>
                </c:pt>
                <c:pt idx="178">
                  <c:v>310014.58695652225</c:v>
                </c:pt>
                <c:pt idx="179">
                  <c:v>310356.51086956577</c:v>
                </c:pt>
                <c:pt idx="180">
                  <c:v>310698.43478260923</c:v>
                </c:pt>
                <c:pt idx="181">
                  <c:v>311040.35869565269</c:v>
                </c:pt>
                <c:pt idx="182">
                  <c:v>311382.2826086962</c:v>
                </c:pt>
                <c:pt idx="183">
                  <c:v>311724.20652173972</c:v>
                </c:pt>
                <c:pt idx="184">
                  <c:v>312066.13043478318</c:v>
                </c:pt>
                <c:pt idx="185">
                  <c:v>312408.05434782663</c:v>
                </c:pt>
                <c:pt idx="186">
                  <c:v>321640</c:v>
                </c:pt>
                <c:pt idx="187">
                  <c:v>321492.13684210525</c:v>
                </c:pt>
                <c:pt idx="188">
                  <c:v>321344.27368421049</c:v>
                </c:pt>
                <c:pt idx="189">
                  <c:v>321196.4105263158</c:v>
                </c:pt>
                <c:pt idx="190">
                  <c:v>321048.54736842104</c:v>
                </c:pt>
                <c:pt idx="191">
                  <c:v>320900.68421052629</c:v>
                </c:pt>
                <c:pt idx="192">
                  <c:v>320752.8210526316</c:v>
                </c:pt>
                <c:pt idx="193">
                  <c:v>320604.95789473684</c:v>
                </c:pt>
                <c:pt idx="194">
                  <c:v>320457.09473684209</c:v>
                </c:pt>
                <c:pt idx="195">
                  <c:v>320309.23157894734</c:v>
                </c:pt>
                <c:pt idx="196">
                  <c:v>320161.36842105258</c:v>
                </c:pt>
                <c:pt idx="197">
                  <c:v>320013.50526315789</c:v>
                </c:pt>
                <c:pt idx="198">
                  <c:v>319865.64210526313</c:v>
                </c:pt>
                <c:pt idx="199">
                  <c:v>319717.77894736838</c:v>
                </c:pt>
                <c:pt idx="200">
                  <c:v>319569.91578947369</c:v>
                </c:pt>
                <c:pt idx="201">
                  <c:v>319422.05263157893</c:v>
                </c:pt>
                <c:pt idx="202">
                  <c:v>319274.18947368418</c:v>
                </c:pt>
                <c:pt idx="203">
                  <c:v>319126.32631578943</c:v>
                </c:pt>
                <c:pt idx="204">
                  <c:v>318978.46315789467</c:v>
                </c:pt>
                <c:pt idx="205">
                  <c:v>318830.59999999998</c:v>
                </c:pt>
                <c:pt idx="206">
                  <c:v>318682.73684210522</c:v>
                </c:pt>
                <c:pt idx="207">
                  <c:v>318534.87368421047</c:v>
                </c:pt>
                <c:pt idx="208">
                  <c:v>318387.01052631577</c:v>
                </c:pt>
                <c:pt idx="209">
                  <c:v>318239.14736842102</c:v>
                </c:pt>
                <c:pt idx="210">
                  <c:v>318091.28421052627</c:v>
                </c:pt>
                <c:pt idx="211">
                  <c:v>317943.42105263151</c:v>
                </c:pt>
                <c:pt idx="212">
                  <c:v>317795.55789473676</c:v>
                </c:pt>
                <c:pt idx="213">
                  <c:v>317647.69473684207</c:v>
                </c:pt>
                <c:pt idx="214">
                  <c:v>317499.83157894731</c:v>
                </c:pt>
                <c:pt idx="215">
                  <c:v>317351.96842105256</c:v>
                </c:pt>
                <c:pt idx="216">
                  <c:v>317204.10526315786</c:v>
                </c:pt>
                <c:pt idx="217">
                  <c:v>317056.24210526311</c:v>
                </c:pt>
                <c:pt idx="218">
                  <c:v>316908.37894736836</c:v>
                </c:pt>
                <c:pt idx="219">
                  <c:v>316760.5157894736</c:v>
                </c:pt>
                <c:pt idx="220">
                  <c:v>316612.65263157885</c:v>
                </c:pt>
                <c:pt idx="221">
                  <c:v>316464.78947368416</c:v>
                </c:pt>
                <c:pt idx="222">
                  <c:v>316316.9263157894</c:v>
                </c:pt>
                <c:pt idx="223">
                  <c:v>316169.06315789465</c:v>
                </c:pt>
                <c:pt idx="224">
                  <c:v>316021.19999999995</c:v>
                </c:pt>
                <c:pt idx="225">
                  <c:v>315873.3368421052</c:v>
                </c:pt>
                <c:pt idx="226">
                  <c:v>315725.47368421045</c:v>
                </c:pt>
                <c:pt idx="227">
                  <c:v>315577.61052631569</c:v>
                </c:pt>
                <c:pt idx="228">
                  <c:v>315429.74736842094</c:v>
                </c:pt>
                <c:pt idx="229">
                  <c:v>315281.88421052624</c:v>
                </c:pt>
                <c:pt idx="230">
                  <c:v>315134.02105263149</c:v>
                </c:pt>
                <c:pt idx="231">
                  <c:v>314986.15789473674</c:v>
                </c:pt>
                <c:pt idx="232">
                  <c:v>314838.29473684204</c:v>
                </c:pt>
                <c:pt idx="233">
                  <c:v>314690.43157894729</c:v>
                </c:pt>
                <c:pt idx="234">
                  <c:v>314542.56842105254</c:v>
                </c:pt>
                <c:pt idx="235">
                  <c:v>314394.70526315778</c:v>
                </c:pt>
                <c:pt idx="236">
                  <c:v>314246.84210526303</c:v>
                </c:pt>
                <c:pt idx="237">
                  <c:v>314098.97894736833</c:v>
                </c:pt>
                <c:pt idx="238">
                  <c:v>313951.11578947358</c:v>
                </c:pt>
                <c:pt idx="239">
                  <c:v>313803.25263157883</c:v>
                </c:pt>
                <c:pt idx="240">
                  <c:v>313655.38947368413</c:v>
                </c:pt>
                <c:pt idx="241">
                  <c:v>313507.52631578938</c:v>
                </c:pt>
                <c:pt idx="242">
                  <c:v>313359.66315789463</c:v>
                </c:pt>
                <c:pt idx="243">
                  <c:v>313211.79999999987</c:v>
                </c:pt>
                <c:pt idx="244">
                  <c:v>313063.93684210512</c:v>
                </c:pt>
                <c:pt idx="245">
                  <c:v>312916.07368421042</c:v>
                </c:pt>
                <c:pt idx="246">
                  <c:v>312768.21052631567</c:v>
                </c:pt>
                <c:pt idx="247">
                  <c:v>312620.34736842092</c:v>
                </c:pt>
                <c:pt idx="248">
                  <c:v>312472.48421052622</c:v>
                </c:pt>
                <c:pt idx="249">
                  <c:v>312324.62105263147</c:v>
                </c:pt>
                <c:pt idx="250">
                  <c:v>307593</c:v>
                </c:pt>
                <c:pt idx="251">
                  <c:v>308015.30681818182</c:v>
                </c:pt>
                <c:pt idx="252">
                  <c:v>308437.61363636365</c:v>
                </c:pt>
                <c:pt idx="253">
                  <c:v>308859.92045454547</c:v>
                </c:pt>
                <c:pt idx="254">
                  <c:v>309282.22727272729</c:v>
                </c:pt>
                <c:pt idx="255">
                  <c:v>309704.53409090912</c:v>
                </c:pt>
                <c:pt idx="256">
                  <c:v>310126.84090909094</c:v>
                </c:pt>
                <c:pt idx="257">
                  <c:v>310549.14772727276</c:v>
                </c:pt>
                <c:pt idx="258">
                  <c:v>310971.45454545459</c:v>
                </c:pt>
                <c:pt idx="259">
                  <c:v>311393.76136363641</c:v>
                </c:pt>
                <c:pt idx="260">
                  <c:v>311816.06818181823</c:v>
                </c:pt>
                <c:pt idx="261">
                  <c:v>312238.37500000006</c:v>
                </c:pt>
                <c:pt idx="262">
                  <c:v>312660.68181818188</c:v>
                </c:pt>
                <c:pt idx="263">
                  <c:v>313082.98863636371</c:v>
                </c:pt>
                <c:pt idx="264">
                  <c:v>313505.29545454553</c:v>
                </c:pt>
                <c:pt idx="265">
                  <c:v>313927.60227272735</c:v>
                </c:pt>
                <c:pt idx="266">
                  <c:v>314349.90909090918</c:v>
                </c:pt>
                <c:pt idx="267">
                  <c:v>314772.215909091</c:v>
                </c:pt>
                <c:pt idx="268">
                  <c:v>315194.52272727282</c:v>
                </c:pt>
                <c:pt idx="269">
                  <c:v>315616.82954545465</c:v>
                </c:pt>
                <c:pt idx="270">
                  <c:v>316039.13636363647</c:v>
                </c:pt>
                <c:pt idx="271">
                  <c:v>316461.44318181829</c:v>
                </c:pt>
                <c:pt idx="272">
                  <c:v>316883.75000000012</c:v>
                </c:pt>
                <c:pt idx="273">
                  <c:v>317306.05681818194</c:v>
                </c:pt>
                <c:pt idx="274">
                  <c:v>317728.36363636376</c:v>
                </c:pt>
                <c:pt idx="275">
                  <c:v>318150.67045454559</c:v>
                </c:pt>
                <c:pt idx="276">
                  <c:v>318572.97727272741</c:v>
                </c:pt>
                <c:pt idx="277">
                  <c:v>318995.28409090923</c:v>
                </c:pt>
                <c:pt idx="278">
                  <c:v>319417.59090909106</c:v>
                </c:pt>
                <c:pt idx="279">
                  <c:v>319839.89772727288</c:v>
                </c:pt>
                <c:pt idx="280">
                  <c:v>320262.2045454547</c:v>
                </c:pt>
                <c:pt idx="281">
                  <c:v>320684.51136363653</c:v>
                </c:pt>
                <c:pt idx="282">
                  <c:v>321106.81818181835</c:v>
                </c:pt>
                <c:pt idx="283">
                  <c:v>321529.12500000017</c:v>
                </c:pt>
                <c:pt idx="284">
                  <c:v>321951.431818182</c:v>
                </c:pt>
                <c:pt idx="285">
                  <c:v>322373.73863636382</c:v>
                </c:pt>
                <c:pt idx="286">
                  <c:v>322796.04545454565</c:v>
                </c:pt>
                <c:pt idx="287">
                  <c:v>323218.35227272747</c:v>
                </c:pt>
                <c:pt idx="288">
                  <c:v>323640.65909090929</c:v>
                </c:pt>
                <c:pt idx="289">
                  <c:v>324062.96590909112</c:v>
                </c:pt>
                <c:pt idx="290">
                  <c:v>324485.27272727294</c:v>
                </c:pt>
                <c:pt idx="291">
                  <c:v>324907.57954545476</c:v>
                </c:pt>
                <c:pt idx="292">
                  <c:v>325329.88636363659</c:v>
                </c:pt>
                <c:pt idx="293">
                  <c:v>325752.19318181841</c:v>
                </c:pt>
                <c:pt idx="294">
                  <c:v>326174.50000000023</c:v>
                </c:pt>
                <c:pt idx="295">
                  <c:v>326596.80681818206</c:v>
                </c:pt>
                <c:pt idx="296">
                  <c:v>327019.11363636388</c:v>
                </c:pt>
                <c:pt idx="297">
                  <c:v>327441.4204545457</c:v>
                </c:pt>
                <c:pt idx="298">
                  <c:v>327863.72727272753</c:v>
                </c:pt>
                <c:pt idx="299">
                  <c:v>328286.03409090935</c:v>
                </c:pt>
                <c:pt idx="300">
                  <c:v>328708.34090909117</c:v>
                </c:pt>
                <c:pt idx="301">
                  <c:v>329130.647727273</c:v>
                </c:pt>
                <c:pt idx="302">
                  <c:v>329552.95454545482</c:v>
                </c:pt>
                <c:pt idx="303">
                  <c:v>329975.26136363664</c:v>
                </c:pt>
                <c:pt idx="304">
                  <c:v>330397.56818181847</c:v>
                </c:pt>
                <c:pt idx="305">
                  <c:v>330819.87500000029</c:v>
                </c:pt>
                <c:pt idx="306">
                  <c:v>331242.18181818211</c:v>
                </c:pt>
                <c:pt idx="307">
                  <c:v>331664.48863636394</c:v>
                </c:pt>
                <c:pt idx="308">
                  <c:v>332086.79545454576</c:v>
                </c:pt>
                <c:pt idx="309">
                  <c:v>332509.10227272758</c:v>
                </c:pt>
                <c:pt idx="310">
                  <c:v>344756</c:v>
                </c:pt>
                <c:pt idx="311">
                  <c:v>344588.50549450552</c:v>
                </c:pt>
                <c:pt idx="312">
                  <c:v>344421.01098901103</c:v>
                </c:pt>
                <c:pt idx="313">
                  <c:v>344253.51648351649</c:v>
                </c:pt>
                <c:pt idx="314">
                  <c:v>344086.02197802201</c:v>
                </c:pt>
                <c:pt idx="315">
                  <c:v>343918.52747252752</c:v>
                </c:pt>
                <c:pt idx="316">
                  <c:v>343751.03296703298</c:v>
                </c:pt>
                <c:pt idx="317">
                  <c:v>343583.5384615385</c:v>
                </c:pt>
                <c:pt idx="318">
                  <c:v>343416.04395604401</c:v>
                </c:pt>
                <c:pt idx="319">
                  <c:v>343248.54945054953</c:v>
                </c:pt>
                <c:pt idx="320">
                  <c:v>343081.05494505505</c:v>
                </c:pt>
                <c:pt idx="321">
                  <c:v>342913.5604395605</c:v>
                </c:pt>
                <c:pt idx="322">
                  <c:v>342746.06593406602</c:v>
                </c:pt>
                <c:pt idx="323">
                  <c:v>342578.57142857154</c:v>
                </c:pt>
                <c:pt idx="324">
                  <c:v>342411.07692307699</c:v>
                </c:pt>
                <c:pt idx="325">
                  <c:v>342243.58241758251</c:v>
                </c:pt>
                <c:pt idx="326">
                  <c:v>342076.08791208803</c:v>
                </c:pt>
                <c:pt idx="327">
                  <c:v>341908.59340659354</c:v>
                </c:pt>
                <c:pt idx="328">
                  <c:v>341741.09890109906</c:v>
                </c:pt>
                <c:pt idx="329">
                  <c:v>341573.60439560452</c:v>
                </c:pt>
                <c:pt idx="330">
                  <c:v>341406.10989011003</c:v>
                </c:pt>
                <c:pt idx="331">
                  <c:v>341238.61538461555</c:v>
                </c:pt>
                <c:pt idx="332">
                  <c:v>341071.12087912101</c:v>
                </c:pt>
                <c:pt idx="333">
                  <c:v>340903.62637362652</c:v>
                </c:pt>
                <c:pt idx="334">
                  <c:v>340736.13186813204</c:v>
                </c:pt>
                <c:pt idx="335">
                  <c:v>340568.63736263756</c:v>
                </c:pt>
                <c:pt idx="336">
                  <c:v>340401.14285714307</c:v>
                </c:pt>
                <c:pt idx="337">
                  <c:v>340233.64835164853</c:v>
                </c:pt>
                <c:pt idx="338">
                  <c:v>340066.15384615405</c:v>
                </c:pt>
                <c:pt idx="339">
                  <c:v>339898.65934065956</c:v>
                </c:pt>
                <c:pt idx="340">
                  <c:v>339731.16483516502</c:v>
                </c:pt>
                <c:pt idx="341">
                  <c:v>339563.67032967054</c:v>
                </c:pt>
                <c:pt idx="342">
                  <c:v>339396.17582417605</c:v>
                </c:pt>
                <c:pt idx="343">
                  <c:v>339228.68131868157</c:v>
                </c:pt>
                <c:pt idx="344">
                  <c:v>339061.18681318709</c:v>
                </c:pt>
                <c:pt idx="345">
                  <c:v>338893.69230769255</c:v>
                </c:pt>
                <c:pt idx="346">
                  <c:v>338726.19780219806</c:v>
                </c:pt>
                <c:pt idx="347">
                  <c:v>338558.70329670358</c:v>
                </c:pt>
                <c:pt idx="348">
                  <c:v>338391.20879120904</c:v>
                </c:pt>
                <c:pt idx="349">
                  <c:v>338223.71428571455</c:v>
                </c:pt>
                <c:pt idx="350">
                  <c:v>338056.21978022007</c:v>
                </c:pt>
                <c:pt idx="351">
                  <c:v>337888.72527472558</c:v>
                </c:pt>
                <c:pt idx="352">
                  <c:v>337721.2307692311</c:v>
                </c:pt>
                <c:pt idx="353">
                  <c:v>337553.73626373656</c:v>
                </c:pt>
                <c:pt idx="354">
                  <c:v>337386.24175824207</c:v>
                </c:pt>
                <c:pt idx="355">
                  <c:v>337218.74725274759</c:v>
                </c:pt>
                <c:pt idx="356">
                  <c:v>337051.25274725305</c:v>
                </c:pt>
                <c:pt idx="357">
                  <c:v>336883.75824175857</c:v>
                </c:pt>
                <c:pt idx="358">
                  <c:v>336716.26373626408</c:v>
                </c:pt>
                <c:pt idx="359">
                  <c:v>336548.7692307696</c:v>
                </c:pt>
                <c:pt idx="360">
                  <c:v>336381.27472527511</c:v>
                </c:pt>
                <c:pt idx="361">
                  <c:v>336213.78021978057</c:v>
                </c:pt>
                <c:pt idx="362">
                  <c:v>336046.28571428609</c:v>
                </c:pt>
                <c:pt idx="363">
                  <c:v>335878.7912087916</c:v>
                </c:pt>
                <c:pt idx="364">
                  <c:v>335711.29670329706</c:v>
                </c:pt>
                <c:pt idx="365">
                  <c:v>335543.80219780258</c:v>
                </c:pt>
                <c:pt idx="366">
                  <c:v>335376.3076923081</c:v>
                </c:pt>
                <c:pt idx="367">
                  <c:v>335208.81318681361</c:v>
                </c:pt>
                <c:pt idx="368">
                  <c:v>335041.31868131913</c:v>
                </c:pt>
                <c:pt idx="369">
                  <c:v>334873.82417582459</c:v>
                </c:pt>
                <c:pt idx="370">
                  <c:v>334706.3296703301</c:v>
                </c:pt>
                <c:pt idx="371">
                  <c:v>329514</c:v>
                </c:pt>
                <c:pt idx="372">
                  <c:v>329600.6595744681</c:v>
                </c:pt>
                <c:pt idx="373">
                  <c:v>329687.31914893619</c:v>
                </c:pt>
                <c:pt idx="374">
                  <c:v>329773.97872340429</c:v>
                </c:pt>
                <c:pt idx="375">
                  <c:v>329860.63829787239</c:v>
                </c:pt>
                <c:pt idx="376">
                  <c:v>329947.29787234048</c:v>
                </c:pt>
                <c:pt idx="377">
                  <c:v>330033.95744680858</c:v>
                </c:pt>
                <c:pt idx="378">
                  <c:v>330120.61702127667</c:v>
                </c:pt>
                <c:pt idx="379">
                  <c:v>330207.27659574477</c:v>
                </c:pt>
                <c:pt idx="380">
                  <c:v>330293.93617021287</c:v>
                </c:pt>
                <c:pt idx="381">
                  <c:v>330380.59574468096</c:v>
                </c:pt>
                <c:pt idx="382">
                  <c:v>330467.25531914906</c:v>
                </c:pt>
                <c:pt idx="383">
                  <c:v>330553.91489361716</c:v>
                </c:pt>
                <c:pt idx="384">
                  <c:v>330640.57446808525</c:v>
                </c:pt>
                <c:pt idx="385">
                  <c:v>330727.23404255335</c:v>
                </c:pt>
                <c:pt idx="386">
                  <c:v>330813.89361702144</c:v>
                </c:pt>
                <c:pt idx="387">
                  <c:v>330900.55319148954</c:v>
                </c:pt>
                <c:pt idx="388">
                  <c:v>330987.21276595764</c:v>
                </c:pt>
                <c:pt idx="389">
                  <c:v>331073.87234042573</c:v>
                </c:pt>
                <c:pt idx="390">
                  <c:v>331160.53191489383</c:v>
                </c:pt>
                <c:pt idx="391">
                  <c:v>331247.19148936193</c:v>
                </c:pt>
                <c:pt idx="392">
                  <c:v>331333.85106383002</c:v>
                </c:pt>
                <c:pt idx="393">
                  <c:v>331420.51063829812</c:v>
                </c:pt>
                <c:pt idx="394">
                  <c:v>331507.17021276621</c:v>
                </c:pt>
                <c:pt idx="395">
                  <c:v>331593.82978723431</c:v>
                </c:pt>
                <c:pt idx="396">
                  <c:v>331680.48936170241</c:v>
                </c:pt>
                <c:pt idx="397">
                  <c:v>331767.1489361705</c:v>
                </c:pt>
                <c:pt idx="398">
                  <c:v>331853.8085106386</c:v>
                </c:pt>
                <c:pt idx="399">
                  <c:v>331940.4680851067</c:v>
                </c:pt>
                <c:pt idx="400">
                  <c:v>332027.12765957479</c:v>
                </c:pt>
                <c:pt idx="401">
                  <c:v>332113.78723404289</c:v>
                </c:pt>
                <c:pt idx="402">
                  <c:v>332200.44680851098</c:v>
                </c:pt>
                <c:pt idx="403">
                  <c:v>332287.10638297908</c:v>
                </c:pt>
                <c:pt idx="404">
                  <c:v>332373.76595744718</c:v>
                </c:pt>
                <c:pt idx="405">
                  <c:v>332460.42553191527</c:v>
                </c:pt>
                <c:pt idx="406">
                  <c:v>332547.08510638337</c:v>
                </c:pt>
                <c:pt idx="407">
                  <c:v>332633.74468085147</c:v>
                </c:pt>
                <c:pt idx="408">
                  <c:v>332720.40425531956</c:v>
                </c:pt>
                <c:pt idx="409">
                  <c:v>332807.06382978766</c:v>
                </c:pt>
                <c:pt idx="410">
                  <c:v>332893.72340425575</c:v>
                </c:pt>
                <c:pt idx="411">
                  <c:v>332980.38297872385</c:v>
                </c:pt>
                <c:pt idx="412">
                  <c:v>333067.04255319195</c:v>
                </c:pt>
                <c:pt idx="413">
                  <c:v>333153.70212766004</c:v>
                </c:pt>
                <c:pt idx="414">
                  <c:v>333240.36170212814</c:v>
                </c:pt>
                <c:pt idx="415">
                  <c:v>333327.02127659624</c:v>
                </c:pt>
                <c:pt idx="416">
                  <c:v>333413.68085106433</c:v>
                </c:pt>
                <c:pt idx="417">
                  <c:v>333500.34042553243</c:v>
                </c:pt>
                <c:pt idx="418">
                  <c:v>333587.00000000052</c:v>
                </c:pt>
                <c:pt idx="419">
                  <c:v>333673.65957446862</c:v>
                </c:pt>
                <c:pt idx="420">
                  <c:v>333760.31914893672</c:v>
                </c:pt>
                <c:pt idx="421">
                  <c:v>333846.97872340481</c:v>
                </c:pt>
                <c:pt idx="422">
                  <c:v>333933.63829787291</c:v>
                </c:pt>
                <c:pt idx="423">
                  <c:v>334020.29787234101</c:v>
                </c:pt>
                <c:pt idx="424">
                  <c:v>334106.9574468091</c:v>
                </c:pt>
                <c:pt idx="425">
                  <c:v>334193.6170212772</c:v>
                </c:pt>
                <c:pt idx="426">
                  <c:v>334280.27659574529</c:v>
                </c:pt>
                <c:pt idx="427">
                  <c:v>334366.93617021339</c:v>
                </c:pt>
                <c:pt idx="428">
                  <c:v>334453.59574468149</c:v>
                </c:pt>
                <c:pt idx="429">
                  <c:v>334540.25531914958</c:v>
                </c:pt>
                <c:pt idx="430">
                  <c:v>334626.91489361768</c:v>
                </c:pt>
                <c:pt idx="431">
                  <c:v>334713.57446808578</c:v>
                </c:pt>
                <c:pt idx="432">
                  <c:v>334800.23404255387</c:v>
                </c:pt>
                <c:pt idx="433">
                  <c:v>334886.89361702197</c:v>
                </c:pt>
                <c:pt idx="434">
                  <c:v>334973.55319149006</c:v>
                </c:pt>
                <c:pt idx="435">
                  <c:v>335060.21276595816</c:v>
                </c:pt>
                <c:pt idx="436">
                  <c:v>335146.87234042626</c:v>
                </c:pt>
                <c:pt idx="437">
                  <c:v>337660</c:v>
                </c:pt>
                <c:pt idx="438">
                  <c:v>338240.23913043475</c:v>
                </c:pt>
                <c:pt idx="439">
                  <c:v>338820.47826086951</c:v>
                </c:pt>
                <c:pt idx="440">
                  <c:v>339400.71739130432</c:v>
                </c:pt>
                <c:pt idx="441">
                  <c:v>339980.95652173908</c:v>
                </c:pt>
                <c:pt idx="442">
                  <c:v>340561.19565217383</c:v>
                </c:pt>
                <c:pt idx="443">
                  <c:v>341141.43478260865</c:v>
                </c:pt>
                <c:pt idx="444">
                  <c:v>341721.6739130434</c:v>
                </c:pt>
                <c:pt idx="445">
                  <c:v>342301.91304347815</c:v>
                </c:pt>
                <c:pt idx="446">
                  <c:v>342882.15217391291</c:v>
                </c:pt>
                <c:pt idx="447">
                  <c:v>343462.39130434766</c:v>
                </c:pt>
                <c:pt idx="448">
                  <c:v>344042.63043478248</c:v>
                </c:pt>
                <c:pt idx="449">
                  <c:v>344622.86956521723</c:v>
                </c:pt>
                <c:pt idx="450">
                  <c:v>345203.10869565199</c:v>
                </c:pt>
                <c:pt idx="451">
                  <c:v>345783.3478260868</c:v>
                </c:pt>
                <c:pt idx="452">
                  <c:v>346363.58695652155</c:v>
                </c:pt>
                <c:pt idx="453">
                  <c:v>346943.82608695631</c:v>
                </c:pt>
                <c:pt idx="454">
                  <c:v>347524.06521739106</c:v>
                </c:pt>
                <c:pt idx="455">
                  <c:v>348104.30434782582</c:v>
                </c:pt>
                <c:pt idx="456">
                  <c:v>348684.54347826063</c:v>
                </c:pt>
                <c:pt idx="457">
                  <c:v>349264.78260869539</c:v>
                </c:pt>
                <c:pt idx="458">
                  <c:v>349845.02173913014</c:v>
                </c:pt>
                <c:pt idx="459">
                  <c:v>350425.26086956495</c:v>
                </c:pt>
                <c:pt idx="460">
                  <c:v>351005.49999999971</c:v>
                </c:pt>
                <c:pt idx="461">
                  <c:v>351585.73913043446</c:v>
                </c:pt>
                <c:pt idx="462">
                  <c:v>352165.97826086922</c:v>
                </c:pt>
                <c:pt idx="463">
                  <c:v>352746.21739130397</c:v>
                </c:pt>
                <c:pt idx="464">
                  <c:v>353326.45652173879</c:v>
                </c:pt>
                <c:pt idx="465">
                  <c:v>353906.69565217354</c:v>
                </c:pt>
                <c:pt idx="466">
                  <c:v>354486.9347826083</c:v>
                </c:pt>
                <c:pt idx="467">
                  <c:v>355067.17391304311</c:v>
                </c:pt>
                <c:pt idx="468">
                  <c:v>355647.41304347786</c:v>
                </c:pt>
                <c:pt idx="469">
                  <c:v>356227.65217391262</c:v>
                </c:pt>
                <c:pt idx="470">
                  <c:v>356807.89130434737</c:v>
                </c:pt>
                <c:pt idx="471">
                  <c:v>357388.13043478213</c:v>
                </c:pt>
                <c:pt idx="472">
                  <c:v>357968.36956521694</c:v>
                </c:pt>
                <c:pt idx="473">
                  <c:v>358548.6086956517</c:v>
                </c:pt>
                <c:pt idx="474">
                  <c:v>359128.84782608645</c:v>
                </c:pt>
                <c:pt idx="475">
                  <c:v>359709.08695652126</c:v>
                </c:pt>
                <c:pt idx="476">
                  <c:v>360289.32608695602</c:v>
                </c:pt>
                <c:pt idx="477">
                  <c:v>360869.56521739077</c:v>
                </c:pt>
                <c:pt idx="478">
                  <c:v>361449.80434782553</c:v>
                </c:pt>
                <c:pt idx="479">
                  <c:v>362030.04347826028</c:v>
                </c:pt>
                <c:pt idx="480">
                  <c:v>362610.2826086951</c:v>
                </c:pt>
                <c:pt idx="481">
                  <c:v>363190.52173912985</c:v>
                </c:pt>
                <c:pt idx="482">
                  <c:v>363770.7608695646</c:v>
                </c:pt>
                <c:pt idx="483">
                  <c:v>364350.99999999942</c:v>
                </c:pt>
                <c:pt idx="484">
                  <c:v>364931.23913043417</c:v>
                </c:pt>
                <c:pt idx="485">
                  <c:v>365511.47826086893</c:v>
                </c:pt>
                <c:pt idx="486">
                  <c:v>366091.71739130368</c:v>
                </c:pt>
                <c:pt idx="487">
                  <c:v>366671.95652173844</c:v>
                </c:pt>
                <c:pt idx="488">
                  <c:v>367252.19565217325</c:v>
                </c:pt>
                <c:pt idx="489">
                  <c:v>367832.434782608</c:v>
                </c:pt>
                <c:pt idx="490">
                  <c:v>368412.67391304276</c:v>
                </c:pt>
                <c:pt idx="491">
                  <c:v>368992.91304347757</c:v>
                </c:pt>
                <c:pt idx="492">
                  <c:v>369573.15217391233</c:v>
                </c:pt>
                <c:pt idx="493">
                  <c:v>370153.39130434708</c:v>
                </c:pt>
                <c:pt idx="494">
                  <c:v>370733.63043478184</c:v>
                </c:pt>
                <c:pt idx="495">
                  <c:v>371313.86956521659</c:v>
                </c:pt>
                <c:pt idx="496">
                  <c:v>371894.1086956514</c:v>
                </c:pt>
                <c:pt idx="497">
                  <c:v>372474.34782608616</c:v>
                </c:pt>
                <c:pt idx="498">
                  <c:v>373054.58695652091</c:v>
                </c:pt>
                <c:pt idx="499">
                  <c:v>373634.82608695573</c:v>
                </c:pt>
                <c:pt idx="500">
                  <c:v>374215.06521739048</c:v>
                </c:pt>
                <c:pt idx="501">
                  <c:v>391042</c:v>
                </c:pt>
                <c:pt idx="502">
                  <c:v>391256.96666666667</c:v>
                </c:pt>
                <c:pt idx="503">
                  <c:v>391471.93333333335</c:v>
                </c:pt>
                <c:pt idx="504">
                  <c:v>391686.9</c:v>
                </c:pt>
                <c:pt idx="505">
                  <c:v>391901.8666666667</c:v>
                </c:pt>
                <c:pt idx="506">
                  <c:v>392116.83333333337</c:v>
                </c:pt>
                <c:pt idx="507">
                  <c:v>392331.80000000005</c:v>
                </c:pt>
                <c:pt idx="508">
                  <c:v>392546.76666666672</c:v>
                </c:pt>
                <c:pt idx="509">
                  <c:v>392761.7333333334</c:v>
                </c:pt>
                <c:pt idx="510">
                  <c:v>392976.70000000007</c:v>
                </c:pt>
                <c:pt idx="511">
                  <c:v>393191.66666666674</c:v>
                </c:pt>
                <c:pt idx="512">
                  <c:v>393406.63333333342</c:v>
                </c:pt>
                <c:pt idx="513">
                  <c:v>393621.60000000009</c:v>
                </c:pt>
                <c:pt idx="514">
                  <c:v>393836.56666666677</c:v>
                </c:pt>
                <c:pt idx="515">
                  <c:v>394051.53333333344</c:v>
                </c:pt>
                <c:pt idx="516">
                  <c:v>394266.50000000012</c:v>
                </c:pt>
                <c:pt idx="517">
                  <c:v>394481.46666666679</c:v>
                </c:pt>
                <c:pt idx="518">
                  <c:v>394696.43333333347</c:v>
                </c:pt>
                <c:pt idx="519">
                  <c:v>394911.40000000014</c:v>
                </c:pt>
                <c:pt idx="520">
                  <c:v>395126.36666666681</c:v>
                </c:pt>
                <c:pt idx="521">
                  <c:v>395341.33333333349</c:v>
                </c:pt>
                <c:pt idx="522">
                  <c:v>395556.30000000016</c:v>
                </c:pt>
                <c:pt idx="523">
                  <c:v>395771.26666666684</c:v>
                </c:pt>
                <c:pt idx="524">
                  <c:v>395986.23333333351</c:v>
                </c:pt>
                <c:pt idx="525">
                  <c:v>396201.20000000019</c:v>
                </c:pt>
                <c:pt idx="526">
                  <c:v>396416.16666666686</c:v>
                </c:pt>
                <c:pt idx="527">
                  <c:v>396631.13333333354</c:v>
                </c:pt>
                <c:pt idx="528">
                  <c:v>396846.10000000021</c:v>
                </c:pt>
                <c:pt idx="529">
                  <c:v>397061.06666666688</c:v>
                </c:pt>
                <c:pt idx="530">
                  <c:v>397276.03333333356</c:v>
                </c:pt>
                <c:pt idx="531">
                  <c:v>397491.00000000023</c:v>
                </c:pt>
                <c:pt idx="532">
                  <c:v>397705.96666666691</c:v>
                </c:pt>
                <c:pt idx="533">
                  <c:v>397920.93333333358</c:v>
                </c:pt>
                <c:pt idx="534">
                  <c:v>398135.90000000026</c:v>
                </c:pt>
                <c:pt idx="535">
                  <c:v>398350.86666666693</c:v>
                </c:pt>
                <c:pt idx="536">
                  <c:v>398565.8333333336</c:v>
                </c:pt>
                <c:pt idx="537">
                  <c:v>398780.80000000028</c:v>
                </c:pt>
                <c:pt idx="538">
                  <c:v>398995.76666666695</c:v>
                </c:pt>
                <c:pt idx="539">
                  <c:v>399210.73333333363</c:v>
                </c:pt>
                <c:pt idx="540">
                  <c:v>399425.7000000003</c:v>
                </c:pt>
                <c:pt idx="541">
                  <c:v>399640.66666666698</c:v>
                </c:pt>
                <c:pt idx="542">
                  <c:v>399855.63333333365</c:v>
                </c:pt>
                <c:pt idx="543">
                  <c:v>400070.60000000033</c:v>
                </c:pt>
                <c:pt idx="544">
                  <c:v>400285.566666667</c:v>
                </c:pt>
                <c:pt idx="545">
                  <c:v>400500.53333333367</c:v>
                </c:pt>
                <c:pt idx="546">
                  <c:v>400715.50000000035</c:v>
                </c:pt>
                <c:pt idx="547">
                  <c:v>400930.46666666702</c:v>
                </c:pt>
                <c:pt idx="548">
                  <c:v>401145.4333333337</c:v>
                </c:pt>
                <c:pt idx="549">
                  <c:v>401360.40000000037</c:v>
                </c:pt>
                <c:pt idx="550">
                  <c:v>401575.36666666705</c:v>
                </c:pt>
                <c:pt idx="551">
                  <c:v>401790.33333333372</c:v>
                </c:pt>
                <c:pt idx="552">
                  <c:v>402005.3000000004</c:v>
                </c:pt>
                <c:pt idx="553">
                  <c:v>402220.26666666707</c:v>
                </c:pt>
                <c:pt idx="554">
                  <c:v>402435.23333333374</c:v>
                </c:pt>
                <c:pt idx="555">
                  <c:v>402650.20000000042</c:v>
                </c:pt>
                <c:pt idx="556">
                  <c:v>402865.16666666709</c:v>
                </c:pt>
                <c:pt idx="557">
                  <c:v>403080.13333333377</c:v>
                </c:pt>
                <c:pt idx="558">
                  <c:v>403295.10000000044</c:v>
                </c:pt>
                <c:pt idx="559">
                  <c:v>403510.06666666712</c:v>
                </c:pt>
                <c:pt idx="560">
                  <c:v>403725.03333333379</c:v>
                </c:pt>
                <c:pt idx="561">
                  <c:v>403940.00000000047</c:v>
                </c:pt>
                <c:pt idx="562">
                  <c:v>404154.96666666714</c:v>
                </c:pt>
                <c:pt idx="563">
                  <c:v>410389</c:v>
                </c:pt>
                <c:pt idx="564">
                  <c:v>410205.07692307688</c:v>
                </c:pt>
                <c:pt idx="565">
                  <c:v>410021.15384615381</c:v>
                </c:pt>
                <c:pt idx="566">
                  <c:v>409837.23076923075</c:v>
                </c:pt>
                <c:pt idx="567">
                  <c:v>409653.30769230763</c:v>
                </c:pt>
                <c:pt idx="568">
                  <c:v>409469.38461538451</c:v>
                </c:pt>
                <c:pt idx="569">
                  <c:v>409285.46153846144</c:v>
                </c:pt>
                <c:pt idx="570">
                  <c:v>409101.53846153838</c:v>
                </c:pt>
                <c:pt idx="571">
                  <c:v>408917.61538461526</c:v>
                </c:pt>
                <c:pt idx="572">
                  <c:v>408733.69230769214</c:v>
                </c:pt>
                <c:pt idx="573">
                  <c:v>408549.76923076907</c:v>
                </c:pt>
                <c:pt idx="574">
                  <c:v>408365.84615384601</c:v>
                </c:pt>
                <c:pt idx="575">
                  <c:v>408181.92307692289</c:v>
                </c:pt>
                <c:pt idx="576">
                  <c:v>407997.99999999977</c:v>
                </c:pt>
                <c:pt idx="577">
                  <c:v>407814.0769230767</c:v>
                </c:pt>
                <c:pt idx="578">
                  <c:v>407630.15384615364</c:v>
                </c:pt>
                <c:pt idx="579">
                  <c:v>407446.23076923052</c:v>
                </c:pt>
                <c:pt idx="580">
                  <c:v>407262.3076923074</c:v>
                </c:pt>
                <c:pt idx="581">
                  <c:v>407078.38461538433</c:v>
                </c:pt>
                <c:pt idx="582">
                  <c:v>406894.46153846127</c:v>
                </c:pt>
                <c:pt idx="583">
                  <c:v>406710.53846153815</c:v>
                </c:pt>
                <c:pt idx="584">
                  <c:v>406526.61538461503</c:v>
                </c:pt>
                <c:pt idx="585">
                  <c:v>406342.69230769196</c:v>
                </c:pt>
                <c:pt idx="586">
                  <c:v>406158.7692307689</c:v>
                </c:pt>
                <c:pt idx="587">
                  <c:v>405974.84615384578</c:v>
                </c:pt>
                <c:pt idx="588">
                  <c:v>405790.92307692266</c:v>
                </c:pt>
                <c:pt idx="589">
                  <c:v>405606.99999999959</c:v>
                </c:pt>
                <c:pt idx="590">
                  <c:v>405423.07692307653</c:v>
                </c:pt>
                <c:pt idx="591">
                  <c:v>405239.15384615341</c:v>
                </c:pt>
                <c:pt idx="592">
                  <c:v>405055.23076923029</c:v>
                </c:pt>
                <c:pt idx="593">
                  <c:v>404871.30769230722</c:v>
                </c:pt>
                <c:pt idx="594">
                  <c:v>404687.38461538416</c:v>
                </c:pt>
                <c:pt idx="595">
                  <c:v>404503.46153846104</c:v>
                </c:pt>
                <c:pt idx="596">
                  <c:v>404319.53846153792</c:v>
                </c:pt>
                <c:pt idx="597">
                  <c:v>404135.61538461485</c:v>
                </c:pt>
                <c:pt idx="598">
                  <c:v>403951.69230769179</c:v>
                </c:pt>
                <c:pt idx="599">
                  <c:v>403767.76923076867</c:v>
                </c:pt>
                <c:pt idx="600">
                  <c:v>403583.84615384554</c:v>
                </c:pt>
                <c:pt idx="601">
                  <c:v>403399.92307692248</c:v>
                </c:pt>
                <c:pt idx="602">
                  <c:v>403215.99999999942</c:v>
                </c:pt>
                <c:pt idx="603">
                  <c:v>403032.0769230763</c:v>
                </c:pt>
                <c:pt idx="604">
                  <c:v>402848.15384615317</c:v>
                </c:pt>
                <c:pt idx="605">
                  <c:v>402664.23076923011</c:v>
                </c:pt>
                <c:pt idx="606">
                  <c:v>402480.30769230705</c:v>
                </c:pt>
                <c:pt idx="607">
                  <c:v>402296.38461538393</c:v>
                </c:pt>
                <c:pt idx="608">
                  <c:v>402112.4615384608</c:v>
                </c:pt>
                <c:pt idx="609">
                  <c:v>401928.53846153774</c:v>
                </c:pt>
                <c:pt idx="610">
                  <c:v>401744.61538461468</c:v>
                </c:pt>
                <c:pt idx="611">
                  <c:v>401560.69230769156</c:v>
                </c:pt>
                <c:pt idx="612">
                  <c:v>401376.76923076843</c:v>
                </c:pt>
                <c:pt idx="613">
                  <c:v>401192.84615384537</c:v>
                </c:pt>
                <c:pt idx="614">
                  <c:v>401008.92307692231</c:v>
                </c:pt>
                <c:pt idx="615">
                  <c:v>400824.99999999919</c:v>
                </c:pt>
                <c:pt idx="616">
                  <c:v>400641.07692307606</c:v>
                </c:pt>
                <c:pt idx="617">
                  <c:v>400457.153846153</c:v>
                </c:pt>
                <c:pt idx="618">
                  <c:v>400273.23076922994</c:v>
                </c:pt>
                <c:pt idx="619">
                  <c:v>400089.30769230681</c:v>
                </c:pt>
                <c:pt idx="620">
                  <c:v>399905.38461538369</c:v>
                </c:pt>
                <c:pt idx="621">
                  <c:v>399721.46153846063</c:v>
                </c:pt>
                <c:pt idx="622">
                  <c:v>399537.53846153757</c:v>
                </c:pt>
                <c:pt idx="623">
                  <c:v>399353.61538461444</c:v>
                </c:pt>
                <c:pt idx="624">
                  <c:v>393652</c:v>
                </c:pt>
                <c:pt idx="625">
                  <c:v>393682.3956043956</c:v>
                </c:pt>
                <c:pt idx="626">
                  <c:v>393712.7912087912</c:v>
                </c:pt>
                <c:pt idx="627">
                  <c:v>393743.1868131868</c:v>
                </c:pt>
                <c:pt idx="628">
                  <c:v>393773.58241758239</c:v>
                </c:pt>
                <c:pt idx="629">
                  <c:v>393803.97802197799</c:v>
                </c:pt>
                <c:pt idx="630">
                  <c:v>393834.37362637359</c:v>
                </c:pt>
                <c:pt idx="631">
                  <c:v>393864.76923076919</c:v>
                </c:pt>
                <c:pt idx="632">
                  <c:v>393895.16483516479</c:v>
                </c:pt>
                <c:pt idx="633">
                  <c:v>393925.56043956039</c:v>
                </c:pt>
                <c:pt idx="634">
                  <c:v>393955.95604395599</c:v>
                </c:pt>
                <c:pt idx="635">
                  <c:v>393986.35164835159</c:v>
                </c:pt>
                <c:pt idx="636">
                  <c:v>394016.74725274718</c:v>
                </c:pt>
                <c:pt idx="637">
                  <c:v>394047.14285714278</c:v>
                </c:pt>
                <c:pt idx="638">
                  <c:v>394077.53846153838</c:v>
                </c:pt>
                <c:pt idx="639">
                  <c:v>394107.93406593398</c:v>
                </c:pt>
                <c:pt idx="640">
                  <c:v>394138.32967032958</c:v>
                </c:pt>
                <c:pt idx="641">
                  <c:v>394168.72527472518</c:v>
                </c:pt>
                <c:pt idx="642">
                  <c:v>394199.12087912078</c:v>
                </c:pt>
                <c:pt idx="643">
                  <c:v>394229.51648351637</c:v>
                </c:pt>
                <c:pt idx="644">
                  <c:v>394259.91208791197</c:v>
                </c:pt>
                <c:pt idx="645">
                  <c:v>394290.30769230757</c:v>
                </c:pt>
                <c:pt idx="646">
                  <c:v>394320.70329670317</c:v>
                </c:pt>
                <c:pt idx="647">
                  <c:v>394351.09890109877</c:v>
                </c:pt>
                <c:pt idx="648">
                  <c:v>394381.49450549437</c:v>
                </c:pt>
                <c:pt idx="649">
                  <c:v>394411.89010988997</c:v>
                </c:pt>
                <c:pt idx="650">
                  <c:v>394442.28571428556</c:v>
                </c:pt>
                <c:pt idx="651">
                  <c:v>394472.68131868116</c:v>
                </c:pt>
                <c:pt idx="652">
                  <c:v>394503.07692307676</c:v>
                </c:pt>
                <c:pt idx="653">
                  <c:v>394533.47252747236</c:v>
                </c:pt>
                <c:pt idx="654">
                  <c:v>394563.86813186796</c:v>
                </c:pt>
                <c:pt idx="655">
                  <c:v>394594.26373626356</c:v>
                </c:pt>
                <c:pt idx="656">
                  <c:v>394624.65934065916</c:v>
                </c:pt>
                <c:pt idx="657">
                  <c:v>394655.05494505476</c:v>
                </c:pt>
                <c:pt idx="658">
                  <c:v>394685.45054945035</c:v>
                </c:pt>
                <c:pt idx="659">
                  <c:v>394715.84615384595</c:v>
                </c:pt>
                <c:pt idx="660">
                  <c:v>394746.24175824155</c:v>
                </c:pt>
                <c:pt idx="661">
                  <c:v>394776.63736263715</c:v>
                </c:pt>
                <c:pt idx="662">
                  <c:v>394807.03296703275</c:v>
                </c:pt>
                <c:pt idx="663">
                  <c:v>394837.42857142835</c:v>
                </c:pt>
                <c:pt idx="664">
                  <c:v>394867.82417582395</c:v>
                </c:pt>
                <c:pt idx="665">
                  <c:v>394898.21978021954</c:v>
                </c:pt>
                <c:pt idx="666">
                  <c:v>394928.61538461514</c:v>
                </c:pt>
                <c:pt idx="667">
                  <c:v>394959.01098901074</c:v>
                </c:pt>
                <c:pt idx="668">
                  <c:v>394989.40659340634</c:v>
                </c:pt>
                <c:pt idx="669">
                  <c:v>395019.80219780194</c:v>
                </c:pt>
                <c:pt idx="670">
                  <c:v>395050.19780219754</c:v>
                </c:pt>
                <c:pt idx="671">
                  <c:v>395080.59340659314</c:v>
                </c:pt>
                <c:pt idx="672">
                  <c:v>395110.98901098873</c:v>
                </c:pt>
                <c:pt idx="673">
                  <c:v>395141.38461538433</c:v>
                </c:pt>
                <c:pt idx="674">
                  <c:v>395171.78021977993</c:v>
                </c:pt>
                <c:pt idx="675">
                  <c:v>395202.17582417553</c:v>
                </c:pt>
                <c:pt idx="676">
                  <c:v>395232.57142857113</c:v>
                </c:pt>
                <c:pt idx="677">
                  <c:v>395262.96703296673</c:v>
                </c:pt>
                <c:pt idx="678">
                  <c:v>395293.36263736233</c:v>
                </c:pt>
                <c:pt idx="679">
                  <c:v>395323.75824175793</c:v>
                </c:pt>
                <c:pt idx="680">
                  <c:v>395354.15384615352</c:v>
                </c:pt>
                <c:pt idx="681">
                  <c:v>395384.54945054912</c:v>
                </c:pt>
                <c:pt idx="682">
                  <c:v>395414.94505494472</c:v>
                </c:pt>
                <c:pt idx="683">
                  <c:v>395445.34065934032</c:v>
                </c:pt>
                <c:pt idx="684">
                  <c:v>395475.73626373592</c:v>
                </c:pt>
                <c:pt idx="685">
                  <c:v>395506.13186813152</c:v>
                </c:pt>
                <c:pt idx="686">
                  <c:v>395536.52747252712</c:v>
                </c:pt>
                <c:pt idx="687">
                  <c:v>395566.92307692271</c:v>
                </c:pt>
                <c:pt idx="688">
                  <c:v>395597.31868131831</c:v>
                </c:pt>
                <c:pt idx="689">
                  <c:v>396418</c:v>
                </c:pt>
                <c:pt idx="690">
                  <c:v>396628</c:v>
                </c:pt>
                <c:pt idx="691">
                  <c:v>396838</c:v>
                </c:pt>
                <c:pt idx="692">
                  <c:v>397048</c:v>
                </c:pt>
                <c:pt idx="693">
                  <c:v>397258</c:v>
                </c:pt>
                <c:pt idx="694">
                  <c:v>397468</c:v>
                </c:pt>
                <c:pt idx="695">
                  <c:v>397678</c:v>
                </c:pt>
                <c:pt idx="696">
                  <c:v>397888</c:v>
                </c:pt>
                <c:pt idx="697">
                  <c:v>398098</c:v>
                </c:pt>
                <c:pt idx="698">
                  <c:v>398308</c:v>
                </c:pt>
                <c:pt idx="699">
                  <c:v>398518</c:v>
                </c:pt>
                <c:pt idx="700">
                  <c:v>398728</c:v>
                </c:pt>
                <c:pt idx="701">
                  <c:v>398938</c:v>
                </c:pt>
                <c:pt idx="702">
                  <c:v>399148</c:v>
                </c:pt>
                <c:pt idx="703">
                  <c:v>399358</c:v>
                </c:pt>
                <c:pt idx="704">
                  <c:v>399568</c:v>
                </c:pt>
                <c:pt idx="705">
                  <c:v>399778</c:v>
                </c:pt>
                <c:pt idx="706">
                  <c:v>399988</c:v>
                </c:pt>
                <c:pt idx="707">
                  <c:v>400198</c:v>
                </c:pt>
                <c:pt idx="708">
                  <c:v>400408</c:v>
                </c:pt>
                <c:pt idx="709">
                  <c:v>400618</c:v>
                </c:pt>
                <c:pt idx="710">
                  <c:v>400828</c:v>
                </c:pt>
                <c:pt idx="711">
                  <c:v>401038</c:v>
                </c:pt>
                <c:pt idx="712">
                  <c:v>401248</c:v>
                </c:pt>
                <c:pt idx="713">
                  <c:v>401458</c:v>
                </c:pt>
                <c:pt idx="714">
                  <c:v>401668</c:v>
                </c:pt>
                <c:pt idx="715">
                  <c:v>401878</c:v>
                </c:pt>
                <c:pt idx="716">
                  <c:v>402088</c:v>
                </c:pt>
                <c:pt idx="717">
                  <c:v>402298</c:v>
                </c:pt>
                <c:pt idx="718">
                  <c:v>402508</c:v>
                </c:pt>
                <c:pt idx="719">
                  <c:v>402718</c:v>
                </c:pt>
                <c:pt idx="720">
                  <c:v>402928</c:v>
                </c:pt>
                <c:pt idx="721">
                  <c:v>403138</c:v>
                </c:pt>
                <c:pt idx="722">
                  <c:v>403348</c:v>
                </c:pt>
                <c:pt idx="723">
                  <c:v>403558</c:v>
                </c:pt>
                <c:pt idx="724">
                  <c:v>403768</c:v>
                </c:pt>
                <c:pt idx="725">
                  <c:v>403978</c:v>
                </c:pt>
                <c:pt idx="726">
                  <c:v>404188</c:v>
                </c:pt>
                <c:pt idx="727">
                  <c:v>404398</c:v>
                </c:pt>
                <c:pt idx="728">
                  <c:v>404608</c:v>
                </c:pt>
                <c:pt idx="729">
                  <c:v>404818</c:v>
                </c:pt>
                <c:pt idx="730">
                  <c:v>405028</c:v>
                </c:pt>
                <c:pt idx="731">
                  <c:v>405238</c:v>
                </c:pt>
                <c:pt idx="732">
                  <c:v>405448</c:v>
                </c:pt>
                <c:pt idx="733">
                  <c:v>405658</c:v>
                </c:pt>
                <c:pt idx="734">
                  <c:v>405868</c:v>
                </c:pt>
                <c:pt idx="735">
                  <c:v>406078</c:v>
                </c:pt>
                <c:pt idx="736">
                  <c:v>406288</c:v>
                </c:pt>
                <c:pt idx="737">
                  <c:v>406498</c:v>
                </c:pt>
                <c:pt idx="738">
                  <c:v>406708</c:v>
                </c:pt>
                <c:pt idx="739">
                  <c:v>406918</c:v>
                </c:pt>
                <c:pt idx="740">
                  <c:v>407128</c:v>
                </c:pt>
                <c:pt idx="741">
                  <c:v>407338</c:v>
                </c:pt>
                <c:pt idx="742">
                  <c:v>407548</c:v>
                </c:pt>
                <c:pt idx="743">
                  <c:v>407758</c:v>
                </c:pt>
                <c:pt idx="744">
                  <c:v>407968</c:v>
                </c:pt>
                <c:pt idx="745">
                  <c:v>408178</c:v>
                </c:pt>
                <c:pt idx="746">
                  <c:v>408388</c:v>
                </c:pt>
                <c:pt idx="747">
                  <c:v>408598</c:v>
                </c:pt>
                <c:pt idx="748">
                  <c:v>408808</c:v>
                </c:pt>
                <c:pt idx="749">
                  <c:v>409018</c:v>
                </c:pt>
                <c:pt idx="750">
                  <c:v>409228</c:v>
                </c:pt>
                <c:pt idx="751">
                  <c:v>409438</c:v>
                </c:pt>
                <c:pt idx="752">
                  <c:v>409648</c:v>
                </c:pt>
                <c:pt idx="753">
                  <c:v>415948</c:v>
                </c:pt>
                <c:pt idx="754">
                  <c:v>415158.48314606736</c:v>
                </c:pt>
                <c:pt idx="755">
                  <c:v>414368.96629213478</c:v>
                </c:pt>
                <c:pt idx="756">
                  <c:v>413579.44943820219</c:v>
                </c:pt>
                <c:pt idx="757">
                  <c:v>412789.93258426955</c:v>
                </c:pt>
                <c:pt idx="758">
                  <c:v>412000.41573033691</c:v>
                </c:pt>
                <c:pt idx="759">
                  <c:v>411210.89887640433</c:v>
                </c:pt>
                <c:pt idx="760">
                  <c:v>410421.38202247175</c:v>
                </c:pt>
                <c:pt idx="761">
                  <c:v>409631.86516853911</c:v>
                </c:pt>
                <c:pt idx="762">
                  <c:v>408842.34831460647</c:v>
                </c:pt>
                <c:pt idx="763">
                  <c:v>408052.83146067389</c:v>
                </c:pt>
                <c:pt idx="764">
                  <c:v>407263.3146067413</c:v>
                </c:pt>
                <c:pt idx="765">
                  <c:v>406473.79775280866</c:v>
                </c:pt>
                <c:pt idx="766">
                  <c:v>405684.28089887602</c:v>
                </c:pt>
                <c:pt idx="767">
                  <c:v>404894.76404494344</c:v>
                </c:pt>
                <c:pt idx="768">
                  <c:v>404105.24719101086</c:v>
                </c:pt>
                <c:pt idx="769">
                  <c:v>403315.73033707822</c:v>
                </c:pt>
                <c:pt idx="770">
                  <c:v>402526.21348314558</c:v>
                </c:pt>
                <c:pt idx="771">
                  <c:v>401736.69662921299</c:v>
                </c:pt>
                <c:pt idx="772">
                  <c:v>400947.17977528041</c:v>
                </c:pt>
                <c:pt idx="773">
                  <c:v>400157.66292134777</c:v>
                </c:pt>
                <c:pt idx="774">
                  <c:v>399368.14606741513</c:v>
                </c:pt>
                <c:pt idx="775">
                  <c:v>398578.62921348255</c:v>
                </c:pt>
                <c:pt idx="776">
                  <c:v>397789.11235954997</c:v>
                </c:pt>
                <c:pt idx="777">
                  <c:v>396999.59550561733</c:v>
                </c:pt>
                <c:pt idx="778">
                  <c:v>396210.07865168469</c:v>
                </c:pt>
                <c:pt idx="779">
                  <c:v>395420.5617977521</c:v>
                </c:pt>
                <c:pt idx="780">
                  <c:v>394631.04494381952</c:v>
                </c:pt>
                <c:pt idx="781">
                  <c:v>393841.52808988688</c:v>
                </c:pt>
                <c:pt idx="782">
                  <c:v>393052.01123595424</c:v>
                </c:pt>
                <c:pt idx="783">
                  <c:v>392262.49438202166</c:v>
                </c:pt>
                <c:pt idx="784">
                  <c:v>391472.97752808908</c:v>
                </c:pt>
                <c:pt idx="785">
                  <c:v>390683.46067415643</c:v>
                </c:pt>
                <c:pt idx="786">
                  <c:v>389893.94382022379</c:v>
                </c:pt>
                <c:pt idx="787">
                  <c:v>389104.42696629121</c:v>
                </c:pt>
                <c:pt idx="788">
                  <c:v>388314.91011235863</c:v>
                </c:pt>
                <c:pt idx="789">
                  <c:v>387525.39325842599</c:v>
                </c:pt>
                <c:pt idx="790">
                  <c:v>386735.87640449335</c:v>
                </c:pt>
                <c:pt idx="791">
                  <c:v>385946.35955056077</c:v>
                </c:pt>
                <c:pt idx="792">
                  <c:v>385156.84269662818</c:v>
                </c:pt>
                <c:pt idx="793">
                  <c:v>384367.32584269554</c:v>
                </c:pt>
                <c:pt idx="794">
                  <c:v>383577.8089887629</c:v>
                </c:pt>
                <c:pt idx="795">
                  <c:v>382788.29213483032</c:v>
                </c:pt>
                <c:pt idx="796">
                  <c:v>381998.77528089774</c:v>
                </c:pt>
                <c:pt idx="797">
                  <c:v>381209.2584269651</c:v>
                </c:pt>
                <c:pt idx="798">
                  <c:v>380419.74157303246</c:v>
                </c:pt>
                <c:pt idx="799">
                  <c:v>379630.22471909988</c:v>
                </c:pt>
                <c:pt idx="800">
                  <c:v>378840.70786516729</c:v>
                </c:pt>
                <c:pt idx="801">
                  <c:v>378051.19101123465</c:v>
                </c:pt>
                <c:pt idx="802">
                  <c:v>377261.67415730201</c:v>
                </c:pt>
                <c:pt idx="803">
                  <c:v>376472.15730336943</c:v>
                </c:pt>
                <c:pt idx="804">
                  <c:v>375682.64044943685</c:v>
                </c:pt>
                <c:pt idx="805">
                  <c:v>374893.12359550421</c:v>
                </c:pt>
                <c:pt idx="806">
                  <c:v>374103.60674157157</c:v>
                </c:pt>
                <c:pt idx="807">
                  <c:v>373314.08988763898</c:v>
                </c:pt>
                <c:pt idx="808">
                  <c:v>372524.5730337064</c:v>
                </c:pt>
                <c:pt idx="809">
                  <c:v>371735.05617977376</c:v>
                </c:pt>
                <c:pt idx="810">
                  <c:v>370945.53932584112</c:v>
                </c:pt>
                <c:pt idx="811">
                  <c:v>370156.02247190854</c:v>
                </c:pt>
                <c:pt idx="812">
                  <c:v>369366.50561797596</c:v>
                </c:pt>
                <c:pt idx="813">
                  <c:v>345681</c:v>
                </c:pt>
                <c:pt idx="814">
                  <c:v>346577.97802197799</c:v>
                </c:pt>
                <c:pt idx="815">
                  <c:v>347474.95604395599</c:v>
                </c:pt>
                <c:pt idx="816">
                  <c:v>348371.93406593398</c:v>
                </c:pt>
                <c:pt idx="817">
                  <c:v>349268.91208791197</c:v>
                </c:pt>
                <c:pt idx="818">
                  <c:v>350165.89010988997</c:v>
                </c:pt>
                <c:pt idx="819">
                  <c:v>351062.86813186796</c:v>
                </c:pt>
                <c:pt idx="820">
                  <c:v>351959.84615384595</c:v>
                </c:pt>
                <c:pt idx="821">
                  <c:v>352856.82417582395</c:v>
                </c:pt>
                <c:pt idx="822">
                  <c:v>353753.80219780194</c:v>
                </c:pt>
                <c:pt idx="823">
                  <c:v>354650.78021977993</c:v>
                </c:pt>
                <c:pt idx="824">
                  <c:v>355547.75824175793</c:v>
                </c:pt>
                <c:pt idx="825">
                  <c:v>356444.73626373592</c:v>
                </c:pt>
                <c:pt idx="826">
                  <c:v>357341.71428571391</c:v>
                </c:pt>
                <c:pt idx="827">
                  <c:v>358238.6923076919</c:v>
                </c:pt>
                <c:pt idx="828">
                  <c:v>359135.6703296699</c:v>
                </c:pt>
                <c:pt idx="829">
                  <c:v>360032.64835164789</c:v>
                </c:pt>
                <c:pt idx="830">
                  <c:v>360929.62637362588</c:v>
                </c:pt>
                <c:pt idx="831">
                  <c:v>361826.60439560388</c:v>
                </c:pt>
                <c:pt idx="832">
                  <c:v>362723.58241758187</c:v>
                </c:pt>
                <c:pt idx="833">
                  <c:v>363620.56043955986</c:v>
                </c:pt>
                <c:pt idx="834">
                  <c:v>364517.53846153786</c:v>
                </c:pt>
                <c:pt idx="835">
                  <c:v>365414.51648351585</c:v>
                </c:pt>
                <c:pt idx="836">
                  <c:v>366311.49450549384</c:v>
                </c:pt>
                <c:pt idx="837">
                  <c:v>367208.47252747184</c:v>
                </c:pt>
                <c:pt idx="838">
                  <c:v>368105.45054944983</c:v>
                </c:pt>
                <c:pt idx="839">
                  <c:v>369002.42857142782</c:v>
                </c:pt>
                <c:pt idx="840">
                  <c:v>369899.40659340582</c:v>
                </c:pt>
                <c:pt idx="841">
                  <c:v>370796.38461538381</c:v>
                </c:pt>
                <c:pt idx="842">
                  <c:v>371693.3626373618</c:v>
                </c:pt>
                <c:pt idx="843">
                  <c:v>372590.3406593398</c:v>
                </c:pt>
                <c:pt idx="844">
                  <c:v>373487.31868131779</c:v>
                </c:pt>
                <c:pt idx="845">
                  <c:v>374384.29670329578</c:v>
                </c:pt>
                <c:pt idx="846">
                  <c:v>375281.27472527378</c:v>
                </c:pt>
                <c:pt idx="847">
                  <c:v>376178.25274725177</c:v>
                </c:pt>
                <c:pt idx="848">
                  <c:v>377075.23076922976</c:v>
                </c:pt>
                <c:pt idx="849">
                  <c:v>377972.20879120775</c:v>
                </c:pt>
                <c:pt idx="850">
                  <c:v>378869.18681318575</c:v>
                </c:pt>
                <c:pt idx="851">
                  <c:v>379766.16483516374</c:v>
                </c:pt>
                <c:pt idx="852">
                  <c:v>380663.14285714173</c:v>
                </c:pt>
                <c:pt idx="853">
                  <c:v>381560.12087911973</c:v>
                </c:pt>
                <c:pt idx="854">
                  <c:v>382457.09890109772</c:v>
                </c:pt>
                <c:pt idx="855">
                  <c:v>383354.07692307571</c:v>
                </c:pt>
                <c:pt idx="856">
                  <c:v>384251.05494505371</c:v>
                </c:pt>
                <c:pt idx="857">
                  <c:v>385148.0329670317</c:v>
                </c:pt>
                <c:pt idx="858">
                  <c:v>386045.01098900969</c:v>
                </c:pt>
                <c:pt idx="859">
                  <c:v>386941.98901098769</c:v>
                </c:pt>
                <c:pt idx="860">
                  <c:v>387838.96703296568</c:v>
                </c:pt>
                <c:pt idx="861">
                  <c:v>388735.94505494367</c:v>
                </c:pt>
                <c:pt idx="862">
                  <c:v>389632.92307692167</c:v>
                </c:pt>
                <c:pt idx="863">
                  <c:v>390529.90109889966</c:v>
                </c:pt>
                <c:pt idx="864">
                  <c:v>391426.87912087765</c:v>
                </c:pt>
                <c:pt idx="865">
                  <c:v>392323.85714285565</c:v>
                </c:pt>
                <c:pt idx="866">
                  <c:v>393220.83516483364</c:v>
                </c:pt>
                <c:pt idx="867">
                  <c:v>394117.81318681163</c:v>
                </c:pt>
                <c:pt idx="868">
                  <c:v>395014.79120878963</c:v>
                </c:pt>
                <c:pt idx="869">
                  <c:v>395911.76923076762</c:v>
                </c:pt>
                <c:pt idx="870">
                  <c:v>396808.74725274561</c:v>
                </c:pt>
                <c:pt idx="871">
                  <c:v>397705.72527472361</c:v>
                </c:pt>
                <c:pt idx="872">
                  <c:v>398602.7032967016</c:v>
                </c:pt>
                <c:pt idx="873">
                  <c:v>399499.68131867959</c:v>
                </c:pt>
                <c:pt idx="874">
                  <c:v>400396.65934065758</c:v>
                </c:pt>
                <c:pt idx="875">
                  <c:v>427306</c:v>
                </c:pt>
                <c:pt idx="876">
                  <c:v>427306.02247191011</c:v>
                </c:pt>
                <c:pt idx="877">
                  <c:v>427306.04494382022</c:v>
                </c:pt>
                <c:pt idx="878">
                  <c:v>427306.06741573033</c:v>
                </c:pt>
                <c:pt idx="879">
                  <c:v>427306.08988764044</c:v>
                </c:pt>
                <c:pt idx="880">
                  <c:v>427306.11235955055</c:v>
                </c:pt>
                <c:pt idx="881">
                  <c:v>427306.13483146066</c:v>
                </c:pt>
                <c:pt idx="882">
                  <c:v>427306.15730337077</c:v>
                </c:pt>
                <c:pt idx="883">
                  <c:v>427306.17977528088</c:v>
                </c:pt>
                <c:pt idx="884">
                  <c:v>427306.20224719099</c:v>
                </c:pt>
                <c:pt idx="885">
                  <c:v>427306.2247191011</c:v>
                </c:pt>
                <c:pt idx="886">
                  <c:v>427306.24719101121</c:v>
                </c:pt>
                <c:pt idx="887">
                  <c:v>427306.26966292132</c:v>
                </c:pt>
                <c:pt idx="888">
                  <c:v>427306.29213483143</c:v>
                </c:pt>
                <c:pt idx="889">
                  <c:v>427306.31460674154</c:v>
                </c:pt>
                <c:pt idx="890">
                  <c:v>427306.33707865165</c:v>
                </c:pt>
                <c:pt idx="891">
                  <c:v>427306.35955056176</c:v>
                </c:pt>
                <c:pt idx="892">
                  <c:v>427306.38202247187</c:v>
                </c:pt>
                <c:pt idx="893">
                  <c:v>427306.40449438198</c:v>
                </c:pt>
                <c:pt idx="894">
                  <c:v>427306.42696629209</c:v>
                </c:pt>
                <c:pt idx="895">
                  <c:v>427306.44943820219</c:v>
                </c:pt>
                <c:pt idx="896">
                  <c:v>427306.4719101123</c:v>
                </c:pt>
                <c:pt idx="897">
                  <c:v>427306.49438202241</c:v>
                </c:pt>
                <c:pt idx="898">
                  <c:v>427306.51685393252</c:v>
                </c:pt>
                <c:pt idx="899">
                  <c:v>427306.53932584263</c:v>
                </c:pt>
                <c:pt idx="900">
                  <c:v>427306.56179775274</c:v>
                </c:pt>
                <c:pt idx="901">
                  <c:v>427306.58426966285</c:v>
                </c:pt>
                <c:pt idx="902">
                  <c:v>427306.60674157296</c:v>
                </c:pt>
                <c:pt idx="903">
                  <c:v>427306.62921348307</c:v>
                </c:pt>
                <c:pt idx="904">
                  <c:v>427306.65168539318</c:v>
                </c:pt>
                <c:pt idx="905">
                  <c:v>427306.67415730329</c:v>
                </c:pt>
                <c:pt idx="906">
                  <c:v>427306.6966292134</c:v>
                </c:pt>
                <c:pt idx="907">
                  <c:v>427306.71910112351</c:v>
                </c:pt>
                <c:pt idx="908">
                  <c:v>427306.74157303362</c:v>
                </c:pt>
                <c:pt idx="909">
                  <c:v>427306.76404494373</c:v>
                </c:pt>
                <c:pt idx="910">
                  <c:v>427306.78651685384</c:v>
                </c:pt>
                <c:pt idx="911">
                  <c:v>427306.80898876395</c:v>
                </c:pt>
                <c:pt idx="912">
                  <c:v>427306.83146067406</c:v>
                </c:pt>
                <c:pt idx="913">
                  <c:v>427306.85393258417</c:v>
                </c:pt>
                <c:pt idx="914">
                  <c:v>427306.87640449428</c:v>
                </c:pt>
                <c:pt idx="915">
                  <c:v>427306.89887640439</c:v>
                </c:pt>
                <c:pt idx="916">
                  <c:v>427306.9213483145</c:v>
                </c:pt>
                <c:pt idx="917">
                  <c:v>427306.94382022461</c:v>
                </c:pt>
                <c:pt idx="918">
                  <c:v>427306.96629213472</c:v>
                </c:pt>
                <c:pt idx="919">
                  <c:v>427306.98876404483</c:v>
                </c:pt>
                <c:pt idx="920">
                  <c:v>427307.01123595494</c:v>
                </c:pt>
                <c:pt idx="921">
                  <c:v>427307.03370786505</c:v>
                </c:pt>
                <c:pt idx="922">
                  <c:v>427307.05617977516</c:v>
                </c:pt>
                <c:pt idx="923">
                  <c:v>427307.07865168527</c:v>
                </c:pt>
                <c:pt idx="924">
                  <c:v>427307.10112359538</c:v>
                </c:pt>
                <c:pt idx="925">
                  <c:v>427307.12359550549</c:v>
                </c:pt>
                <c:pt idx="926">
                  <c:v>427307.1460674156</c:v>
                </c:pt>
                <c:pt idx="927">
                  <c:v>427307.16853932571</c:v>
                </c:pt>
                <c:pt idx="928">
                  <c:v>427307.19101123582</c:v>
                </c:pt>
                <c:pt idx="929">
                  <c:v>427307.21348314593</c:v>
                </c:pt>
                <c:pt idx="930">
                  <c:v>427307.23595505604</c:v>
                </c:pt>
                <c:pt idx="931">
                  <c:v>427307.25842696615</c:v>
                </c:pt>
                <c:pt idx="932">
                  <c:v>427307.28089887626</c:v>
                </c:pt>
                <c:pt idx="933">
                  <c:v>427307.30337078637</c:v>
                </c:pt>
                <c:pt idx="934">
                  <c:v>427307.32584269647</c:v>
                </c:pt>
                <c:pt idx="935">
                  <c:v>427307.34831460658</c:v>
                </c:pt>
                <c:pt idx="936">
                  <c:v>427307.37078651669</c:v>
                </c:pt>
                <c:pt idx="937">
                  <c:v>427307.3932584268</c:v>
                </c:pt>
                <c:pt idx="938">
                  <c:v>427307.41573033691</c:v>
                </c:pt>
                <c:pt idx="939">
                  <c:v>427307.43820224702</c:v>
                </c:pt>
                <c:pt idx="940">
                  <c:v>427308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9A-484E-A85E-C9C1CBDC64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314064"/>
        <c:axId val="289314456"/>
      </c:lineChart>
      <c:dateAx>
        <c:axId val="28931406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314456"/>
        <c:crosses val="autoZero"/>
        <c:auto val="1"/>
        <c:lblOffset val="100"/>
        <c:baseTimeUnit val="days"/>
      </c:dateAx>
      <c:valAx>
        <c:axId val="289314456"/>
        <c:scaling>
          <c:orientation val="minMax"/>
          <c:max val="440000"/>
          <c:min val="27000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931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783E5-A4A0-46DA-8B6B-8FA74FA84E8B}" type="doc">
      <dgm:prSet loTypeId="urn:microsoft.com/office/officeart/2005/8/layout/lProcess2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408FFE0-D635-4F1C-A6A2-062CC5827898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Фундаментальные показатели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AAF92E-A85C-404D-BBF9-B3180AFF2CBA}" type="parTrans" cxnId="{3C1B30A8-651A-48EF-AAB2-18902013FC0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9AE5DC-9798-4BD3-A566-2F02A9461433}" type="sibTrans" cxnId="{3C1B30A8-651A-48EF-AAB2-18902013FC00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80AA4F-65D4-4014-B0F5-C40C091ADA2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 на основе макроэкономических факторов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82AF90-4932-4499-A2E7-ED91F6D19837}" type="parTrans" cxnId="{CD0043DC-E7C8-4922-B6BA-33C540E2F9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EA8628-90E1-4CE9-84E9-75A179A84719}" type="sibTrans" cxnId="{CD0043DC-E7C8-4922-B6BA-33C540E2F92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E61614-1B07-4DAC-8457-E3EFF27D70F3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 на основе финансовой и бухгалтерской отчетности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2082A-402F-415E-9DFB-DC6062DD344B}" type="parTrans" cxnId="{6BB000A4-D590-44E0-ACB3-6C4485E4374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6AD5D6-3A6A-4D59-965A-3F37C1F3E663}" type="sibTrans" cxnId="{6BB000A4-D590-44E0-ACB3-6C4485E4374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67B50A-FDFB-4F3A-BF9A-BD879C7479CB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показатели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540B72-BF70-4486-AFED-9676A4752208}" type="parTrans" cxnId="{D9EFFB33-B36F-4406-8466-B61E224E596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154D44-3260-4A6D-9DCF-BD1DCB47C2D1}" type="sibTrans" cxnId="{D9EFFB33-B36F-4406-8466-B61E224E596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B80090-5DF1-4779-9B6D-F36C1E14CDB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Скоринговые модели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4585AE-FDD3-456B-85E0-EC9F56DBDAD6}" type="parTrans" cxnId="{2122D6D7-F3F2-4546-A019-D56ED504D2F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D6999-318E-4A36-8A81-3498645D4E4E}" type="sibTrans" cxnId="{2122D6D7-F3F2-4546-A019-D56ED504D2F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119BE-C24F-4DE8-9B8D-8966F85A8EEF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Рыночные модели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62D6BF-AD8C-4ED2-8FC0-8542CF709E3C}" type="parTrans" cxnId="{8F666A2E-1678-4B89-87A1-2E51367564F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BEB83D-C6CD-4F06-A5BF-490D21BBA5F7}" type="sibTrans" cxnId="{8F666A2E-1678-4B89-87A1-2E51367564F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3A7014-884E-4B7D-A7DA-08827A247EB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 сокращенных форм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BF6D90-D0A9-4321-BDE2-C9A2F0D8CA1B}" type="parTrans" cxnId="{38721375-F348-46A8-AC48-17952B5801A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D2E0FA-B8F5-4D02-AC0D-CB1B39697930}" type="sibTrans" cxnId="{38721375-F348-46A8-AC48-17952B5801A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341907-8ECA-4BE0-B851-34CDAC2B48CD}">
      <dgm:prSet phldrT="[Текст]"/>
      <dgm:spPr>
        <a:ln>
          <a:solidFill>
            <a:srgbClr val="FFC000"/>
          </a:solidFill>
        </a:ln>
      </dgm:spPr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Современные модели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5E86E-E03E-463E-BB67-CAB54BE21506}" type="parTrans" cxnId="{BBA73A98-26F9-4A45-8D50-32FA73DF54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2CD0A-6125-4A4C-822E-710E5925999C}" type="sibTrans" cxnId="{BBA73A98-26F9-4A45-8D50-32FA73DF54D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AC7648-FE31-43C7-939E-86AF44E718C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 на основе внутреннего рейтинга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279772-E5F3-4832-888D-227F3BC8146C}" type="parTrans" cxnId="{B8A3BBD1-3884-4DB4-831E-E06C541A2E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21E29-2D7A-44B6-B8AC-959EFE028AA6}" type="sibTrans" cxnId="{B8A3BBD1-3884-4DB4-831E-E06C541A2E3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7AE839-52BC-4221-AA36-809FDB24B96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 дискриминантного анализа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23A78E-DB83-44D0-85B4-51A8C19E384D}" type="parTrans" cxnId="{A0CFA52E-417D-4DED-AC4D-ED08484740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01CC04-AC76-4C66-BEC7-6F2BF3DCD8AE}" type="sibTrans" cxnId="{A0CFA52E-417D-4DED-AC4D-ED08484740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AE90F-0F3F-412B-98B8-AE8838C6F80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 бинарного выбора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40CF45-C1C1-4BD0-8615-B04DD89AD643}" type="parTrans" cxnId="{B029AB00-3368-40E3-9870-0705004E386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2A5968-88CE-4220-BE72-8F90F25A5E0B}" type="sibTrans" cxnId="{B029AB00-3368-40E3-9870-0705004E3862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7DBFE2-BD26-4CD8-82ED-97B293DF0F0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Структурные модели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77ED04-6138-49EB-8D73-7ED15CF41935}" type="parTrans" cxnId="{BFA1F501-FB8F-4B44-859C-84CCF8F53DE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D84C69-B748-44B4-9FE8-1434EEA80FB2}" type="sibTrans" cxnId="{BFA1F501-FB8F-4B44-859C-84CCF8F53DE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1F0171-6BC6-4417-8859-13440FA433B1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 нечеткой логики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E476C4-0ECA-4833-990E-1F4C82EE9953}" type="parTrans" cxnId="{CC61F6AA-AE8A-4D87-A91E-DBBC68852F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D75055-9AD4-402B-8E54-6DC11DF77DC0}" type="sibTrans" cxnId="{CC61F6AA-AE8A-4D87-A91E-DBBC68852F4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C2BFE6-EEC7-4A6F-9F52-89FB518AAC5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Нейронные сети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F2AD1-9AFD-42AA-A297-8D70B697555D}" type="parTrans" cxnId="{76F423AD-F397-436C-BC57-9A5E9C4348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5AB31-8711-440B-86C5-D883EE5EA91D}" type="sibTrans" cxnId="{76F423AD-F397-436C-BC57-9A5E9C43482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0B633F-C0C2-43EF-BB2F-4134D88441F5}" type="pres">
      <dgm:prSet presAssocID="{1B6783E5-A4A0-46DA-8B6B-8FA74FA84E8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69CA93-47FA-406B-BDFE-783163BF74F5}" type="pres">
      <dgm:prSet presAssocID="{D408FFE0-D635-4F1C-A6A2-062CC5827898}" presName="compNode" presStyleCnt="0"/>
      <dgm:spPr/>
    </dgm:pt>
    <dgm:pt modelId="{E7A875A3-47E0-4BC4-B785-EE76519DDC8F}" type="pres">
      <dgm:prSet presAssocID="{D408FFE0-D635-4F1C-A6A2-062CC5827898}" presName="aNode" presStyleLbl="bgShp" presStyleIdx="0" presStyleCnt="4"/>
      <dgm:spPr/>
      <dgm:t>
        <a:bodyPr/>
        <a:lstStyle/>
        <a:p>
          <a:endParaRPr lang="ru-RU"/>
        </a:p>
      </dgm:t>
    </dgm:pt>
    <dgm:pt modelId="{EF7369F5-B43F-4DD9-A645-B62873FE32D9}" type="pres">
      <dgm:prSet presAssocID="{D408FFE0-D635-4F1C-A6A2-062CC5827898}" presName="textNode" presStyleLbl="bgShp" presStyleIdx="0" presStyleCnt="4"/>
      <dgm:spPr/>
      <dgm:t>
        <a:bodyPr/>
        <a:lstStyle/>
        <a:p>
          <a:endParaRPr lang="ru-RU"/>
        </a:p>
      </dgm:t>
    </dgm:pt>
    <dgm:pt modelId="{E733BF0A-BE7F-4199-AEFF-7FDAAE93BF41}" type="pres">
      <dgm:prSet presAssocID="{D408FFE0-D635-4F1C-A6A2-062CC5827898}" presName="compChildNode" presStyleCnt="0"/>
      <dgm:spPr/>
    </dgm:pt>
    <dgm:pt modelId="{9190A268-2578-4745-9D48-E45722BFE87B}" type="pres">
      <dgm:prSet presAssocID="{D408FFE0-D635-4F1C-A6A2-062CC5827898}" presName="theInnerList" presStyleCnt="0"/>
      <dgm:spPr/>
    </dgm:pt>
    <dgm:pt modelId="{60AEE3D3-D6DD-4100-AD2B-17A7C63CB8F6}" type="pres">
      <dgm:prSet presAssocID="{6580AA4F-65D4-4014-B0F5-C40C091ADA2F}" presName="child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F2C91-7797-41EA-9DF5-766D212F0D85}" type="pres">
      <dgm:prSet presAssocID="{6580AA4F-65D4-4014-B0F5-C40C091ADA2F}" presName="aSpace2" presStyleCnt="0"/>
      <dgm:spPr/>
    </dgm:pt>
    <dgm:pt modelId="{A5DC10E0-C7C1-415D-A5CB-D9C89F9490B3}" type="pres">
      <dgm:prSet presAssocID="{3BE61614-1B07-4DAC-8457-E3EFF27D70F3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EE9E8-B4ED-4FDF-ABA2-BC1E9BD0881D}" type="pres">
      <dgm:prSet presAssocID="{3BE61614-1B07-4DAC-8457-E3EFF27D70F3}" presName="aSpace2" presStyleCnt="0"/>
      <dgm:spPr/>
    </dgm:pt>
    <dgm:pt modelId="{D57615BF-8F5B-4F62-BC60-918D07FCB892}" type="pres">
      <dgm:prSet presAssocID="{22AC7648-FE31-43C7-939E-86AF44E718C9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BE349-29E3-4288-99FD-F712DE15BFAC}" type="pres">
      <dgm:prSet presAssocID="{D408FFE0-D635-4F1C-A6A2-062CC5827898}" presName="aSpace" presStyleCnt="0"/>
      <dgm:spPr/>
    </dgm:pt>
    <dgm:pt modelId="{DF2D3B70-6224-4E13-93BC-171C648E1853}" type="pres">
      <dgm:prSet presAssocID="{E667B50A-FDFB-4F3A-BF9A-BD879C7479CB}" presName="compNode" presStyleCnt="0"/>
      <dgm:spPr/>
    </dgm:pt>
    <dgm:pt modelId="{E8C90C8C-692C-4467-9258-7A9C14803315}" type="pres">
      <dgm:prSet presAssocID="{E667B50A-FDFB-4F3A-BF9A-BD879C7479CB}" presName="aNode" presStyleLbl="bgShp" presStyleIdx="1" presStyleCnt="4"/>
      <dgm:spPr/>
      <dgm:t>
        <a:bodyPr/>
        <a:lstStyle/>
        <a:p>
          <a:endParaRPr lang="ru-RU"/>
        </a:p>
      </dgm:t>
    </dgm:pt>
    <dgm:pt modelId="{0BEC6C8C-0599-430E-B7C7-9C8E4CEA674B}" type="pres">
      <dgm:prSet presAssocID="{E667B50A-FDFB-4F3A-BF9A-BD879C7479CB}" presName="textNode" presStyleLbl="bgShp" presStyleIdx="1" presStyleCnt="4"/>
      <dgm:spPr/>
      <dgm:t>
        <a:bodyPr/>
        <a:lstStyle/>
        <a:p>
          <a:endParaRPr lang="ru-RU"/>
        </a:p>
      </dgm:t>
    </dgm:pt>
    <dgm:pt modelId="{32A62811-6381-445C-ACA0-0DC50F676ECB}" type="pres">
      <dgm:prSet presAssocID="{E667B50A-FDFB-4F3A-BF9A-BD879C7479CB}" presName="compChildNode" presStyleCnt="0"/>
      <dgm:spPr/>
    </dgm:pt>
    <dgm:pt modelId="{28723FAC-63E5-4DD6-9843-E9C763E03126}" type="pres">
      <dgm:prSet presAssocID="{E667B50A-FDFB-4F3A-BF9A-BD879C7479CB}" presName="theInnerList" presStyleCnt="0"/>
      <dgm:spPr/>
    </dgm:pt>
    <dgm:pt modelId="{4059FD1D-E2FF-4AF7-83E4-59EB78CECD25}" type="pres">
      <dgm:prSet presAssocID="{4CB80090-5DF1-4779-9B6D-F36C1E14CDBE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55530-FFAF-4839-ABC6-F1190D4FF596}" type="pres">
      <dgm:prSet presAssocID="{4CB80090-5DF1-4779-9B6D-F36C1E14CDBE}" presName="aSpace2" presStyleCnt="0"/>
      <dgm:spPr/>
    </dgm:pt>
    <dgm:pt modelId="{22F501A5-B5B3-44D3-A4D4-6DC52D72F5EC}" type="pres">
      <dgm:prSet presAssocID="{BE7AE839-52BC-4221-AA36-809FDB24B96F}" presName="child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1C7D1-DD01-41A8-9BF6-4FCB95B4B587}" type="pres">
      <dgm:prSet presAssocID="{BE7AE839-52BC-4221-AA36-809FDB24B96F}" presName="aSpace2" presStyleCnt="0"/>
      <dgm:spPr/>
    </dgm:pt>
    <dgm:pt modelId="{CF3F413B-6710-4A1F-B99F-4F323D6CDEAE}" type="pres">
      <dgm:prSet presAssocID="{F29AE90F-0F3F-412B-98B8-AE8838C6F80F}" presName="child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24193-EC1E-4338-8A17-A041CA8D40C9}" type="pres">
      <dgm:prSet presAssocID="{E667B50A-FDFB-4F3A-BF9A-BD879C7479CB}" presName="aSpace" presStyleCnt="0"/>
      <dgm:spPr/>
    </dgm:pt>
    <dgm:pt modelId="{FAB2D00A-0DF2-4E10-9FFB-F1F3AEEAD643}" type="pres">
      <dgm:prSet presAssocID="{A73119BE-C24F-4DE8-9B8D-8966F85A8EEF}" presName="compNode" presStyleCnt="0"/>
      <dgm:spPr/>
    </dgm:pt>
    <dgm:pt modelId="{043585E8-5BF9-42D4-81C7-7334350544D9}" type="pres">
      <dgm:prSet presAssocID="{A73119BE-C24F-4DE8-9B8D-8966F85A8EEF}" presName="aNode" presStyleLbl="bgShp" presStyleIdx="2" presStyleCnt="4"/>
      <dgm:spPr/>
      <dgm:t>
        <a:bodyPr/>
        <a:lstStyle/>
        <a:p>
          <a:endParaRPr lang="ru-RU"/>
        </a:p>
      </dgm:t>
    </dgm:pt>
    <dgm:pt modelId="{576FA2A3-A024-4455-BA1B-A2C4D489C452}" type="pres">
      <dgm:prSet presAssocID="{A73119BE-C24F-4DE8-9B8D-8966F85A8EEF}" presName="textNode" presStyleLbl="bgShp" presStyleIdx="2" presStyleCnt="4"/>
      <dgm:spPr/>
      <dgm:t>
        <a:bodyPr/>
        <a:lstStyle/>
        <a:p>
          <a:endParaRPr lang="ru-RU"/>
        </a:p>
      </dgm:t>
    </dgm:pt>
    <dgm:pt modelId="{A2DF8CAB-5687-4C7C-9FB0-B3AB4C9DE3A3}" type="pres">
      <dgm:prSet presAssocID="{A73119BE-C24F-4DE8-9B8D-8966F85A8EEF}" presName="compChildNode" presStyleCnt="0"/>
      <dgm:spPr/>
    </dgm:pt>
    <dgm:pt modelId="{7C8B4AE5-EB7D-4544-A578-2910EC19364E}" type="pres">
      <dgm:prSet presAssocID="{A73119BE-C24F-4DE8-9B8D-8966F85A8EEF}" presName="theInnerList" presStyleCnt="0"/>
      <dgm:spPr/>
    </dgm:pt>
    <dgm:pt modelId="{F7783A6D-9A32-466C-AEBE-D783089AC6D2}" type="pres">
      <dgm:prSet presAssocID="{553A7014-884E-4B7D-A7DA-08827A247EB4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7F35D-C2AB-4226-B941-F27C04B25E4C}" type="pres">
      <dgm:prSet presAssocID="{553A7014-884E-4B7D-A7DA-08827A247EB4}" presName="aSpace2" presStyleCnt="0"/>
      <dgm:spPr/>
    </dgm:pt>
    <dgm:pt modelId="{2220F925-3CEC-4178-A797-CB08DC1771D9}" type="pres">
      <dgm:prSet presAssocID="{7B7DBFE2-BD26-4CD8-82ED-97B293DF0F08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63CD2D-51B4-4D26-A43D-D3994DD93CE4}" type="pres">
      <dgm:prSet presAssocID="{A73119BE-C24F-4DE8-9B8D-8966F85A8EEF}" presName="aSpace" presStyleCnt="0"/>
      <dgm:spPr/>
    </dgm:pt>
    <dgm:pt modelId="{DD204C0F-98E9-4E73-8D03-336AC8EA4B0F}" type="pres">
      <dgm:prSet presAssocID="{48341907-8ECA-4BE0-B851-34CDAC2B48CD}" presName="compNode" presStyleCnt="0"/>
      <dgm:spPr/>
    </dgm:pt>
    <dgm:pt modelId="{40CF091A-C2C7-4304-953D-24C965B31216}" type="pres">
      <dgm:prSet presAssocID="{48341907-8ECA-4BE0-B851-34CDAC2B48CD}" presName="aNode" presStyleLbl="bgShp" presStyleIdx="3" presStyleCnt="4"/>
      <dgm:spPr/>
      <dgm:t>
        <a:bodyPr/>
        <a:lstStyle/>
        <a:p>
          <a:endParaRPr lang="ru-RU"/>
        </a:p>
      </dgm:t>
    </dgm:pt>
    <dgm:pt modelId="{613EAA1A-4BE6-49B4-B592-D3543DE3A729}" type="pres">
      <dgm:prSet presAssocID="{48341907-8ECA-4BE0-B851-34CDAC2B48CD}" presName="textNode" presStyleLbl="bgShp" presStyleIdx="3" presStyleCnt="4"/>
      <dgm:spPr/>
      <dgm:t>
        <a:bodyPr/>
        <a:lstStyle/>
        <a:p>
          <a:endParaRPr lang="ru-RU"/>
        </a:p>
      </dgm:t>
    </dgm:pt>
    <dgm:pt modelId="{36D87586-4B31-48A9-A0F6-AC52EA5A0614}" type="pres">
      <dgm:prSet presAssocID="{48341907-8ECA-4BE0-B851-34CDAC2B48CD}" presName="compChildNode" presStyleCnt="0"/>
      <dgm:spPr/>
    </dgm:pt>
    <dgm:pt modelId="{25D33EBB-2EB5-434F-B361-62D4969B4EBB}" type="pres">
      <dgm:prSet presAssocID="{48341907-8ECA-4BE0-B851-34CDAC2B48CD}" presName="theInnerList" presStyleCnt="0"/>
      <dgm:spPr/>
    </dgm:pt>
    <dgm:pt modelId="{7374A7CD-2325-44A4-9A88-0C4C10EAEAE0}" type="pres">
      <dgm:prSet presAssocID="{DA1F0171-6BC6-4417-8859-13440FA433B1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CF1C5-E06A-4088-B777-AABB51F3E3D3}" type="pres">
      <dgm:prSet presAssocID="{DA1F0171-6BC6-4417-8859-13440FA433B1}" presName="aSpace2" presStyleCnt="0"/>
      <dgm:spPr/>
    </dgm:pt>
    <dgm:pt modelId="{FCE2BEFE-1275-4714-B26E-1BBE2477A506}" type="pres">
      <dgm:prSet presAssocID="{E3C2BFE6-EEC7-4A6F-9F52-89FB518AAC58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C90F7D-F657-4518-A443-8C297EE6FB54}" type="presOf" srcId="{F29AE90F-0F3F-412B-98B8-AE8838C6F80F}" destId="{CF3F413B-6710-4A1F-B99F-4F323D6CDEAE}" srcOrd="0" destOrd="0" presId="urn:microsoft.com/office/officeart/2005/8/layout/lProcess2"/>
    <dgm:cxn modelId="{2FF01054-B323-4B79-A7C0-E14A4F2CA6B0}" type="presOf" srcId="{E667B50A-FDFB-4F3A-BF9A-BD879C7479CB}" destId="{0BEC6C8C-0599-430E-B7C7-9C8E4CEA674B}" srcOrd="1" destOrd="0" presId="urn:microsoft.com/office/officeart/2005/8/layout/lProcess2"/>
    <dgm:cxn modelId="{6BB000A4-D590-44E0-ACB3-6C4485E43747}" srcId="{D408FFE0-D635-4F1C-A6A2-062CC5827898}" destId="{3BE61614-1B07-4DAC-8457-E3EFF27D70F3}" srcOrd="1" destOrd="0" parTransId="{8B52082A-402F-415E-9DFB-DC6062DD344B}" sibTransId="{A56AD5D6-3A6A-4D59-965A-3F37C1F3E663}"/>
    <dgm:cxn modelId="{2122D6D7-F3F2-4546-A019-D56ED504D2FF}" srcId="{E667B50A-FDFB-4F3A-BF9A-BD879C7479CB}" destId="{4CB80090-5DF1-4779-9B6D-F36C1E14CDBE}" srcOrd="0" destOrd="0" parTransId="{C04585AE-FDD3-456B-85E0-EC9F56DBDAD6}" sibTransId="{52ED6999-318E-4A36-8A81-3498645D4E4E}"/>
    <dgm:cxn modelId="{FEBD24B7-CDA6-4662-9EE9-63903223BFCA}" type="presOf" srcId="{A73119BE-C24F-4DE8-9B8D-8966F85A8EEF}" destId="{043585E8-5BF9-42D4-81C7-7334350544D9}" srcOrd="0" destOrd="0" presId="urn:microsoft.com/office/officeart/2005/8/layout/lProcess2"/>
    <dgm:cxn modelId="{07F8F326-D1B5-451C-B4DD-DE7F8CB23B46}" type="presOf" srcId="{D408FFE0-D635-4F1C-A6A2-062CC5827898}" destId="{EF7369F5-B43F-4DD9-A645-B62873FE32D9}" srcOrd="1" destOrd="0" presId="urn:microsoft.com/office/officeart/2005/8/layout/lProcess2"/>
    <dgm:cxn modelId="{CC61F6AA-AE8A-4D87-A91E-DBBC68852F4E}" srcId="{48341907-8ECA-4BE0-B851-34CDAC2B48CD}" destId="{DA1F0171-6BC6-4417-8859-13440FA433B1}" srcOrd="0" destOrd="0" parTransId="{0EE476C4-0ECA-4833-990E-1F4C82EE9953}" sibTransId="{69D75055-9AD4-402B-8E54-6DC11DF77DC0}"/>
    <dgm:cxn modelId="{CB18CD3F-57DB-4C37-9365-508331832896}" type="presOf" srcId="{48341907-8ECA-4BE0-B851-34CDAC2B48CD}" destId="{613EAA1A-4BE6-49B4-B592-D3543DE3A729}" srcOrd="1" destOrd="0" presId="urn:microsoft.com/office/officeart/2005/8/layout/lProcess2"/>
    <dgm:cxn modelId="{3C1B30A8-651A-48EF-AAB2-18902013FC00}" srcId="{1B6783E5-A4A0-46DA-8B6B-8FA74FA84E8B}" destId="{D408FFE0-D635-4F1C-A6A2-062CC5827898}" srcOrd="0" destOrd="0" parTransId="{7FAAF92E-A85C-404D-BBF9-B3180AFF2CBA}" sibTransId="{2B9AE5DC-9798-4BD3-A566-2F02A9461433}"/>
    <dgm:cxn modelId="{B8A3BBD1-3884-4DB4-831E-E06C541A2E35}" srcId="{D408FFE0-D635-4F1C-A6A2-062CC5827898}" destId="{22AC7648-FE31-43C7-939E-86AF44E718C9}" srcOrd="2" destOrd="0" parTransId="{3D279772-E5F3-4832-888D-227F3BC8146C}" sibTransId="{1B421E29-2D7A-44B6-B8AC-959EFE028AA6}"/>
    <dgm:cxn modelId="{BBA73A98-26F9-4A45-8D50-32FA73DF54DD}" srcId="{1B6783E5-A4A0-46DA-8B6B-8FA74FA84E8B}" destId="{48341907-8ECA-4BE0-B851-34CDAC2B48CD}" srcOrd="3" destOrd="0" parTransId="{1465E86E-E03E-463E-BB67-CAB54BE21506}" sibTransId="{A092CD0A-6125-4A4C-822E-710E5925999C}"/>
    <dgm:cxn modelId="{057F34DF-3726-4779-B906-A3CCFD1379B0}" type="presOf" srcId="{D408FFE0-D635-4F1C-A6A2-062CC5827898}" destId="{E7A875A3-47E0-4BC4-B785-EE76519DDC8F}" srcOrd="0" destOrd="0" presId="urn:microsoft.com/office/officeart/2005/8/layout/lProcess2"/>
    <dgm:cxn modelId="{D9EFFB33-B36F-4406-8466-B61E224E5969}" srcId="{1B6783E5-A4A0-46DA-8B6B-8FA74FA84E8B}" destId="{E667B50A-FDFB-4F3A-BF9A-BD879C7479CB}" srcOrd="1" destOrd="0" parTransId="{6E540B72-BF70-4486-AFED-9676A4752208}" sibTransId="{E5154D44-3260-4A6D-9DCF-BD1DCB47C2D1}"/>
    <dgm:cxn modelId="{3AC92B00-E7FA-454D-A252-3EB00D7F432C}" type="presOf" srcId="{7B7DBFE2-BD26-4CD8-82ED-97B293DF0F08}" destId="{2220F925-3CEC-4178-A797-CB08DC1771D9}" srcOrd="0" destOrd="0" presId="urn:microsoft.com/office/officeart/2005/8/layout/lProcess2"/>
    <dgm:cxn modelId="{8F666A2E-1678-4B89-87A1-2E51367564F3}" srcId="{1B6783E5-A4A0-46DA-8B6B-8FA74FA84E8B}" destId="{A73119BE-C24F-4DE8-9B8D-8966F85A8EEF}" srcOrd="2" destOrd="0" parTransId="{F362D6BF-AD8C-4ED2-8FC0-8542CF709E3C}" sibTransId="{AABEB83D-C6CD-4F06-A5BF-490D21BBA5F7}"/>
    <dgm:cxn modelId="{B029AB00-3368-40E3-9870-0705004E3862}" srcId="{E667B50A-FDFB-4F3A-BF9A-BD879C7479CB}" destId="{F29AE90F-0F3F-412B-98B8-AE8838C6F80F}" srcOrd="2" destOrd="0" parTransId="{4640CF45-C1C1-4BD0-8615-B04DD89AD643}" sibTransId="{C12A5968-88CE-4220-BE72-8F90F25A5E0B}"/>
    <dgm:cxn modelId="{E96934EB-9A0F-49B9-9307-568A4FB68670}" type="presOf" srcId="{3BE61614-1B07-4DAC-8457-E3EFF27D70F3}" destId="{A5DC10E0-C7C1-415D-A5CB-D9C89F9490B3}" srcOrd="0" destOrd="0" presId="urn:microsoft.com/office/officeart/2005/8/layout/lProcess2"/>
    <dgm:cxn modelId="{76F423AD-F397-436C-BC57-9A5E9C434828}" srcId="{48341907-8ECA-4BE0-B851-34CDAC2B48CD}" destId="{E3C2BFE6-EEC7-4A6F-9F52-89FB518AAC58}" srcOrd="1" destOrd="0" parTransId="{7A9F2AD1-9AFD-42AA-A297-8D70B697555D}" sibTransId="{C065AB31-8711-440B-86C5-D883EE5EA91D}"/>
    <dgm:cxn modelId="{4A7DEBDE-A72E-4E33-9FA2-55B70E7E94DD}" type="presOf" srcId="{1B6783E5-A4A0-46DA-8B6B-8FA74FA84E8B}" destId="{210B633F-C0C2-43EF-BB2F-4134D88441F5}" srcOrd="0" destOrd="0" presId="urn:microsoft.com/office/officeart/2005/8/layout/lProcess2"/>
    <dgm:cxn modelId="{A0CFA52E-417D-4DED-AC4D-ED0848474041}" srcId="{E667B50A-FDFB-4F3A-BF9A-BD879C7479CB}" destId="{BE7AE839-52BC-4221-AA36-809FDB24B96F}" srcOrd="1" destOrd="0" parTransId="{D123A78E-DB83-44D0-85B4-51A8C19E384D}" sibTransId="{D501CC04-AC76-4C66-BEC7-6F2BF3DCD8AE}"/>
    <dgm:cxn modelId="{CD0043DC-E7C8-4922-B6BA-33C540E2F929}" srcId="{D408FFE0-D635-4F1C-A6A2-062CC5827898}" destId="{6580AA4F-65D4-4014-B0F5-C40C091ADA2F}" srcOrd="0" destOrd="0" parTransId="{0082AF90-4932-4499-A2E7-ED91F6D19837}" sibTransId="{29EA8628-90E1-4CE9-84E9-75A179A84719}"/>
    <dgm:cxn modelId="{E3BC7430-35FC-4E06-BD4D-D04F5A265788}" type="presOf" srcId="{E667B50A-FDFB-4F3A-BF9A-BD879C7479CB}" destId="{E8C90C8C-692C-4467-9258-7A9C14803315}" srcOrd="0" destOrd="0" presId="urn:microsoft.com/office/officeart/2005/8/layout/lProcess2"/>
    <dgm:cxn modelId="{D0BC055B-BCA3-4224-9D1E-C0FBB39922E6}" type="presOf" srcId="{48341907-8ECA-4BE0-B851-34CDAC2B48CD}" destId="{40CF091A-C2C7-4304-953D-24C965B31216}" srcOrd="0" destOrd="0" presId="urn:microsoft.com/office/officeart/2005/8/layout/lProcess2"/>
    <dgm:cxn modelId="{03046E27-4D9A-4147-839F-9E882B4DE387}" type="presOf" srcId="{553A7014-884E-4B7D-A7DA-08827A247EB4}" destId="{F7783A6D-9A32-466C-AEBE-D783089AC6D2}" srcOrd="0" destOrd="0" presId="urn:microsoft.com/office/officeart/2005/8/layout/lProcess2"/>
    <dgm:cxn modelId="{482F36E3-86AD-46CE-91A1-F015D36249EA}" type="presOf" srcId="{6580AA4F-65D4-4014-B0F5-C40C091ADA2F}" destId="{60AEE3D3-D6DD-4100-AD2B-17A7C63CB8F6}" srcOrd="0" destOrd="0" presId="urn:microsoft.com/office/officeart/2005/8/layout/lProcess2"/>
    <dgm:cxn modelId="{AA18C924-4E42-48EB-9ABF-47FA5F931907}" type="presOf" srcId="{E3C2BFE6-EEC7-4A6F-9F52-89FB518AAC58}" destId="{FCE2BEFE-1275-4714-B26E-1BBE2477A506}" srcOrd="0" destOrd="0" presId="urn:microsoft.com/office/officeart/2005/8/layout/lProcess2"/>
    <dgm:cxn modelId="{F5F6F23B-C78A-4BFA-BF41-FA3160818DB2}" type="presOf" srcId="{22AC7648-FE31-43C7-939E-86AF44E718C9}" destId="{D57615BF-8F5B-4F62-BC60-918D07FCB892}" srcOrd="0" destOrd="0" presId="urn:microsoft.com/office/officeart/2005/8/layout/lProcess2"/>
    <dgm:cxn modelId="{CD4EC87E-30BE-46E6-A644-0B62EB8715C7}" type="presOf" srcId="{A73119BE-C24F-4DE8-9B8D-8966F85A8EEF}" destId="{576FA2A3-A024-4455-BA1B-A2C4D489C452}" srcOrd="1" destOrd="0" presId="urn:microsoft.com/office/officeart/2005/8/layout/lProcess2"/>
    <dgm:cxn modelId="{30D1B328-AF58-4FDB-B35C-B396B8EF9BD9}" type="presOf" srcId="{4CB80090-5DF1-4779-9B6D-F36C1E14CDBE}" destId="{4059FD1D-E2FF-4AF7-83E4-59EB78CECD25}" srcOrd="0" destOrd="0" presId="urn:microsoft.com/office/officeart/2005/8/layout/lProcess2"/>
    <dgm:cxn modelId="{BFA1F501-FB8F-4B44-859C-84CCF8F53DEA}" srcId="{A73119BE-C24F-4DE8-9B8D-8966F85A8EEF}" destId="{7B7DBFE2-BD26-4CD8-82ED-97B293DF0F08}" srcOrd="1" destOrd="0" parTransId="{0A77ED04-6138-49EB-8D73-7ED15CF41935}" sibTransId="{05D84C69-B748-44B4-9FE8-1434EEA80FB2}"/>
    <dgm:cxn modelId="{25F8842E-B431-47B4-B827-38F9EF041CFB}" type="presOf" srcId="{DA1F0171-6BC6-4417-8859-13440FA433B1}" destId="{7374A7CD-2325-44A4-9A88-0C4C10EAEAE0}" srcOrd="0" destOrd="0" presId="urn:microsoft.com/office/officeart/2005/8/layout/lProcess2"/>
    <dgm:cxn modelId="{38721375-F348-46A8-AC48-17952B5801A1}" srcId="{A73119BE-C24F-4DE8-9B8D-8966F85A8EEF}" destId="{553A7014-884E-4B7D-A7DA-08827A247EB4}" srcOrd="0" destOrd="0" parTransId="{A9BF6D90-D0A9-4321-BDE2-C9A2F0D8CA1B}" sibTransId="{41D2E0FA-B8F5-4D02-AC0D-CB1B39697930}"/>
    <dgm:cxn modelId="{D500B526-E827-4732-A21C-EDBB58298D22}" type="presOf" srcId="{BE7AE839-52BC-4221-AA36-809FDB24B96F}" destId="{22F501A5-B5B3-44D3-A4D4-6DC52D72F5EC}" srcOrd="0" destOrd="0" presId="urn:microsoft.com/office/officeart/2005/8/layout/lProcess2"/>
    <dgm:cxn modelId="{6C691FAB-B465-4C36-A6D5-012B4646FAB2}" type="presParOf" srcId="{210B633F-C0C2-43EF-BB2F-4134D88441F5}" destId="{E769CA93-47FA-406B-BDFE-783163BF74F5}" srcOrd="0" destOrd="0" presId="urn:microsoft.com/office/officeart/2005/8/layout/lProcess2"/>
    <dgm:cxn modelId="{D365E406-86F7-44DD-ADE6-D1D8A314F02C}" type="presParOf" srcId="{E769CA93-47FA-406B-BDFE-783163BF74F5}" destId="{E7A875A3-47E0-4BC4-B785-EE76519DDC8F}" srcOrd="0" destOrd="0" presId="urn:microsoft.com/office/officeart/2005/8/layout/lProcess2"/>
    <dgm:cxn modelId="{2E20363D-B091-46F5-89AE-EFA8E756C569}" type="presParOf" srcId="{E769CA93-47FA-406B-BDFE-783163BF74F5}" destId="{EF7369F5-B43F-4DD9-A645-B62873FE32D9}" srcOrd="1" destOrd="0" presId="urn:microsoft.com/office/officeart/2005/8/layout/lProcess2"/>
    <dgm:cxn modelId="{FD9165EA-F7AF-4B99-AB97-985BF18BDCE1}" type="presParOf" srcId="{E769CA93-47FA-406B-BDFE-783163BF74F5}" destId="{E733BF0A-BE7F-4199-AEFF-7FDAAE93BF41}" srcOrd="2" destOrd="0" presId="urn:microsoft.com/office/officeart/2005/8/layout/lProcess2"/>
    <dgm:cxn modelId="{69244514-E95E-4104-8417-44336F0C9412}" type="presParOf" srcId="{E733BF0A-BE7F-4199-AEFF-7FDAAE93BF41}" destId="{9190A268-2578-4745-9D48-E45722BFE87B}" srcOrd="0" destOrd="0" presId="urn:microsoft.com/office/officeart/2005/8/layout/lProcess2"/>
    <dgm:cxn modelId="{997D197E-21D6-4C7D-A2FE-0967E560E35D}" type="presParOf" srcId="{9190A268-2578-4745-9D48-E45722BFE87B}" destId="{60AEE3D3-D6DD-4100-AD2B-17A7C63CB8F6}" srcOrd="0" destOrd="0" presId="urn:microsoft.com/office/officeart/2005/8/layout/lProcess2"/>
    <dgm:cxn modelId="{3423CDAA-C75F-448F-86FC-D8885D3891AC}" type="presParOf" srcId="{9190A268-2578-4745-9D48-E45722BFE87B}" destId="{10FF2C91-7797-41EA-9DF5-766D212F0D85}" srcOrd="1" destOrd="0" presId="urn:microsoft.com/office/officeart/2005/8/layout/lProcess2"/>
    <dgm:cxn modelId="{95511739-6DFA-444E-96BC-B5F10792F392}" type="presParOf" srcId="{9190A268-2578-4745-9D48-E45722BFE87B}" destId="{A5DC10E0-C7C1-415D-A5CB-D9C89F9490B3}" srcOrd="2" destOrd="0" presId="urn:microsoft.com/office/officeart/2005/8/layout/lProcess2"/>
    <dgm:cxn modelId="{941938CF-8AB2-4735-A521-0AA953E6C2A4}" type="presParOf" srcId="{9190A268-2578-4745-9D48-E45722BFE87B}" destId="{381EE9E8-B4ED-4FDF-ABA2-BC1E9BD0881D}" srcOrd="3" destOrd="0" presId="urn:microsoft.com/office/officeart/2005/8/layout/lProcess2"/>
    <dgm:cxn modelId="{CE63D807-8811-451B-A275-A866DE1DBCBA}" type="presParOf" srcId="{9190A268-2578-4745-9D48-E45722BFE87B}" destId="{D57615BF-8F5B-4F62-BC60-918D07FCB892}" srcOrd="4" destOrd="0" presId="urn:microsoft.com/office/officeart/2005/8/layout/lProcess2"/>
    <dgm:cxn modelId="{3B71D253-0D36-4EFA-8D21-1D129C45B55A}" type="presParOf" srcId="{210B633F-C0C2-43EF-BB2F-4134D88441F5}" destId="{A0FBE349-29E3-4288-99FD-F712DE15BFAC}" srcOrd="1" destOrd="0" presId="urn:microsoft.com/office/officeart/2005/8/layout/lProcess2"/>
    <dgm:cxn modelId="{9287D97A-47F3-4921-84C8-FB4FF66D4C24}" type="presParOf" srcId="{210B633F-C0C2-43EF-BB2F-4134D88441F5}" destId="{DF2D3B70-6224-4E13-93BC-171C648E1853}" srcOrd="2" destOrd="0" presId="urn:microsoft.com/office/officeart/2005/8/layout/lProcess2"/>
    <dgm:cxn modelId="{9D752369-E3F7-40D9-8903-6E7D8790BE05}" type="presParOf" srcId="{DF2D3B70-6224-4E13-93BC-171C648E1853}" destId="{E8C90C8C-692C-4467-9258-7A9C14803315}" srcOrd="0" destOrd="0" presId="urn:microsoft.com/office/officeart/2005/8/layout/lProcess2"/>
    <dgm:cxn modelId="{2A323680-28EC-4EFE-B93F-D4844A24C4DB}" type="presParOf" srcId="{DF2D3B70-6224-4E13-93BC-171C648E1853}" destId="{0BEC6C8C-0599-430E-B7C7-9C8E4CEA674B}" srcOrd="1" destOrd="0" presId="urn:microsoft.com/office/officeart/2005/8/layout/lProcess2"/>
    <dgm:cxn modelId="{255C61DC-E9F1-453B-96EC-20CDEDC29553}" type="presParOf" srcId="{DF2D3B70-6224-4E13-93BC-171C648E1853}" destId="{32A62811-6381-445C-ACA0-0DC50F676ECB}" srcOrd="2" destOrd="0" presId="urn:microsoft.com/office/officeart/2005/8/layout/lProcess2"/>
    <dgm:cxn modelId="{CD374C1F-62EE-4383-B3F5-AB8D978AEEF7}" type="presParOf" srcId="{32A62811-6381-445C-ACA0-0DC50F676ECB}" destId="{28723FAC-63E5-4DD6-9843-E9C763E03126}" srcOrd="0" destOrd="0" presId="urn:microsoft.com/office/officeart/2005/8/layout/lProcess2"/>
    <dgm:cxn modelId="{636FA383-3273-4206-BCAE-5078C05D3326}" type="presParOf" srcId="{28723FAC-63E5-4DD6-9843-E9C763E03126}" destId="{4059FD1D-E2FF-4AF7-83E4-59EB78CECD25}" srcOrd="0" destOrd="0" presId="urn:microsoft.com/office/officeart/2005/8/layout/lProcess2"/>
    <dgm:cxn modelId="{2B77497C-EA5C-4A17-B886-C3CC95A12DBF}" type="presParOf" srcId="{28723FAC-63E5-4DD6-9843-E9C763E03126}" destId="{6F555530-FFAF-4839-ABC6-F1190D4FF596}" srcOrd="1" destOrd="0" presId="urn:microsoft.com/office/officeart/2005/8/layout/lProcess2"/>
    <dgm:cxn modelId="{4E516457-E25D-41AB-BF89-2A6E142ADC42}" type="presParOf" srcId="{28723FAC-63E5-4DD6-9843-E9C763E03126}" destId="{22F501A5-B5B3-44D3-A4D4-6DC52D72F5EC}" srcOrd="2" destOrd="0" presId="urn:microsoft.com/office/officeart/2005/8/layout/lProcess2"/>
    <dgm:cxn modelId="{23BD6297-A5BA-4588-8650-A8A8183C96C0}" type="presParOf" srcId="{28723FAC-63E5-4DD6-9843-E9C763E03126}" destId="{0311C7D1-DD01-41A8-9BF6-4FCB95B4B587}" srcOrd="3" destOrd="0" presId="urn:microsoft.com/office/officeart/2005/8/layout/lProcess2"/>
    <dgm:cxn modelId="{FD78BB7F-4690-4ECE-A52C-449D4F1417D6}" type="presParOf" srcId="{28723FAC-63E5-4DD6-9843-E9C763E03126}" destId="{CF3F413B-6710-4A1F-B99F-4F323D6CDEAE}" srcOrd="4" destOrd="0" presId="urn:microsoft.com/office/officeart/2005/8/layout/lProcess2"/>
    <dgm:cxn modelId="{BCA73B78-6F23-401A-A7E3-E6906C646C4B}" type="presParOf" srcId="{210B633F-C0C2-43EF-BB2F-4134D88441F5}" destId="{43024193-EC1E-4338-8A17-A041CA8D40C9}" srcOrd="3" destOrd="0" presId="urn:microsoft.com/office/officeart/2005/8/layout/lProcess2"/>
    <dgm:cxn modelId="{43175BF3-FF1D-47AC-878D-8B79674B9310}" type="presParOf" srcId="{210B633F-C0C2-43EF-BB2F-4134D88441F5}" destId="{FAB2D00A-0DF2-4E10-9FFB-F1F3AEEAD643}" srcOrd="4" destOrd="0" presId="urn:microsoft.com/office/officeart/2005/8/layout/lProcess2"/>
    <dgm:cxn modelId="{7058AB81-1FC9-412C-A306-00497C5CB2F0}" type="presParOf" srcId="{FAB2D00A-0DF2-4E10-9FFB-F1F3AEEAD643}" destId="{043585E8-5BF9-42D4-81C7-7334350544D9}" srcOrd="0" destOrd="0" presId="urn:microsoft.com/office/officeart/2005/8/layout/lProcess2"/>
    <dgm:cxn modelId="{0ADF05A7-34AE-41A2-A258-7F65B04214BD}" type="presParOf" srcId="{FAB2D00A-0DF2-4E10-9FFB-F1F3AEEAD643}" destId="{576FA2A3-A024-4455-BA1B-A2C4D489C452}" srcOrd="1" destOrd="0" presId="urn:microsoft.com/office/officeart/2005/8/layout/lProcess2"/>
    <dgm:cxn modelId="{800988DA-6533-4114-87DE-3553F310113A}" type="presParOf" srcId="{FAB2D00A-0DF2-4E10-9FFB-F1F3AEEAD643}" destId="{A2DF8CAB-5687-4C7C-9FB0-B3AB4C9DE3A3}" srcOrd="2" destOrd="0" presId="urn:microsoft.com/office/officeart/2005/8/layout/lProcess2"/>
    <dgm:cxn modelId="{4D7EB81A-B2D3-47B1-9329-C1ABC572DE02}" type="presParOf" srcId="{A2DF8CAB-5687-4C7C-9FB0-B3AB4C9DE3A3}" destId="{7C8B4AE5-EB7D-4544-A578-2910EC19364E}" srcOrd="0" destOrd="0" presId="urn:microsoft.com/office/officeart/2005/8/layout/lProcess2"/>
    <dgm:cxn modelId="{C1ADFE0F-C331-4DB2-A8AC-5829E17C128D}" type="presParOf" srcId="{7C8B4AE5-EB7D-4544-A578-2910EC19364E}" destId="{F7783A6D-9A32-466C-AEBE-D783089AC6D2}" srcOrd="0" destOrd="0" presId="urn:microsoft.com/office/officeart/2005/8/layout/lProcess2"/>
    <dgm:cxn modelId="{37A04203-F6F9-4FF8-822E-1E461DA1708A}" type="presParOf" srcId="{7C8B4AE5-EB7D-4544-A578-2910EC19364E}" destId="{5507F35D-C2AB-4226-B941-F27C04B25E4C}" srcOrd="1" destOrd="0" presId="urn:microsoft.com/office/officeart/2005/8/layout/lProcess2"/>
    <dgm:cxn modelId="{F15B34BA-F0CC-4870-BE17-3C3E1B7C59E6}" type="presParOf" srcId="{7C8B4AE5-EB7D-4544-A578-2910EC19364E}" destId="{2220F925-3CEC-4178-A797-CB08DC1771D9}" srcOrd="2" destOrd="0" presId="urn:microsoft.com/office/officeart/2005/8/layout/lProcess2"/>
    <dgm:cxn modelId="{8EBB7535-070F-4BB1-B4F4-52CA1D5F6B3A}" type="presParOf" srcId="{210B633F-C0C2-43EF-BB2F-4134D88441F5}" destId="{5963CD2D-51B4-4D26-A43D-D3994DD93CE4}" srcOrd="5" destOrd="0" presId="urn:microsoft.com/office/officeart/2005/8/layout/lProcess2"/>
    <dgm:cxn modelId="{25BAA632-D3ED-4E6E-B3E3-96894BDF001D}" type="presParOf" srcId="{210B633F-C0C2-43EF-BB2F-4134D88441F5}" destId="{DD204C0F-98E9-4E73-8D03-336AC8EA4B0F}" srcOrd="6" destOrd="0" presId="urn:microsoft.com/office/officeart/2005/8/layout/lProcess2"/>
    <dgm:cxn modelId="{5A75BC59-CF65-430E-B6AA-84E6EFB6E0E0}" type="presParOf" srcId="{DD204C0F-98E9-4E73-8D03-336AC8EA4B0F}" destId="{40CF091A-C2C7-4304-953D-24C965B31216}" srcOrd="0" destOrd="0" presId="urn:microsoft.com/office/officeart/2005/8/layout/lProcess2"/>
    <dgm:cxn modelId="{105FF2A5-62FD-4327-AA8F-6634D84E8142}" type="presParOf" srcId="{DD204C0F-98E9-4E73-8D03-336AC8EA4B0F}" destId="{613EAA1A-4BE6-49B4-B592-D3543DE3A729}" srcOrd="1" destOrd="0" presId="urn:microsoft.com/office/officeart/2005/8/layout/lProcess2"/>
    <dgm:cxn modelId="{519CCAE4-0CE4-45D4-B2DF-10D746A238F8}" type="presParOf" srcId="{DD204C0F-98E9-4E73-8D03-336AC8EA4B0F}" destId="{36D87586-4B31-48A9-A0F6-AC52EA5A0614}" srcOrd="2" destOrd="0" presId="urn:microsoft.com/office/officeart/2005/8/layout/lProcess2"/>
    <dgm:cxn modelId="{94D93A7C-6D89-4CC9-B4E7-E6E596D3D815}" type="presParOf" srcId="{36D87586-4B31-48A9-A0F6-AC52EA5A0614}" destId="{25D33EBB-2EB5-434F-B361-62D4969B4EBB}" srcOrd="0" destOrd="0" presId="urn:microsoft.com/office/officeart/2005/8/layout/lProcess2"/>
    <dgm:cxn modelId="{7299CD54-CA56-40B1-A7E5-15D41E700050}" type="presParOf" srcId="{25D33EBB-2EB5-434F-B361-62D4969B4EBB}" destId="{7374A7CD-2325-44A4-9A88-0C4C10EAEAE0}" srcOrd="0" destOrd="0" presId="urn:microsoft.com/office/officeart/2005/8/layout/lProcess2"/>
    <dgm:cxn modelId="{B8F9521F-4217-4542-902B-FD0D1FAFB1B6}" type="presParOf" srcId="{25D33EBB-2EB5-434F-B361-62D4969B4EBB}" destId="{365CF1C5-E06A-4088-B777-AABB51F3E3D3}" srcOrd="1" destOrd="0" presId="urn:microsoft.com/office/officeart/2005/8/layout/lProcess2"/>
    <dgm:cxn modelId="{CCA58801-0285-4010-93D7-B5351767F747}" type="presParOf" srcId="{25D33EBB-2EB5-434F-B361-62D4969B4EBB}" destId="{FCE2BEFE-1275-4714-B26E-1BBE2477A50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061DB7-B179-4649-9E3A-7BA151D06DE7}" type="doc">
      <dgm:prSet loTypeId="urn:microsoft.com/office/officeart/2005/8/layout/StepDown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45297D-AEFE-804D-94A1-77A6DEAD0040}">
      <dgm:prSet phldrT="[Текст]" custT="1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>
        <a:solidFill>
          <a:srgbClr val="FFC000"/>
        </a:solidFill>
        <a:ln w="28575">
          <a:solidFill>
            <a:srgbClr val="C00000"/>
          </a:solidFill>
        </a:ln>
      </dgm:spPr>
      <dgm:t>
        <a:bodyPr/>
        <a:lstStyle/>
        <a:p>
          <a:pPr algn="l"/>
          <a:r>
            <a: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основе модели Мертона оценивается  ценность активов и их волатильность</a:t>
          </a:r>
        </a:p>
      </dgm:t>
    </dgm:pt>
    <dgm:pt modelId="{337D090E-7B5B-B24D-A790-EF602F7EDBE0}" type="parTrans" cxnId="{9EF04635-6AD7-DD4F-AB8F-5D5995BF990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9786B5-7A65-F949-A12A-49A91E327910}" type="sibTrans" cxnId="{9EF04635-6AD7-DD4F-AB8F-5D5995BF9908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6A34E-C65D-3842-AAF9-DD0EA8819A0B}">
      <dgm:prSet phldrT="[Текст]" custT="1"/>
      <dgm:spPr>
        <a:solidFill>
          <a:srgbClr val="FFC000"/>
        </a:solidFill>
        <a:ln w="28575">
          <a:solidFill>
            <a:srgbClr val="C00000"/>
          </a:solidFill>
        </a:ln>
      </dgm:spPr>
      <dgm:t>
        <a:bodyPr/>
        <a:lstStyle/>
        <a:p>
          <a:pPr algn="l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Находится рыночная ценность активов и волатильность активов</a:t>
          </a:r>
        </a:p>
      </dgm:t>
    </dgm:pt>
    <dgm:pt modelId="{3C2C1C68-93CE-0040-B5F0-D39DDCD64050}" type="parTrans" cxnId="{D6B05FF7-A13E-ED41-96DA-E583CE4FCDF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1EF93-25E5-A449-97F0-F97A3175326E}" type="sibTrans" cxnId="{D6B05FF7-A13E-ED41-96DA-E583CE4FCDF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71259-2021-6941-8309-5D7CC700FE96}">
      <dgm:prSet phldrT="[Текст]" custT="1"/>
      <dgm:spPr>
        <a:solidFill>
          <a:srgbClr val="FFC000"/>
        </a:solidFill>
        <a:ln w="28575">
          <a:solidFill>
            <a:srgbClr val="C00000"/>
          </a:solidFill>
        </a:ln>
      </dgm:spPr>
      <dgm:t>
        <a:bodyPr/>
        <a:lstStyle/>
        <a:p>
          <a:pPr algn="l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Используется функция минимизации для решения систем уравнений</a:t>
          </a:r>
        </a:p>
      </dgm:t>
    </dgm:pt>
    <dgm:pt modelId="{A73EF54B-41F4-F04F-ADF5-4C3F38AAC7D1}" type="parTrans" cxnId="{DED37439-05E5-0445-8655-18A3DE586A5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C4BE67-9FBA-DF40-9842-1B7F3EF320E3}" type="sibTrans" cxnId="{DED37439-05E5-0445-8655-18A3DE586A5C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A11849-861E-A448-AB23-002937994EAC}">
      <dgm:prSet custT="1"/>
      <dgm:spPr>
        <a:solidFill>
          <a:srgbClr val="FFC000"/>
        </a:solidFill>
        <a:ln w="28575">
          <a:solidFill>
            <a:srgbClr val="C00000"/>
          </a:solidFill>
        </a:ln>
      </dgm:spPr>
      <dgm:t>
        <a:bodyPr/>
        <a:lstStyle/>
        <a:p>
          <a:pPr algn="l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Рассчитывается расстояние до дефолта и вероятность дефолта</a:t>
          </a:r>
        </a:p>
      </dgm:t>
    </dgm:pt>
    <dgm:pt modelId="{1489071D-424E-F546-A518-385856E8288E}" type="parTrans" cxnId="{6DF5E3CC-005E-9848-AA5E-83CE92ED265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1E7C6-B86C-4640-8A17-648B9F32F98A}" type="sibTrans" cxnId="{6DF5E3CC-005E-9848-AA5E-83CE92ED265D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21B0D7-4A5A-3E46-9D3E-9077473DA4E7}">
      <dgm:prSet custT="1"/>
      <dgm:spPr>
        <a:solidFill>
          <a:srgbClr val="FFC000"/>
        </a:solidFill>
        <a:ln w="28575">
          <a:solidFill>
            <a:srgbClr val="C00000"/>
          </a:solidFill>
        </a:ln>
      </dgm:spPr>
      <dgm:t>
        <a:bodyPr/>
        <a:lstStyle/>
        <a:p>
          <a:pPr algn="l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Рассчитывается корреляция</a:t>
          </a:r>
        </a:p>
      </dgm:t>
    </dgm:pt>
    <dgm:pt modelId="{F6934354-8DC1-EE41-B8DD-222385B142AF}" type="parTrans" cxnId="{039E8D91-54CA-3C46-8ADF-AE0A799A674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74981E-D1A9-3D4C-BBDC-AE0C40D666F7}" type="sibTrans" cxnId="{039E8D91-54CA-3C46-8ADF-AE0A799A674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22952-C29C-E341-925E-53B4FACF1A52}">
      <dgm:prSet custT="1"/>
      <dgm:spPr>
        <a:solidFill>
          <a:srgbClr val="FFC000"/>
        </a:solidFill>
        <a:ln w="28575">
          <a:solidFill>
            <a:srgbClr val="C00000"/>
          </a:solidFill>
        </a:ln>
      </dgm:spPr>
      <dgm:t>
        <a:bodyPr/>
        <a:lstStyle/>
        <a:p>
          <a:pPr algn="l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Рассчитывается </a:t>
          </a:r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стандартизированная ценность активов</a:t>
          </a:r>
        </a:p>
      </dgm:t>
    </dgm:pt>
    <dgm:pt modelId="{66C05119-9F07-1140-B1BE-0471F1D745CF}" type="parTrans" cxnId="{EB753506-6661-944B-BE60-005772114D8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7DAAB9-4D6B-BD46-8106-7380175ECED3}" type="sibTrans" cxnId="{EB753506-6661-944B-BE60-005772114D8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75D4E5-39DF-AE44-84BA-3F3FFCBCFA98}" type="pres">
      <dgm:prSet presAssocID="{57061DB7-B179-4649-9E3A-7BA151D06DE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70B99E4-79D9-3C4A-8A1B-CC245818D16B}" type="pres">
      <dgm:prSet presAssocID="{0545297D-AEFE-804D-94A1-77A6DEAD0040}" presName="composite" presStyleCnt="0"/>
      <dgm:spPr/>
    </dgm:pt>
    <dgm:pt modelId="{31F927C1-9B1D-8948-88C7-FBBE450735ED}" type="pres">
      <dgm:prSet presAssocID="{0545297D-AEFE-804D-94A1-77A6DEAD0040}" presName="bentUpArrow1" presStyleLbl="alignImgPlace1" presStyleIdx="0" presStyleCnt="5" custAng="16200000" custScaleX="124340" custScaleY="85682" custLinFactX="100000" custLinFactY="36485" custLinFactNeighborX="142225" custLinFactNeighborY="100000"/>
      <dgm:spPr>
        <a:prstGeom prst="curvedLeftArrow">
          <a:avLst/>
        </a:prstGeom>
        <a:solidFill>
          <a:srgbClr val="FFC000"/>
        </a:solidFill>
        <a:ln w="28575">
          <a:solidFill>
            <a:srgbClr val="C00000"/>
          </a:solidFill>
        </a:ln>
      </dgm:spPr>
    </dgm:pt>
    <dgm:pt modelId="{B72EAE00-961F-D14B-9741-88205EFB39E7}" type="pres">
      <dgm:prSet presAssocID="{0545297D-AEFE-804D-94A1-77A6DEAD0040}" presName="ParentText" presStyleLbl="node1" presStyleIdx="0" presStyleCnt="6" custScaleX="218665" custScaleY="93692" custLinFactNeighborX="14100" custLinFactNeighborY="146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95E91-1D52-494D-AEE9-F9A12512F5E3}" type="pres">
      <dgm:prSet presAssocID="{0545297D-AEFE-804D-94A1-77A6DEAD0040}" presName="Child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2486B9B6-7B3E-A74B-ADCE-41F1F81146B2}" type="pres">
      <dgm:prSet presAssocID="{859786B5-7A65-F949-A12A-49A91E327910}" presName="sibTrans" presStyleCnt="0"/>
      <dgm:spPr/>
    </dgm:pt>
    <dgm:pt modelId="{2CF27F30-BD09-154A-A623-DB12D70B65C4}" type="pres">
      <dgm:prSet presAssocID="{C816A34E-C65D-3842-AAF9-DD0EA8819A0B}" presName="composite" presStyleCnt="0"/>
      <dgm:spPr/>
    </dgm:pt>
    <dgm:pt modelId="{3F68E913-F840-2B43-87A3-F5E46C1AA64C}" type="pres">
      <dgm:prSet presAssocID="{C816A34E-C65D-3842-AAF9-DD0EA8819A0B}" presName="bentUpArrow1" presStyleLbl="alignImgPlace1" presStyleIdx="1" presStyleCnt="5" custAng="16200000" custScaleX="128327" custScaleY="99153" custLinFactY="122627" custLinFactNeighborX="76310" custLinFactNeighborY="200000"/>
      <dgm:spPr>
        <a:prstGeom prst="curvedLeftArrow">
          <a:avLst/>
        </a:prstGeom>
        <a:solidFill>
          <a:srgbClr val="FFC000"/>
        </a:solidFill>
        <a:ln w="28575">
          <a:solidFill>
            <a:srgbClr val="C00000"/>
          </a:solidFill>
        </a:ln>
      </dgm:spPr>
    </dgm:pt>
    <dgm:pt modelId="{1F40485A-5F45-0B4E-A7C2-CC3383E2D411}" type="pres">
      <dgm:prSet presAssocID="{C816A34E-C65D-3842-AAF9-DD0EA8819A0B}" presName="ParentText" presStyleLbl="node1" presStyleIdx="1" presStyleCnt="6" custScaleX="215646" custScaleY="92424" custLinFactNeighborX="-97292" custLinFactNeighborY="1238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EFF31-AC12-254C-B927-A37F5D1ECB28}" type="pres">
      <dgm:prSet presAssocID="{C816A34E-C65D-3842-AAF9-DD0EA8819A0B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CE2BB975-47E3-2047-9825-6571D53991D8}" type="pres">
      <dgm:prSet presAssocID="{6951EF93-25E5-A449-97F0-F97A3175326E}" presName="sibTrans" presStyleCnt="0"/>
      <dgm:spPr/>
    </dgm:pt>
    <dgm:pt modelId="{1765989D-A337-9640-B2F7-E57B4F718855}" type="pres">
      <dgm:prSet presAssocID="{96D71259-2021-6941-8309-5D7CC700FE96}" presName="composite" presStyleCnt="0"/>
      <dgm:spPr/>
    </dgm:pt>
    <dgm:pt modelId="{944E3988-37AC-4247-A905-5C5429717FFB}" type="pres">
      <dgm:prSet presAssocID="{96D71259-2021-6941-8309-5D7CC700FE96}" presName="bentUpArrow1" presStyleLbl="alignImgPlace1" presStyleIdx="2" presStyleCnt="5" custAng="16200000" custFlipVert="0" custScaleX="115316" custScaleY="86855" custLinFactNeighborX="-88227" custLinFactNeighborY="41520"/>
      <dgm:spPr>
        <a:prstGeom prst="curvedLeftArrow">
          <a:avLst/>
        </a:prstGeom>
        <a:solidFill>
          <a:srgbClr val="FFC000"/>
        </a:solidFill>
        <a:ln w="28575">
          <a:solidFill>
            <a:srgbClr val="C00000"/>
          </a:solidFill>
        </a:ln>
      </dgm:spPr>
    </dgm:pt>
    <dgm:pt modelId="{78A4D6B3-9498-824A-AB7D-EB3021DAB842}" type="pres">
      <dgm:prSet presAssocID="{96D71259-2021-6941-8309-5D7CC700FE96}" presName="ParentText" presStyleLbl="node1" presStyleIdx="2" presStyleCnt="6" custScaleX="215646" custScaleY="92424" custLinFactX="-100000" custLinFactNeighborX="-109786" custLinFactNeighborY="7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2A25D-E154-E945-9B3D-1A5A49503E76}" type="pres">
      <dgm:prSet presAssocID="{96D71259-2021-6941-8309-5D7CC700FE96}" presName="Child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AC30D816-0D2B-FD46-925D-622C334862C2}" type="pres">
      <dgm:prSet presAssocID="{43C4BE67-9FBA-DF40-9842-1B7F3EF320E3}" presName="sibTrans" presStyleCnt="0"/>
      <dgm:spPr/>
    </dgm:pt>
    <dgm:pt modelId="{DF9DC729-886E-3744-A9D4-892197CA6B8A}" type="pres">
      <dgm:prSet presAssocID="{E6A11849-861E-A448-AB23-002937994EAC}" presName="composite" presStyleCnt="0"/>
      <dgm:spPr/>
    </dgm:pt>
    <dgm:pt modelId="{1C568EAC-FF78-984C-9C23-0C44A39AB338}" type="pres">
      <dgm:prSet presAssocID="{E6A11849-861E-A448-AB23-002937994EAC}" presName="bentUpArrow1" presStyleLbl="alignImgPlace1" presStyleIdx="3" presStyleCnt="5" custAng="16200000" custScaleX="105548" custScaleY="77820" custLinFactX="-100000" custLinFactY="-187561" custLinFactNeighborX="-165517" custLinFactNeighborY="-200000"/>
      <dgm:spPr>
        <a:prstGeom prst="curvedLeftArrow">
          <a:avLst/>
        </a:prstGeom>
        <a:solidFill>
          <a:srgbClr val="FFC000"/>
        </a:solidFill>
        <a:ln w="28575">
          <a:solidFill>
            <a:srgbClr val="C00000"/>
          </a:solidFill>
        </a:ln>
      </dgm:spPr>
    </dgm:pt>
    <dgm:pt modelId="{5CEC3EE0-7B35-0E49-9954-89D00AD83DFB}" type="pres">
      <dgm:prSet presAssocID="{E6A11849-861E-A448-AB23-002937994EAC}" presName="ParentText" presStyleLbl="node1" presStyleIdx="3" presStyleCnt="6" custScaleX="215646" custScaleY="92424" custLinFactX="-122072" custLinFactNeighborX="-200000" custLinFactNeighborY="-700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9B638E-D0B4-044E-9BC8-3264F9F2D3C0}" type="pres">
      <dgm:prSet presAssocID="{E6A11849-861E-A448-AB23-002937994EAC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80D1A295-CADA-434B-8B1B-4B6C9799D97C}" type="pres">
      <dgm:prSet presAssocID="{1C01E7C6-B86C-4640-8A17-648B9F32F98A}" presName="sibTrans" presStyleCnt="0"/>
      <dgm:spPr/>
    </dgm:pt>
    <dgm:pt modelId="{F1B57188-277B-7A41-94D1-FC1E0FD138F9}" type="pres">
      <dgm:prSet presAssocID="{C721B0D7-4A5A-3E46-9D3E-9077473DA4E7}" presName="composite" presStyleCnt="0"/>
      <dgm:spPr/>
    </dgm:pt>
    <dgm:pt modelId="{978AC1D5-7F00-2142-94B9-22EBAD9632C0}" type="pres">
      <dgm:prSet presAssocID="{C721B0D7-4A5A-3E46-9D3E-9077473DA4E7}" presName="bentUpArrow1" presStyleLbl="alignImgPlace1" presStyleIdx="4" presStyleCnt="5" custAng="11041963" custFlipVert="1" custFlipHor="1" custScaleX="51197" custScaleY="4971"/>
      <dgm:spPr>
        <a:prstGeom prst="flowChartConnector">
          <a:avLst/>
        </a:prstGeom>
        <a:solidFill>
          <a:schemeClr val="bg1"/>
        </a:solidFill>
      </dgm:spPr>
    </dgm:pt>
    <dgm:pt modelId="{3C65B844-1580-6A47-86B8-2F902C8F8094}" type="pres">
      <dgm:prSet presAssocID="{C721B0D7-4A5A-3E46-9D3E-9077473DA4E7}" presName="ParentText" presStyleLbl="node1" presStyleIdx="4" presStyleCnt="6" custScaleX="215632" custScaleY="92424" custLinFactX="-200000" custLinFactNeighborX="-232790" custLinFactNeighborY="-85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410CC-366B-1545-8A40-EF9815659E47}" type="pres">
      <dgm:prSet presAssocID="{C721B0D7-4A5A-3E46-9D3E-9077473DA4E7}" presName="Child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EFB81BFE-35A4-414B-B4B1-C8CA75B71D77}" type="pres">
      <dgm:prSet presAssocID="{2874981E-D1A9-3D4C-BBDC-AE0C40D666F7}" presName="sibTrans" presStyleCnt="0"/>
      <dgm:spPr/>
    </dgm:pt>
    <dgm:pt modelId="{20744E92-840B-B043-9777-573A1A57495A}" type="pres">
      <dgm:prSet presAssocID="{5B122952-C29C-E341-925E-53B4FACF1A52}" presName="composite" presStyleCnt="0"/>
      <dgm:spPr/>
    </dgm:pt>
    <dgm:pt modelId="{E158FB2B-1FE2-8840-A6D2-C57889E4DA70}" type="pres">
      <dgm:prSet presAssocID="{5B122952-C29C-E341-925E-53B4FACF1A52}" presName="ParentText" presStyleLbl="node1" presStyleIdx="5" presStyleCnt="6" custScaleX="215632" custScaleY="92424" custLinFactX="-245142" custLinFactNeighborX="-300000" custLinFactNeighborY="2359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B05FF7-A13E-ED41-96DA-E583CE4FCDF7}" srcId="{57061DB7-B179-4649-9E3A-7BA151D06DE7}" destId="{C816A34E-C65D-3842-AAF9-DD0EA8819A0B}" srcOrd="1" destOrd="0" parTransId="{3C2C1C68-93CE-0040-B5F0-D39DDCD64050}" sibTransId="{6951EF93-25E5-A449-97F0-F97A3175326E}"/>
    <dgm:cxn modelId="{039E8D91-54CA-3C46-8ADF-AE0A799A6744}" srcId="{57061DB7-B179-4649-9E3A-7BA151D06DE7}" destId="{C721B0D7-4A5A-3E46-9D3E-9077473DA4E7}" srcOrd="4" destOrd="0" parTransId="{F6934354-8DC1-EE41-B8DD-222385B142AF}" sibTransId="{2874981E-D1A9-3D4C-BBDC-AE0C40D666F7}"/>
    <dgm:cxn modelId="{AF46169D-CB8C-A34F-B7D6-4CBB266783DC}" type="presOf" srcId="{5B122952-C29C-E341-925E-53B4FACF1A52}" destId="{E158FB2B-1FE2-8840-A6D2-C57889E4DA70}" srcOrd="0" destOrd="0" presId="urn:microsoft.com/office/officeart/2005/8/layout/StepDownProcess"/>
    <dgm:cxn modelId="{293E8A93-6967-9D4B-B313-EDD6E3496BFD}" type="presOf" srcId="{96D71259-2021-6941-8309-5D7CC700FE96}" destId="{78A4D6B3-9498-824A-AB7D-EB3021DAB842}" srcOrd="0" destOrd="0" presId="urn:microsoft.com/office/officeart/2005/8/layout/StepDownProcess"/>
    <dgm:cxn modelId="{DED37439-05E5-0445-8655-18A3DE586A5C}" srcId="{57061DB7-B179-4649-9E3A-7BA151D06DE7}" destId="{96D71259-2021-6941-8309-5D7CC700FE96}" srcOrd="2" destOrd="0" parTransId="{A73EF54B-41F4-F04F-ADF5-4C3F38AAC7D1}" sibTransId="{43C4BE67-9FBA-DF40-9842-1B7F3EF320E3}"/>
    <dgm:cxn modelId="{63363203-A7B8-2A48-8D8D-E9D2412F9D5C}" type="presOf" srcId="{0545297D-AEFE-804D-94A1-77A6DEAD0040}" destId="{B72EAE00-961F-D14B-9741-88205EFB39E7}" srcOrd="0" destOrd="0" presId="urn:microsoft.com/office/officeart/2005/8/layout/StepDownProcess"/>
    <dgm:cxn modelId="{5FCFB370-E8F1-E044-8799-900EE56F7751}" type="presOf" srcId="{C721B0D7-4A5A-3E46-9D3E-9077473DA4E7}" destId="{3C65B844-1580-6A47-86B8-2F902C8F8094}" srcOrd="0" destOrd="0" presId="urn:microsoft.com/office/officeart/2005/8/layout/StepDownProcess"/>
    <dgm:cxn modelId="{6DF5E3CC-005E-9848-AA5E-83CE92ED265D}" srcId="{57061DB7-B179-4649-9E3A-7BA151D06DE7}" destId="{E6A11849-861E-A448-AB23-002937994EAC}" srcOrd="3" destOrd="0" parTransId="{1489071D-424E-F546-A518-385856E8288E}" sibTransId="{1C01E7C6-B86C-4640-8A17-648B9F32F98A}"/>
    <dgm:cxn modelId="{EB753506-6661-944B-BE60-005772114D87}" srcId="{57061DB7-B179-4649-9E3A-7BA151D06DE7}" destId="{5B122952-C29C-E341-925E-53B4FACF1A52}" srcOrd="5" destOrd="0" parTransId="{66C05119-9F07-1140-B1BE-0471F1D745CF}" sibTransId="{BB7DAAB9-4D6B-BD46-8106-7380175ECED3}"/>
    <dgm:cxn modelId="{448C6C43-3F2D-BB4D-BEA8-84295EE47CE1}" type="presOf" srcId="{57061DB7-B179-4649-9E3A-7BA151D06DE7}" destId="{4E75D4E5-39DF-AE44-84BA-3F3FFCBCFA98}" srcOrd="0" destOrd="0" presId="urn:microsoft.com/office/officeart/2005/8/layout/StepDownProcess"/>
    <dgm:cxn modelId="{94B98613-9DCB-9643-9E22-A4B171367E62}" type="presOf" srcId="{C816A34E-C65D-3842-AAF9-DD0EA8819A0B}" destId="{1F40485A-5F45-0B4E-A7C2-CC3383E2D411}" srcOrd="0" destOrd="0" presId="urn:microsoft.com/office/officeart/2005/8/layout/StepDownProcess"/>
    <dgm:cxn modelId="{9EF04635-6AD7-DD4F-AB8F-5D5995BF9908}" srcId="{57061DB7-B179-4649-9E3A-7BA151D06DE7}" destId="{0545297D-AEFE-804D-94A1-77A6DEAD0040}" srcOrd="0" destOrd="0" parTransId="{337D090E-7B5B-B24D-A790-EF602F7EDBE0}" sibTransId="{859786B5-7A65-F949-A12A-49A91E327910}"/>
    <dgm:cxn modelId="{48404509-7AB3-D749-A6DE-6A1C9C106178}" type="presOf" srcId="{E6A11849-861E-A448-AB23-002937994EAC}" destId="{5CEC3EE0-7B35-0E49-9954-89D00AD83DFB}" srcOrd="0" destOrd="0" presId="urn:microsoft.com/office/officeart/2005/8/layout/StepDownProcess"/>
    <dgm:cxn modelId="{77FF6E03-2751-5A43-A166-34283E2E869A}" type="presParOf" srcId="{4E75D4E5-39DF-AE44-84BA-3F3FFCBCFA98}" destId="{170B99E4-79D9-3C4A-8A1B-CC245818D16B}" srcOrd="0" destOrd="0" presId="urn:microsoft.com/office/officeart/2005/8/layout/StepDownProcess"/>
    <dgm:cxn modelId="{39C1B70C-C132-2F40-A368-CA8F71D630F1}" type="presParOf" srcId="{170B99E4-79D9-3C4A-8A1B-CC245818D16B}" destId="{31F927C1-9B1D-8948-88C7-FBBE450735ED}" srcOrd="0" destOrd="0" presId="urn:microsoft.com/office/officeart/2005/8/layout/StepDownProcess"/>
    <dgm:cxn modelId="{91363DA1-8948-D246-95A1-1E454C9EE44C}" type="presParOf" srcId="{170B99E4-79D9-3C4A-8A1B-CC245818D16B}" destId="{B72EAE00-961F-D14B-9741-88205EFB39E7}" srcOrd="1" destOrd="0" presId="urn:microsoft.com/office/officeart/2005/8/layout/StepDownProcess"/>
    <dgm:cxn modelId="{55AD226F-4FD7-F04A-BCCE-92B03E272C45}" type="presParOf" srcId="{170B99E4-79D9-3C4A-8A1B-CC245818D16B}" destId="{C1295E91-1D52-494D-AEE9-F9A12512F5E3}" srcOrd="2" destOrd="0" presId="urn:microsoft.com/office/officeart/2005/8/layout/StepDownProcess"/>
    <dgm:cxn modelId="{7B11957A-3E85-E549-8376-5128F7A62420}" type="presParOf" srcId="{4E75D4E5-39DF-AE44-84BA-3F3FFCBCFA98}" destId="{2486B9B6-7B3E-A74B-ADCE-41F1F81146B2}" srcOrd="1" destOrd="0" presId="urn:microsoft.com/office/officeart/2005/8/layout/StepDownProcess"/>
    <dgm:cxn modelId="{C202B7AF-B823-5C46-8B8C-9CF86F9FBA46}" type="presParOf" srcId="{4E75D4E5-39DF-AE44-84BA-3F3FFCBCFA98}" destId="{2CF27F30-BD09-154A-A623-DB12D70B65C4}" srcOrd="2" destOrd="0" presId="urn:microsoft.com/office/officeart/2005/8/layout/StepDownProcess"/>
    <dgm:cxn modelId="{BE912386-7BF5-034C-99DA-A60DBC342541}" type="presParOf" srcId="{2CF27F30-BD09-154A-A623-DB12D70B65C4}" destId="{3F68E913-F840-2B43-87A3-F5E46C1AA64C}" srcOrd="0" destOrd="0" presId="urn:microsoft.com/office/officeart/2005/8/layout/StepDownProcess"/>
    <dgm:cxn modelId="{7CFE18C3-6F7E-A442-85CD-D32318F00276}" type="presParOf" srcId="{2CF27F30-BD09-154A-A623-DB12D70B65C4}" destId="{1F40485A-5F45-0B4E-A7C2-CC3383E2D411}" srcOrd="1" destOrd="0" presId="urn:microsoft.com/office/officeart/2005/8/layout/StepDownProcess"/>
    <dgm:cxn modelId="{4761FE6B-6141-5448-A221-4A3BE035788F}" type="presParOf" srcId="{2CF27F30-BD09-154A-A623-DB12D70B65C4}" destId="{49DEFF31-AC12-254C-B927-A37F5D1ECB28}" srcOrd="2" destOrd="0" presId="urn:microsoft.com/office/officeart/2005/8/layout/StepDownProcess"/>
    <dgm:cxn modelId="{FEBE98A8-D385-8D4B-895E-DEDA29EC3134}" type="presParOf" srcId="{4E75D4E5-39DF-AE44-84BA-3F3FFCBCFA98}" destId="{CE2BB975-47E3-2047-9825-6571D53991D8}" srcOrd="3" destOrd="0" presId="urn:microsoft.com/office/officeart/2005/8/layout/StepDownProcess"/>
    <dgm:cxn modelId="{7E80DB61-83C0-0E4E-87B8-6FD06037D65B}" type="presParOf" srcId="{4E75D4E5-39DF-AE44-84BA-3F3FFCBCFA98}" destId="{1765989D-A337-9640-B2F7-E57B4F718855}" srcOrd="4" destOrd="0" presId="urn:microsoft.com/office/officeart/2005/8/layout/StepDownProcess"/>
    <dgm:cxn modelId="{B7940D77-07F7-8E46-8707-869504D577F3}" type="presParOf" srcId="{1765989D-A337-9640-B2F7-E57B4F718855}" destId="{944E3988-37AC-4247-A905-5C5429717FFB}" srcOrd="0" destOrd="0" presId="urn:microsoft.com/office/officeart/2005/8/layout/StepDownProcess"/>
    <dgm:cxn modelId="{0BDBA278-DFAD-B34C-90DE-FFCEE26D86D0}" type="presParOf" srcId="{1765989D-A337-9640-B2F7-E57B4F718855}" destId="{78A4D6B3-9498-824A-AB7D-EB3021DAB842}" srcOrd="1" destOrd="0" presId="urn:microsoft.com/office/officeart/2005/8/layout/StepDownProcess"/>
    <dgm:cxn modelId="{B4EA26BA-7D0D-F84F-853F-0BD9F8A91944}" type="presParOf" srcId="{1765989D-A337-9640-B2F7-E57B4F718855}" destId="{ED32A25D-E154-E945-9B3D-1A5A49503E76}" srcOrd="2" destOrd="0" presId="urn:microsoft.com/office/officeart/2005/8/layout/StepDownProcess"/>
    <dgm:cxn modelId="{8CDCE7E5-012A-E649-8C2A-E275DE5D4A72}" type="presParOf" srcId="{4E75D4E5-39DF-AE44-84BA-3F3FFCBCFA98}" destId="{AC30D816-0D2B-FD46-925D-622C334862C2}" srcOrd="5" destOrd="0" presId="urn:microsoft.com/office/officeart/2005/8/layout/StepDownProcess"/>
    <dgm:cxn modelId="{556F7252-8533-8940-AF46-FF77D009FF16}" type="presParOf" srcId="{4E75D4E5-39DF-AE44-84BA-3F3FFCBCFA98}" destId="{DF9DC729-886E-3744-A9D4-892197CA6B8A}" srcOrd="6" destOrd="0" presId="urn:microsoft.com/office/officeart/2005/8/layout/StepDownProcess"/>
    <dgm:cxn modelId="{704EA943-2C43-4A4B-9A7F-226B876BC735}" type="presParOf" srcId="{DF9DC729-886E-3744-A9D4-892197CA6B8A}" destId="{1C568EAC-FF78-984C-9C23-0C44A39AB338}" srcOrd="0" destOrd="0" presId="urn:microsoft.com/office/officeart/2005/8/layout/StepDownProcess"/>
    <dgm:cxn modelId="{2A8947B2-32B2-6A4A-B46E-93891889C019}" type="presParOf" srcId="{DF9DC729-886E-3744-A9D4-892197CA6B8A}" destId="{5CEC3EE0-7B35-0E49-9954-89D00AD83DFB}" srcOrd="1" destOrd="0" presId="urn:microsoft.com/office/officeart/2005/8/layout/StepDownProcess"/>
    <dgm:cxn modelId="{5A991AEE-5A13-6C4D-8811-C7BAAE0E1FB4}" type="presParOf" srcId="{DF9DC729-886E-3744-A9D4-892197CA6B8A}" destId="{A59B638E-D0B4-044E-9BC8-3264F9F2D3C0}" srcOrd="2" destOrd="0" presId="urn:microsoft.com/office/officeart/2005/8/layout/StepDownProcess"/>
    <dgm:cxn modelId="{1A6FEAA7-F1FF-F94F-B6EA-AEAB2178CE95}" type="presParOf" srcId="{4E75D4E5-39DF-AE44-84BA-3F3FFCBCFA98}" destId="{80D1A295-CADA-434B-8B1B-4B6C9799D97C}" srcOrd="7" destOrd="0" presId="urn:microsoft.com/office/officeart/2005/8/layout/StepDownProcess"/>
    <dgm:cxn modelId="{E199D02B-0158-2F42-B4BB-384797F1A4C4}" type="presParOf" srcId="{4E75D4E5-39DF-AE44-84BA-3F3FFCBCFA98}" destId="{F1B57188-277B-7A41-94D1-FC1E0FD138F9}" srcOrd="8" destOrd="0" presId="urn:microsoft.com/office/officeart/2005/8/layout/StepDownProcess"/>
    <dgm:cxn modelId="{D3122B47-CBAE-104A-8888-D74781303830}" type="presParOf" srcId="{F1B57188-277B-7A41-94D1-FC1E0FD138F9}" destId="{978AC1D5-7F00-2142-94B9-22EBAD9632C0}" srcOrd="0" destOrd="0" presId="urn:microsoft.com/office/officeart/2005/8/layout/StepDownProcess"/>
    <dgm:cxn modelId="{2DE55D02-7D37-E84F-8D61-58B96F10A289}" type="presParOf" srcId="{F1B57188-277B-7A41-94D1-FC1E0FD138F9}" destId="{3C65B844-1580-6A47-86B8-2F902C8F8094}" srcOrd="1" destOrd="0" presId="urn:microsoft.com/office/officeart/2005/8/layout/StepDownProcess"/>
    <dgm:cxn modelId="{DEB90B4C-7894-4D4D-9AA4-72992D1E2018}" type="presParOf" srcId="{F1B57188-277B-7A41-94D1-FC1E0FD138F9}" destId="{3E7410CC-366B-1545-8A40-EF9815659E47}" srcOrd="2" destOrd="0" presId="urn:microsoft.com/office/officeart/2005/8/layout/StepDownProcess"/>
    <dgm:cxn modelId="{26D09874-D016-C542-9FD4-A2D18469E81B}" type="presParOf" srcId="{4E75D4E5-39DF-AE44-84BA-3F3FFCBCFA98}" destId="{EFB81BFE-35A4-414B-B4B1-C8CA75B71D77}" srcOrd="9" destOrd="0" presId="urn:microsoft.com/office/officeart/2005/8/layout/StepDownProcess"/>
    <dgm:cxn modelId="{879E15F7-FC08-2340-AB06-6E1E053C9356}" type="presParOf" srcId="{4E75D4E5-39DF-AE44-84BA-3F3FFCBCFA98}" destId="{20744E92-840B-B043-9777-573A1A57495A}" srcOrd="10" destOrd="0" presId="urn:microsoft.com/office/officeart/2005/8/layout/StepDownProcess"/>
    <dgm:cxn modelId="{423FA084-3876-B645-BE14-0063209B91B0}" type="presParOf" srcId="{20744E92-840B-B043-9777-573A1A57495A}" destId="{E158FB2B-1FE2-8840-A6D2-C57889E4DA7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875A3-47E0-4BC4-B785-EE76519DDC8F}">
      <dsp:nvSpPr>
        <dsp:cNvPr id="0" name=""/>
        <dsp:cNvSpPr/>
      </dsp:nvSpPr>
      <dsp:spPr>
        <a:xfrm>
          <a:off x="2168" y="0"/>
          <a:ext cx="2127625" cy="539098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Фундаментальные показатели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8" y="0"/>
        <a:ext cx="2127625" cy="1617296"/>
      </dsp:txXfrm>
    </dsp:sp>
    <dsp:sp modelId="{60AEE3D3-D6DD-4100-AD2B-17A7C63CB8F6}">
      <dsp:nvSpPr>
        <dsp:cNvPr id="0" name=""/>
        <dsp:cNvSpPr/>
      </dsp:nvSpPr>
      <dsp:spPr>
        <a:xfrm>
          <a:off x="214930" y="1617756"/>
          <a:ext cx="1702100" cy="10591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 на основе макроэкономических факторов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950" y="1648776"/>
        <a:ext cx="1640060" cy="997073"/>
      </dsp:txXfrm>
    </dsp:sp>
    <dsp:sp modelId="{A5DC10E0-C7C1-415D-A5CB-D9C89F9490B3}">
      <dsp:nvSpPr>
        <dsp:cNvPr id="0" name=""/>
        <dsp:cNvSpPr/>
      </dsp:nvSpPr>
      <dsp:spPr>
        <a:xfrm>
          <a:off x="214930" y="2839810"/>
          <a:ext cx="1702100" cy="10591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 на основе финансовой и бухгалтерской отчетности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950" y="2870830"/>
        <a:ext cx="1640060" cy="997073"/>
      </dsp:txXfrm>
    </dsp:sp>
    <dsp:sp modelId="{D57615BF-8F5B-4F62-BC60-918D07FCB892}">
      <dsp:nvSpPr>
        <dsp:cNvPr id="0" name=""/>
        <dsp:cNvSpPr/>
      </dsp:nvSpPr>
      <dsp:spPr>
        <a:xfrm>
          <a:off x="214930" y="4061863"/>
          <a:ext cx="1702100" cy="10591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 на основе внутреннего рейтинга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5950" y="4092883"/>
        <a:ext cx="1640060" cy="997073"/>
      </dsp:txXfrm>
    </dsp:sp>
    <dsp:sp modelId="{E8C90C8C-692C-4467-9258-7A9C14803315}">
      <dsp:nvSpPr>
        <dsp:cNvPr id="0" name=""/>
        <dsp:cNvSpPr/>
      </dsp:nvSpPr>
      <dsp:spPr>
        <a:xfrm>
          <a:off x="2289365" y="0"/>
          <a:ext cx="2127625" cy="539098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показатели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89365" y="0"/>
        <a:ext cx="2127625" cy="1617296"/>
      </dsp:txXfrm>
    </dsp:sp>
    <dsp:sp modelId="{4059FD1D-E2FF-4AF7-83E4-59EB78CECD25}">
      <dsp:nvSpPr>
        <dsp:cNvPr id="0" name=""/>
        <dsp:cNvSpPr/>
      </dsp:nvSpPr>
      <dsp:spPr>
        <a:xfrm>
          <a:off x="2502128" y="1617756"/>
          <a:ext cx="1702100" cy="10591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Скоринговые модели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3148" y="1648776"/>
        <a:ext cx="1640060" cy="997073"/>
      </dsp:txXfrm>
    </dsp:sp>
    <dsp:sp modelId="{22F501A5-B5B3-44D3-A4D4-6DC52D72F5EC}">
      <dsp:nvSpPr>
        <dsp:cNvPr id="0" name=""/>
        <dsp:cNvSpPr/>
      </dsp:nvSpPr>
      <dsp:spPr>
        <a:xfrm>
          <a:off x="2502128" y="2839810"/>
          <a:ext cx="1702100" cy="10591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 дискриминантного анализа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3148" y="2870830"/>
        <a:ext cx="1640060" cy="997073"/>
      </dsp:txXfrm>
    </dsp:sp>
    <dsp:sp modelId="{CF3F413B-6710-4A1F-B99F-4F323D6CDEAE}">
      <dsp:nvSpPr>
        <dsp:cNvPr id="0" name=""/>
        <dsp:cNvSpPr/>
      </dsp:nvSpPr>
      <dsp:spPr>
        <a:xfrm>
          <a:off x="2502128" y="4061863"/>
          <a:ext cx="1702100" cy="10591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 бинарного выбора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33148" y="4092883"/>
        <a:ext cx="1640060" cy="997073"/>
      </dsp:txXfrm>
    </dsp:sp>
    <dsp:sp modelId="{043585E8-5BF9-42D4-81C7-7334350544D9}">
      <dsp:nvSpPr>
        <dsp:cNvPr id="0" name=""/>
        <dsp:cNvSpPr/>
      </dsp:nvSpPr>
      <dsp:spPr>
        <a:xfrm>
          <a:off x="4576562" y="0"/>
          <a:ext cx="2127625" cy="539098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Рыночные модели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76562" y="0"/>
        <a:ext cx="2127625" cy="1617296"/>
      </dsp:txXfrm>
    </dsp:sp>
    <dsp:sp modelId="{F7783A6D-9A32-466C-AEBE-D783089AC6D2}">
      <dsp:nvSpPr>
        <dsp:cNvPr id="0" name=""/>
        <dsp:cNvSpPr/>
      </dsp:nvSpPr>
      <dsp:spPr>
        <a:xfrm>
          <a:off x="4789325" y="1618875"/>
          <a:ext cx="1702100" cy="1625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 сокращенных форм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6933" y="1666483"/>
        <a:ext cx="1606884" cy="1530240"/>
      </dsp:txXfrm>
    </dsp:sp>
    <dsp:sp modelId="{2220F925-3CEC-4178-A797-CB08DC1771D9}">
      <dsp:nvSpPr>
        <dsp:cNvPr id="0" name=""/>
        <dsp:cNvSpPr/>
      </dsp:nvSpPr>
      <dsp:spPr>
        <a:xfrm>
          <a:off x="4789325" y="3494401"/>
          <a:ext cx="1702100" cy="1625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Структурные модели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6933" y="3542009"/>
        <a:ext cx="1606884" cy="1530240"/>
      </dsp:txXfrm>
    </dsp:sp>
    <dsp:sp modelId="{40CF091A-C2C7-4304-953D-24C965B31216}">
      <dsp:nvSpPr>
        <dsp:cNvPr id="0" name=""/>
        <dsp:cNvSpPr/>
      </dsp:nvSpPr>
      <dsp:spPr>
        <a:xfrm>
          <a:off x="6863760" y="0"/>
          <a:ext cx="2127625" cy="5390987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solidFill>
            <a:srgbClr val="FFC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Современные модели</a:t>
          </a:r>
          <a:endParaRPr lang="ru-RU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3760" y="0"/>
        <a:ext cx="2127625" cy="1617296"/>
      </dsp:txXfrm>
    </dsp:sp>
    <dsp:sp modelId="{7374A7CD-2325-44A4-9A88-0C4C10EAEAE0}">
      <dsp:nvSpPr>
        <dsp:cNvPr id="0" name=""/>
        <dsp:cNvSpPr/>
      </dsp:nvSpPr>
      <dsp:spPr>
        <a:xfrm>
          <a:off x="7076522" y="1618875"/>
          <a:ext cx="1702100" cy="1625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Модели нечеткой логики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4130" y="1666483"/>
        <a:ext cx="1606884" cy="1530240"/>
      </dsp:txXfrm>
    </dsp:sp>
    <dsp:sp modelId="{FCE2BEFE-1275-4714-B26E-1BBE2477A506}">
      <dsp:nvSpPr>
        <dsp:cNvPr id="0" name=""/>
        <dsp:cNvSpPr/>
      </dsp:nvSpPr>
      <dsp:spPr>
        <a:xfrm>
          <a:off x="7076522" y="3494401"/>
          <a:ext cx="1702100" cy="1625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Нейронные сети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24130" y="3542009"/>
        <a:ext cx="1606884" cy="1530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F927C1-9B1D-8948-88C7-FBBE450735ED}">
      <dsp:nvSpPr>
        <dsp:cNvPr id="0" name=""/>
        <dsp:cNvSpPr/>
      </dsp:nvSpPr>
      <dsp:spPr>
        <a:xfrm>
          <a:off x="3764003" y="2431744"/>
          <a:ext cx="786455" cy="1299316"/>
        </a:xfrm>
        <a:prstGeom prst="curvedLeftArrow">
          <a:avLst/>
        </a:prstGeom>
        <a:solidFill>
          <a:srgbClr val="FFC000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2EAE00-961F-D14B-9741-88205EFB39E7}">
      <dsp:nvSpPr>
        <dsp:cNvPr id="0" name=""/>
        <dsp:cNvSpPr/>
      </dsp:nvSpPr>
      <dsp:spPr>
        <a:xfrm>
          <a:off x="225014" y="481229"/>
          <a:ext cx="3378734" cy="1013340"/>
        </a:xfrm>
        <a:prstGeom prst="roundRect">
          <a:avLst>
            <a:gd name="adj" fmla="val 16670"/>
          </a:avLst>
        </a:prstGeom>
        <a:solidFill>
          <a:srgbClr val="FFC000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18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 основе модели Мертона оценивается  ценность активов и их волатильность</a:t>
          </a:r>
        </a:p>
      </dsp:txBody>
      <dsp:txXfrm>
        <a:off x="274490" y="530705"/>
        <a:ext cx="3279782" cy="914388"/>
      </dsp:txXfrm>
    </dsp:sp>
    <dsp:sp modelId="{C1295E91-1D52-494D-AEE9-F9A12512F5E3}">
      <dsp:nvSpPr>
        <dsp:cNvPr id="0" name=""/>
        <dsp:cNvSpPr/>
      </dsp:nvSpPr>
      <dsp:spPr>
        <a:xfrm>
          <a:off x="2469095" y="391819"/>
          <a:ext cx="1123805" cy="874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8E913-F840-2B43-87A3-F5E46C1AA64C}">
      <dsp:nvSpPr>
        <dsp:cNvPr id="0" name=""/>
        <dsp:cNvSpPr/>
      </dsp:nvSpPr>
      <dsp:spPr>
        <a:xfrm>
          <a:off x="3666255" y="5227741"/>
          <a:ext cx="910102" cy="1340979"/>
        </a:xfrm>
        <a:prstGeom prst="curvedLeftArrow">
          <a:avLst/>
        </a:prstGeom>
        <a:solidFill>
          <a:srgbClr val="FFC000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0485A-5F45-0B4E-A7C2-CC3383E2D411}">
      <dsp:nvSpPr>
        <dsp:cNvPr id="0" name=""/>
        <dsp:cNvSpPr/>
      </dsp:nvSpPr>
      <dsp:spPr>
        <a:xfrm>
          <a:off x="224986" y="1571852"/>
          <a:ext cx="3332085" cy="999625"/>
        </a:xfrm>
        <a:prstGeom prst="roundRect">
          <a:avLst>
            <a:gd name="adj" fmla="val 16670"/>
          </a:avLst>
        </a:prstGeom>
        <a:solidFill>
          <a:srgbClr val="FFC000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Находится рыночная ценность активов и волатильность активов</a:t>
          </a:r>
        </a:p>
      </dsp:txBody>
      <dsp:txXfrm>
        <a:off x="273792" y="1620658"/>
        <a:ext cx="3234473" cy="902013"/>
      </dsp:txXfrm>
    </dsp:sp>
    <dsp:sp modelId="{49DEFF31-AC12-254C-B927-A37F5D1ECB28}">
      <dsp:nvSpPr>
        <dsp:cNvPr id="0" name=""/>
        <dsp:cNvSpPr/>
      </dsp:nvSpPr>
      <dsp:spPr>
        <a:xfrm>
          <a:off x="4166933" y="1500093"/>
          <a:ext cx="1123805" cy="874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E3988-37AC-4247-A905-5C5429717FFB}">
      <dsp:nvSpPr>
        <dsp:cNvPr id="0" name=""/>
        <dsp:cNvSpPr/>
      </dsp:nvSpPr>
      <dsp:spPr>
        <a:xfrm>
          <a:off x="3724494" y="3885603"/>
          <a:ext cx="797222" cy="1205018"/>
        </a:xfrm>
        <a:prstGeom prst="curvedLeftArrow">
          <a:avLst/>
        </a:prstGeom>
        <a:solidFill>
          <a:srgbClr val="FFC000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4D6B3-9498-824A-AB7D-EB3021DAB842}">
      <dsp:nvSpPr>
        <dsp:cNvPr id="0" name=""/>
        <dsp:cNvSpPr/>
      </dsp:nvSpPr>
      <dsp:spPr>
        <a:xfrm>
          <a:off x="207931" y="2615580"/>
          <a:ext cx="3332085" cy="999625"/>
        </a:xfrm>
        <a:prstGeom prst="roundRect">
          <a:avLst>
            <a:gd name="adj" fmla="val 16670"/>
          </a:avLst>
        </a:prstGeom>
        <a:solidFill>
          <a:srgbClr val="FFC000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Используется функция минимизации для решения систем уравнений</a:t>
          </a:r>
        </a:p>
      </dsp:txBody>
      <dsp:txXfrm>
        <a:off x="256737" y="2664386"/>
        <a:ext cx="3234473" cy="902013"/>
      </dsp:txXfrm>
    </dsp:sp>
    <dsp:sp modelId="{ED32A25D-E154-E945-9B3D-1A5A49503E76}">
      <dsp:nvSpPr>
        <dsp:cNvPr id="0" name=""/>
        <dsp:cNvSpPr/>
      </dsp:nvSpPr>
      <dsp:spPr>
        <a:xfrm>
          <a:off x="5888096" y="2670191"/>
          <a:ext cx="1123805" cy="874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568EAC-FF78-984C-9C23-0C44A39AB338}">
      <dsp:nvSpPr>
        <dsp:cNvPr id="0" name=""/>
        <dsp:cNvSpPr/>
      </dsp:nvSpPr>
      <dsp:spPr>
        <a:xfrm>
          <a:off x="3634493" y="1111860"/>
          <a:ext cx="714291" cy="1102945"/>
        </a:xfrm>
        <a:prstGeom prst="curvedLeftArrow">
          <a:avLst/>
        </a:prstGeom>
        <a:solidFill>
          <a:srgbClr val="FFC000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EC3EE0-7B35-0E49-9954-89D00AD83DFB}">
      <dsp:nvSpPr>
        <dsp:cNvPr id="0" name=""/>
        <dsp:cNvSpPr/>
      </dsp:nvSpPr>
      <dsp:spPr>
        <a:xfrm>
          <a:off x="194090" y="3645902"/>
          <a:ext cx="3332085" cy="999625"/>
        </a:xfrm>
        <a:prstGeom prst="roundRect">
          <a:avLst>
            <a:gd name="adj" fmla="val 16670"/>
          </a:avLst>
        </a:prstGeom>
        <a:solidFill>
          <a:srgbClr val="FFC000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Рассчитывается расстояние до дефолта и вероятность дефолта</a:t>
          </a:r>
        </a:p>
      </dsp:txBody>
      <dsp:txXfrm>
        <a:off x="242896" y="3694708"/>
        <a:ext cx="3234473" cy="902013"/>
      </dsp:txXfrm>
    </dsp:sp>
    <dsp:sp modelId="{A59B638E-D0B4-044E-9BC8-3264F9F2D3C0}">
      <dsp:nvSpPr>
        <dsp:cNvPr id="0" name=""/>
        <dsp:cNvSpPr/>
      </dsp:nvSpPr>
      <dsp:spPr>
        <a:xfrm>
          <a:off x="7609258" y="3783848"/>
          <a:ext cx="1123805" cy="874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8AC1D5-7F00-2142-94B9-22EBAD9632C0}">
      <dsp:nvSpPr>
        <dsp:cNvPr id="0" name=""/>
        <dsp:cNvSpPr/>
      </dsp:nvSpPr>
      <dsp:spPr>
        <a:xfrm rot="16441963" flipH="1" flipV="1">
          <a:off x="8464454" y="6025362"/>
          <a:ext cx="45627" cy="534993"/>
        </a:xfrm>
        <a:prstGeom prst="flowChartConnector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5B844-1580-6A47-86B8-2F902C8F8094}">
      <dsp:nvSpPr>
        <dsp:cNvPr id="0" name=""/>
        <dsp:cNvSpPr/>
      </dsp:nvSpPr>
      <dsp:spPr>
        <a:xfrm>
          <a:off x="204477" y="4700952"/>
          <a:ext cx="3331869" cy="999625"/>
        </a:xfrm>
        <a:prstGeom prst="roundRect">
          <a:avLst>
            <a:gd name="adj" fmla="val 16670"/>
          </a:avLst>
        </a:prstGeom>
        <a:solidFill>
          <a:srgbClr val="FFC000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Рассчитывается корреляция</a:t>
          </a:r>
        </a:p>
      </dsp:txBody>
      <dsp:txXfrm>
        <a:off x="253283" y="4749758"/>
        <a:ext cx="3234257" cy="902013"/>
      </dsp:txXfrm>
    </dsp:sp>
    <dsp:sp modelId="{3E7410CC-366B-1545-8A40-EF9815659E47}">
      <dsp:nvSpPr>
        <dsp:cNvPr id="0" name=""/>
        <dsp:cNvSpPr/>
      </dsp:nvSpPr>
      <dsp:spPr>
        <a:xfrm>
          <a:off x="9330313" y="4856041"/>
          <a:ext cx="1123805" cy="874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8FB2B-1FE2-8840-A6D2-C57889E4DA70}">
      <dsp:nvSpPr>
        <dsp:cNvPr id="0" name=""/>
        <dsp:cNvSpPr/>
      </dsp:nvSpPr>
      <dsp:spPr>
        <a:xfrm>
          <a:off x="189616" y="5786871"/>
          <a:ext cx="3331869" cy="999625"/>
        </a:xfrm>
        <a:prstGeom prst="roundRect">
          <a:avLst>
            <a:gd name="adj" fmla="val 16670"/>
          </a:avLst>
        </a:prstGeom>
        <a:solidFill>
          <a:srgbClr val="FFC000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Рассчитывается </a:t>
          </a: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стандартизированная ценность активов</a:t>
          </a:r>
        </a:p>
      </dsp:txBody>
      <dsp:txXfrm>
        <a:off x="238422" y="5835677"/>
        <a:ext cx="3234257" cy="902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4EC6A-8A81-3B4A-9000-0484FCABBC1E}" type="datetimeFigureOut">
              <a:rPr lang="ru-RU" smtClean="0"/>
              <a:t>23.09.2019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785F7-5F46-2A4A-BF51-2630A7BFF9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4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785F7-5F46-2A4A-BF51-2630A7BFF97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33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785F7-5F46-2A4A-BF51-2630A7BFF97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514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785F7-5F46-2A4A-BF51-2630A7BFF97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13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785F7-5F46-2A4A-BF51-2630A7BFF97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53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C785F7-5F46-2A4A-BF51-2630A7BFF979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93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AA9B1-A66C-984B-9F98-28541416D83E}" type="datetime1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05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5D4F2-CC20-1A49-805C-4D7C83A436C9}" type="datetime1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2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696A-8799-5D49-B315-DC27592CECAA}" type="datetime1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858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ED910-47A9-7242-95EE-F37DF769780E}" type="datetime1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96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16FB-DD29-CD49-B6A8-A1B387A87E12}" type="datetime1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60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F785F-6B20-3A41-9F43-84B78CFBD4B8}" type="datetime1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34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8814C-A79D-D546-A078-5605C06F5705}" type="datetime1">
              <a:rPr lang="ru-RU" smtClean="0"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8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509F-E27E-FE48-A08D-C2AA5AEA703C}" type="datetime1">
              <a:rPr lang="ru-RU" smtClean="0"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9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13CD4-3524-D94A-8728-4F28474545A5}" type="datetime1">
              <a:rPr lang="ru-RU" smtClean="0"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001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4FDC-BA2C-CA41-A6D1-1E7DF2F813B1}" type="datetime1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4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C4641-7D69-654E-8A77-95645C6064DD}" type="datetime1">
              <a:rPr lang="ru-RU" smtClean="0"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0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05BA-EAA1-DD4A-B697-5B6D6C38FB38}" type="datetime1">
              <a:rPr lang="ru-RU" smtClean="0"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97A2-AEBD-47C4-BBB7-5382DCA9E4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1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4728" y="2141034"/>
            <a:ext cx="9540605" cy="2472712"/>
          </a:xfrm>
        </p:spPr>
        <p:txBody>
          <a:bodyPr>
            <a:noAutofit/>
          </a:bodyPr>
          <a:lstStyle/>
          <a:p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АКАДЕМИЯ НАРОДНОГО ХОЗЯЙСТВА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СЛУЖБЫ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ПРЕЗИДЕНТЕ РОССИЙСКОЙ ФЕДЕРАЦИИ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школа финансов и менеджмента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научно-исследовательского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семинара Высшей школы финансов и менеджмента «Количественные методы в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финансах»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«Построение модели расчета кредитного риска портфеля негосударственного пенсионного фонда с использованием модели Мертона»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03920" y="4773058"/>
            <a:ext cx="3688080" cy="208494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работы:</a:t>
            </a:r>
          </a:p>
          <a:p>
            <a:pPr algn="l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Васин О.А.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работы: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ф–м. наук, профессор, зав. кафедрой корпоративных финансов, инвестиционного проектирования и оценки им. М.А. Лимитовского, </a:t>
            </a:r>
          </a:p>
          <a:p>
            <a:pPr algn="l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Минасян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В.Б.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6340459D-FBF0-3C4A-BB5C-EFF5EA60FD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336" y="0"/>
            <a:ext cx="884663" cy="1446059"/>
          </a:xfrm>
          <a:prstGeom prst="rect">
            <a:avLst/>
          </a:prstGeom>
          <a:ln w="57150" cmpd="thickThin">
            <a:noFill/>
            <a:miter lim="800000"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79FD3E-68EA-5549-9ED1-1A7575AB36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" y="5323274"/>
            <a:ext cx="4030503" cy="13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2221B1-CE29-9F49-9936-989E17EDF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9" y="164428"/>
            <a:ext cx="11238053" cy="7292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Однофакторная модель оценки ценности активов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A4CB2E8-A269-414E-AA16-EC6A575EBB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0913" y="1274989"/>
                <a:ext cx="11651087" cy="5484625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ru-RU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b="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𝑍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определению: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𝑉𝐴𝑅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𝑉𝐴𝑅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𝑉𝐴𝑅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𝑉𝐴𝑅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𝑉𝐴𝑅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𝑉𝐴𝑅</m:t>
                      </m:r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6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Дефолт произойдет,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𝑃𝐷</m:t>
                        </m:r>
                      </m:e>
                    </m:d>
                  </m:oMath>
                </a14:m>
                <a:endParaRPr lang="en-US" sz="2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600" b="0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600" b="0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sz="2600" b="0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600" b="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sz="2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600" b="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6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𝑃𝐷</m:t>
                          </m:r>
                        </m:e>
                      </m:d>
                    </m:oMath>
                  </m:oMathPara>
                </a14:m>
                <a:endParaRPr lang="en-US" sz="2600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CA4CB2E8-A269-414E-AA16-EC6A575EBB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0913" y="1274989"/>
                <a:ext cx="11651087" cy="5484625"/>
              </a:xfrm>
              <a:blipFill>
                <a:blip r:embed="rId3"/>
                <a:stretch>
                  <a:fillRect l="-4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Дуга 3">
            <a:extLst>
              <a:ext uri="{FF2B5EF4-FFF2-40B4-BE49-F238E27FC236}">
                <a16:creationId xmlns:a16="http://schemas.microsoft.com/office/drawing/2014/main" id="{34AFA1A9-6BA2-AC4B-9CEC-A14DA24A3902}"/>
              </a:ext>
            </a:extLst>
          </p:cNvPr>
          <p:cNvSpPr/>
          <p:nvPr/>
        </p:nvSpPr>
        <p:spPr>
          <a:xfrm rot="8104874">
            <a:off x="5646880" y="1146491"/>
            <a:ext cx="1626584" cy="1520250"/>
          </a:xfrm>
          <a:prstGeom prst="arc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уга 4">
            <a:extLst>
              <a:ext uri="{FF2B5EF4-FFF2-40B4-BE49-F238E27FC236}">
                <a16:creationId xmlns:a16="http://schemas.microsoft.com/office/drawing/2014/main" id="{6711C38F-FA60-CD47-BFD0-DD2719C83DC8}"/>
              </a:ext>
            </a:extLst>
          </p:cNvPr>
          <p:cNvSpPr/>
          <p:nvPr/>
        </p:nvSpPr>
        <p:spPr>
          <a:xfrm rot="8104874">
            <a:off x="7604233" y="1146490"/>
            <a:ext cx="1626584" cy="1520250"/>
          </a:xfrm>
          <a:prstGeom prst="arc">
            <a:avLst/>
          </a:prstGeom>
          <a:ln w="349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726C0-230C-1C44-AF57-5B5F81239CD6}"/>
              </a:ext>
            </a:extLst>
          </p:cNvPr>
          <p:cNvSpPr txBox="1"/>
          <p:nvPr/>
        </p:nvSpPr>
        <p:spPr>
          <a:xfrm>
            <a:off x="4857309" y="2867668"/>
            <a:ext cx="215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Систематический риск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BA7CB2-2C86-D440-8EB7-E348C300B888}"/>
              </a:ext>
            </a:extLst>
          </p:cNvPr>
          <p:cNvSpPr txBox="1"/>
          <p:nvPr/>
        </p:nvSpPr>
        <p:spPr>
          <a:xfrm>
            <a:off x="7957391" y="2867669"/>
            <a:ext cx="2155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Специфический риск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4C4EE1A3-7BAF-364F-BB8B-BB5C10EF64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871578"/>
                  </p:ext>
                </p:extLst>
              </p:nvPr>
            </p:nvGraphicFramePr>
            <p:xfrm>
              <a:off x="6460172" y="4129696"/>
              <a:ext cx="3183040" cy="7596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83040">
                      <a:extLst>
                        <a:ext uri="{9D8B030D-6E8A-4147-A177-3AD203B41FA5}">
                          <a16:colId xmlns:a16="http://schemas.microsoft.com/office/drawing/2014/main" val="1149895141"/>
                        </a:ext>
                      </a:extLst>
                    </a:gridCol>
                  </a:tblGrid>
                  <a:tr h="75967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𝛂</m:t>
                                </m:r>
                                <m:r>
                                  <a:rPr lang="en-US" sz="2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𝛃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043109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4C4EE1A3-7BAF-364F-BB8B-BB5C10EF64A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871578"/>
                  </p:ext>
                </p:extLst>
              </p:nvPr>
            </p:nvGraphicFramePr>
            <p:xfrm>
              <a:off x="6460172" y="4129696"/>
              <a:ext cx="3183040" cy="7596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83040">
                      <a:extLst>
                        <a:ext uri="{9D8B030D-6E8A-4147-A177-3AD203B41FA5}">
                          <a16:colId xmlns:a16="http://schemas.microsoft.com/office/drawing/2014/main" val="1149895141"/>
                        </a:ext>
                      </a:extLst>
                    </a:gridCol>
                  </a:tblGrid>
                  <a:tr h="75967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t="-1667" r="3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043109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Выгнутая вправо стрелка 11">
            <a:extLst>
              <a:ext uri="{FF2B5EF4-FFF2-40B4-BE49-F238E27FC236}">
                <a16:creationId xmlns:a16="http://schemas.microsoft.com/office/drawing/2014/main" id="{537A9F0F-9B84-2D45-AAAF-7F2F29373072}"/>
              </a:ext>
            </a:extLst>
          </p:cNvPr>
          <p:cNvSpPr/>
          <p:nvPr/>
        </p:nvSpPr>
        <p:spPr>
          <a:xfrm>
            <a:off x="9821761" y="2430719"/>
            <a:ext cx="965317" cy="2106592"/>
          </a:xfrm>
          <a:prstGeom prst="curvedLeftArrow">
            <a:avLst/>
          </a:prstGeom>
          <a:solidFill>
            <a:srgbClr val="C00000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>
                <a:extLst>
                  <a:ext uri="{FF2B5EF4-FFF2-40B4-BE49-F238E27FC236}">
                    <a16:creationId xmlns:a16="http://schemas.microsoft.com/office/drawing/2014/main" id="{43C0A873-AE2D-C84E-9C6E-3B4D306D40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1098238"/>
                  </p:ext>
                </p:extLst>
              </p:nvPr>
            </p:nvGraphicFramePr>
            <p:xfrm>
              <a:off x="5354754" y="1594995"/>
              <a:ext cx="3939504" cy="8357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9504">
                      <a:extLst>
                        <a:ext uri="{9D8B030D-6E8A-4147-A177-3AD203B41FA5}">
                          <a16:colId xmlns:a16="http://schemas.microsoft.com/office/drawing/2014/main" val="807549205"/>
                        </a:ext>
                      </a:extLst>
                    </a:gridCol>
                  </a:tblGrid>
                  <a:tr h="72920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  <m:r>
                                  <a:rPr lang="en-US" sz="2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bSup>
                                      <m:sSubSupPr>
                                        <m:ctrlP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ru-RU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rad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54199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>
                <a:extLst>
                  <a:ext uri="{FF2B5EF4-FFF2-40B4-BE49-F238E27FC236}">
                    <a16:creationId xmlns:a16="http://schemas.microsoft.com/office/drawing/2014/main" id="{43C0A873-AE2D-C84E-9C6E-3B4D306D404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91098238"/>
                  </p:ext>
                </p:extLst>
              </p:nvPr>
            </p:nvGraphicFramePr>
            <p:xfrm>
              <a:off x="5354754" y="1594995"/>
              <a:ext cx="3939504" cy="8357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939504">
                      <a:extLst>
                        <a:ext uri="{9D8B030D-6E8A-4147-A177-3AD203B41FA5}">
                          <a16:colId xmlns:a16="http://schemas.microsoft.com/office/drawing/2014/main" val="807549205"/>
                        </a:ext>
                      </a:extLst>
                    </a:gridCol>
                  </a:tblGrid>
                  <a:tr h="83572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b="14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5554199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2F402DF4-C8C2-0048-8AB0-1C9E0B3D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7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C8AB8-4643-1E4A-9659-6DA25FF9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676" y="-2133"/>
            <a:ext cx="5602648" cy="67211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[1/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8BED1D-CF1C-BE48-A94A-2516DC6B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30036"/>
            <a:ext cx="11049000" cy="4846927"/>
          </a:xfrm>
        </p:spPr>
        <p:txBody>
          <a:bodyPr>
            <a:normAutofit/>
          </a:bodyPr>
          <a:lstStyle/>
          <a:p>
            <a:endParaRPr lang="ru-RU" i="1" dirty="0"/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43FE9362-AE7B-384E-B2CA-DB8418332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476290"/>
              </p:ext>
            </p:extLst>
          </p:nvPr>
        </p:nvGraphicFramePr>
        <p:xfrm>
          <a:off x="152400" y="949387"/>
          <a:ext cx="11887200" cy="523863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287571">
                  <a:extLst>
                    <a:ext uri="{9D8B030D-6E8A-4147-A177-3AD203B41FA5}">
                      <a16:colId xmlns:a16="http://schemas.microsoft.com/office/drawing/2014/main" val="2497792570"/>
                    </a:ext>
                  </a:extLst>
                </a:gridCol>
                <a:gridCol w="5599629">
                  <a:extLst>
                    <a:ext uri="{9D8B030D-6E8A-4147-A177-3AD203B41FA5}">
                      <a16:colId xmlns:a16="http://schemas.microsoft.com/office/drawing/2014/main" val="1518528461"/>
                    </a:ext>
                  </a:extLst>
                </a:gridCol>
              </a:tblGrid>
              <a:tr h="523863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Горнодобывающая промышленность:</a:t>
                      </a:r>
                    </a:p>
                    <a:p>
                      <a:pPr lvl="0" algn="l"/>
                      <a:r>
                        <a:rPr lang="ru-RU" dirty="0"/>
                        <a:t>АК «АЛРОСА»</a:t>
                      </a:r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Металлургическая промышленность:</a:t>
                      </a:r>
                    </a:p>
                    <a:p>
                      <a:pPr lvl="0" algn="l"/>
                      <a:r>
                        <a:rPr lang="ru-RU" dirty="0"/>
                        <a:t>ПАО «ГМК «Норильский никель»</a:t>
                      </a:r>
                    </a:p>
                    <a:p>
                      <a:pPr lvl="0" algn="l"/>
                      <a:r>
                        <a:rPr lang="ru-RU" dirty="0"/>
                        <a:t>ПАО «Магнитогорский металлургический комбинат»</a:t>
                      </a:r>
                    </a:p>
                    <a:p>
                      <a:pPr lvl="0" algn="l"/>
                      <a:r>
                        <a:rPr lang="ru-RU" dirty="0"/>
                        <a:t>ПАО «Новолипецкий металлургический комбинат»</a:t>
                      </a:r>
                    </a:p>
                    <a:p>
                      <a:pPr lvl="0" algn="l"/>
                      <a:r>
                        <a:rPr lang="ru-RU" dirty="0"/>
                        <a:t>ОК «РУСАЛ»</a:t>
                      </a:r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Телекоммуникационная отрасль:</a:t>
                      </a:r>
                    </a:p>
                    <a:p>
                      <a:pPr lvl="0" algn="l"/>
                      <a:r>
                        <a:rPr lang="ru-RU" dirty="0"/>
                        <a:t>ПАО «Ростелеком»</a:t>
                      </a:r>
                    </a:p>
                    <a:p>
                      <a:pPr lvl="0" algn="l"/>
                      <a:r>
                        <a:rPr lang="ru-RU" dirty="0"/>
                        <a:t>ПАО «Мегафон»</a:t>
                      </a:r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Торговля:</a:t>
                      </a:r>
                    </a:p>
                    <a:p>
                      <a:pPr lvl="0" algn="l"/>
                      <a:r>
                        <a:rPr lang="ru-RU" dirty="0"/>
                        <a:t>ПАО «Магнит»</a:t>
                      </a:r>
                    </a:p>
                    <a:p>
                      <a:pPr lvl="0"/>
                      <a:endParaRPr lang="ru-RU" dirty="0"/>
                    </a:p>
                    <a:p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Нефтедобывающая промышленность:</a:t>
                      </a:r>
                    </a:p>
                    <a:p>
                      <a:pPr lvl="0" algn="l"/>
                      <a:r>
                        <a:rPr lang="ru-RU" dirty="0"/>
                        <a:t>ПАО «НК «Роснефть»</a:t>
                      </a:r>
                    </a:p>
                    <a:p>
                      <a:pPr lvl="0" algn="l"/>
                      <a:r>
                        <a:rPr lang="ru-RU" dirty="0"/>
                        <a:t>ПАО «НК «Лукойл»</a:t>
                      </a:r>
                    </a:p>
                    <a:p>
                      <a:pPr lvl="0" algn="l"/>
                      <a:r>
                        <a:rPr lang="ru-RU" dirty="0"/>
                        <a:t>ПАО «АНК «</a:t>
                      </a:r>
                      <a:r>
                        <a:rPr lang="ru-RU" dirty="0" err="1"/>
                        <a:t>Башнефть</a:t>
                      </a:r>
                      <a:r>
                        <a:rPr lang="ru-RU" dirty="0"/>
                        <a:t>»</a:t>
                      </a:r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Газодобывающая промышленность:</a:t>
                      </a:r>
                    </a:p>
                    <a:p>
                      <a:pPr lvl="0" algn="l"/>
                      <a:r>
                        <a:rPr lang="ru-RU" dirty="0"/>
                        <a:t>ПАО «Газпром»</a:t>
                      </a:r>
                    </a:p>
                    <a:p>
                      <a:pPr lvl="0" algn="l"/>
                      <a:r>
                        <a:rPr lang="ru-RU" dirty="0"/>
                        <a:t>ПАО «НОВАТЭК»</a:t>
                      </a:r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Энергетическая промышленность:</a:t>
                      </a:r>
                    </a:p>
                    <a:p>
                      <a:pPr lvl="0" algn="l"/>
                      <a:r>
                        <a:rPr lang="ru-RU" dirty="0"/>
                        <a:t>ПАО «ФСК «ЕЭС»</a:t>
                      </a:r>
                    </a:p>
                    <a:p>
                      <a:pPr lvl="0" algn="l"/>
                      <a:r>
                        <a:rPr lang="ru-RU" dirty="0"/>
                        <a:t>ПАО «</a:t>
                      </a:r>
                      <a:r>
                        <a:rPr lang="ru-RU" dirty="0" err="1"/>
                        <a:t>РусГидро</a:t>
                      </a:r>
                      <a:r>
                        <a:rPr lang="ru-RU" dirty="0"/>
                        <a:t>»</a:t>
                      </a:r>
                    </a:p>
                    <a:p>
                      <a:pPr lvl="0" algn="l"/>
                      <a:r>
                        <a:rPr lang="ru-RU" dirty="0"/>
                        <a:t>ПАО «Мосэнерго»</a:t>
                      </a:r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dirty="0"/>
                        <a:t>Транспортная промышленность:</a:t>
                      </a:r>
                    </a:p>
                    <a:p>
                      <a:pPr lvl="0" algn="l"/>
                      <a:r>
                        <a:rPr lang="ru-RU" dirty="0"/>
                        <a:t>ПАО «Аэрофлот»</a:t>
                      </a:r>
                    </a:p>
                    <a:p>
                      <a:pPr lvl="0"/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839464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83C08-56F1-EE47-81A6-1189B1AC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2747800-C30D-0646-BC5B-781D473A9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310" y="824247"/>
            <a:ext cx="11655380" cy="588564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горизонт: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Рыночные данные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котировки акций компаний;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капитализация компаний;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волатильность капитализации;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безрисковой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ставки.</a:t>
            </a:r>
          </a:p>
          <a:p>
            <a:pPr>
              <a:buFont typeface="Wingdings" pitchFamily="2" charset="2"/>
              <a:buChar char="§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Бухгалтерские данны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е: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обязательств компании (квартальные данные)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Модельные данные: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моделируемая величина рыночной капитализации;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моделируемая волатильность рыночной капитализации.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бы избегнуть «ступенчатость» данных был применен метод интерполяции данных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7F7AFD-4FF2-DC43-A4B5-F855B8DD4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12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F04B28C-F537-B448-9AA9-D8EA2F66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676" y="53675"/>
            <a:ext cx="5602648" cy="67211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0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63C47AB-120E-C44D-A3CB-371A03EC73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945764"/>
              </p:ext>
            </p:extLst>
          </p:nvPr>
        </p:nvGraphicFramePr>
        <p:xfrm>
          <a:off x="59917" y="0"/>
          <a:ext cx="11951974" cy="685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E6DA5B-F8C5-9E4F-ACB0-2D1AD852F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13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8CBC80C-CD12-AD48-904C-D59025579BA2}"/>
                  </a:ext>
                </a:extLst>
              </p:cNvPr>
              <p:cNvSpPr/>
              <p:nvPr/>
            </p:nvSpPr>
            <p:spPr>
              <a:xfrm>
                <a:off x="6830291" y="758985"/>
                <a:ext cx="4170218" cy="1117998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𝑟𝑇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B8CBC80C-CD12-AD48-904C-D59025579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291" y="758985"/>
                <a:ext cx="4170218" cy="1117998"/>
              </a:xfrm>
              <a:prstGeom prst="rect">
                <a:avLst/>
              </a:prstGeom>
              <a:blipFill>
                <a:blip r:embed="rId7"/>
                <a:stretch>
                  <a:fillRect l="-44545" t="-208989" b="-2955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28E13D-EC8D-AA45-B5A8-2962291DEDA7}"/>
                  </a:ext>
                </a:extLst>
              </p:cNvPr>
              <p:cNvSpPr txBox="1"/>
              <p:nvPr/>
            </p:nvSpPr>
            <p:spPr>
              <a:xfrm>
                <a:off x="6830291" y="1989605"/>
                <a:ext cx="2646219" cy="88428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A28E13D-EC8D-AA45-B5A8-2962291DE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291" y="1989605"/>
                <a:ext cx="2646219" cy="884281"/>
              </a:xfrm>
              <a:prstGeom prst="rect">
                <a:avLst/>
              </a:prstGeom>
              <a:blipFill>
                <a:blip r:embed="rId8"/>
                <a:stretch>
                  <a:fillRect l="-59048" t="-226761" b="-3225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>
                <a:extLst>
                  <a:ext uri="{FF2B5EF4-FFF2-40B4-BE49-F238E27FC236}">
                    <a16:creationId xmlns:a16="http://schemas.microsoft.com/office/drawing/2014/main" id="{04D733B7-0FB9-8D4B-A5DD-E2070F236F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30291" y="4200447"/>
                <a:ext cx="2743200" cy="89017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4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𝐷𝐷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𝑃𝐷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𝐷𝐷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Объект 2">
                <a:extLst>
                  <a:ext uri="{FF2B5EF4-FFF2-40B4-BE49-F238E27FC236}">
                    <a16:creationId xmlns:a16="http://schemas.microsoft.com/office/drawing/2014/main" id="{04D733B7-0FB9-8D4B-A5DD-E2070F236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291" y="4200447"/>
                <a:ext cx="2743200" cy="890171"/>
              </a:xfrm>
              <a:prstGeom prst="rect">
                <a:avLst/>
              </a:prstGeom>
              <a:blipFill>
                <a:blip r:embed="rId9"/>
                <a:stretch>
                  <a:fillRect b="-13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D9DD92F3-F4F8-F140-B8FD-82D4CF82C87C}"/>
                  </a:ext>
                </a:extLst>
              </p:cNvPr>
              <p:cNvSpPr/>
              <p:nvPr/>
            </p:nvSpPr>
            <p:spPr>
              <a:xfrm>
                <a:off x="6820936" y="2986509"/>
                <a:ext cx="5311147" cy="104637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:endParaRPr lang="ru-RU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𝑚𝑜𝑑𝑒𝑙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𝑜𝑏𝑠𝑒𝑟𝑣𝑒𝑑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𝑚𝑜𝑑𝑒𝑙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𝑜𝑏𝑠𝑒𝑟𝑣𝑒𝑑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D9DD92F3-F4F8-F140-B8FD-82D4CF82C8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936" y="2986509"/>
                <a:ext cx="5311147" cy="10463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Объект 2">
                <a:extLst>
                  <a:ext uri="{FF2B5EF4-FFF2-40B4-BE49-F238E27FC236}">
                    <a16:creationId xmlns:a16="http://schemas.microsoft.com/office/drawing/2014/main" id="{29B1F59E-684C-BC49-9937-EB22C85E0C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20936" y="5320505"/>
                <a:ext cx="2904955" cy="890171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ru-RU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Объект 2">
                <a:extLst>
                  <a:ext uri="{FF2B5EF4-FFF2-40B4-BE49-F238E27FC236}">
                    <a16:creationId xmlns:a16="http://schemas.microsoft.com/office/drawing/2014/main" id="{29B1F59E-684C-BC49-9937-EB22C85E0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0936" y="5320505"/>
                <a:ext cx="2904955" cy="89017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3202CE9-3502-4842-AED6-16276A57E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4404" y="-76015"/>
            <a:ext cx="5602648" cy="672116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69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F04B28C-F537-B448-9AA9-D8EA2F66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676" y="53675"/>
            <a:ext cx="6280398" cy="67211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Интерполяция данных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[1/2]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315735"/>
              </p:ext>
            </p:extLst>
          </p:nvPr>
        </p:nvGraphicFramePr>
        <p:xfrm>
          <a:off x="464979" y="3970958"/>
          <a:ext cx="4606373" cy="2385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693265"/>
              </p:ext>
            </p:extLst>
          </p:nvPr>
        </p:nvGraphicFramePr>
        <p:xfrm>
          <a:off x="499352" y="8843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343843"/>
              </p:ext>
            </p:extLst>
          </p:nvPr>
        </p:nvGraphicFramePr>
        <p:xfrm>
          <a:off x="6202681" y="3970958"/>
          <a:ext cx="459477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529603"/>
              </p:ext>
            </p:extLst>
          </p:nvPr>
        </p:nvGraphicFramePr>
        <p:xfrm>
          <a:off x="6313004" y="884317"/>
          <a:ext cx="45951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522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15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F04B28C-F537-B448-9AA9-D8EA2F66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676" y="53675"/>
            <a:ext cx="6280398" cy="67211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Интерполяция данных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[2/2]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526089"/>
              </p:ext>
            </p:extLst>
          </p:nvPr>
        </p:nvGraphicFramePr>
        <p:xfrm>
          <a:off x="632051" y="36131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5815594"/>
              </p:ext>
            </p:extLst>
          </p:nvPr>
        </p:nvGraphicFramePr>
        <p:xfrm>
          <a:off x="632051" y="8777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249500"/>
              </p:ext>
            </p:extLst>
          </p:nvPr>
        </p:nvGraphicFramePr>
        <p:xfrm>
          <a:off x="6014901" y="8777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187730"/>
              </p:ext>
            </p:extLst>
          </p:nvPr>
        </p:nvGraphicFramePr>
        <p:xfrm>
          <a:off x="5785213" y="362095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838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16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18" y="904964"/>
            <a:ext cx="11021963" cy="4563112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BB5659C-846A-6544-A4C8-ACFA0301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920" y="0"/>
            <a:ext cx="7376160" cy="49784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в среде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2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17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93F8B-62DB-F64A-8F78-FAB346878531}"/>
              </a:ext>
            </a:extLst>
          </p:cNvPr>
          <p:cNvSpPr txBox="1"/>
          <p:nvPr/>
        </p:nvSpPr>
        <p:spPr>
          <a:xfrm>
            <a:off x="2740630" y="-105611"/>
            <a:ext cx="6710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Волатильность компаний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[1/2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14198296"/>
              </p:ext>
            </p:extLst>
          </p:nvPr>
        </p:nvGraphicFramePr>
        <p:xfrm>
          <a:off x="496711" y="485422"/>
          <a:ext cx="11571111" cy="587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029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18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93F8B-62DB-F64A-8F78-FAB346878531}"/>
              </a:ext>
            </a:extLst>
          </p:cNvPr>
          <p:cNvSpPr txBox="1"/>
          <p:nvPr/>
        </p:nvSpPr>
        <p:spPr>
          <a:xfrm>
            <a:off x="2740630" y="-105611"/>
            <a:ext cx="6710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Волатильность компаний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36151461"/>
              </p:ext>
            </p:extLst>
          </p:nvPr>
        </p:nvGraphicFramePr>
        <p:xfrm>
          <a:off x="327378" y="602276"/>
          <a:ext cx="11638844" cy="5754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3899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8F5805-68FF-3746-B64A-106DE9D3A8AE}"/>
              </a:ext>
            </a:extLst>
          </p:cNvPr>
          <p:cNvSpPr txBox="1">
            <a:spLocks/>
          </p:cNvSpPr>
          <p:nvPr/>
        </p:nvSpPr>
        <p:spPr>
          <a:xfrm>
            <a:off x="4042105" y="266217"/>
            <a:ext cx="5256441" cy="672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C84F108-9DB7-F843-AD40-8C5DF343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131C819-5EF5-8846-A6BC-3F050D1A5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432791"/>
              </p:ext>
            </p:extLst>
          </p:nvPr>
        </p:nvGraphicFramePr>
        <p:xfrm>
          <a:off x="-1" y="0"/>
          <a:ext cx="1219200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7893F8B-62DB-F64A-8F78-FAB346878531}"/>
              </a:ext>
            </a:extLst>
          </p:cNvPr>
          <p:cNvSpPr txBox="1"/>
          <p:nvPr/>
        </p:nvSpPr>
        <p:spPr>
          <a:xfrm>
            <a:off x="1856056" y="-105611"/>
            <a:ext cx="84798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вероятностей дефолта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[1/2]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77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01F7ACD-8792-D54F-A208-84128F3D0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3380"/>
            <a:ext cx="10896600" cy="4977932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данной работы – разработка модели прогнозирования кредитного риска портфеля инвестиций негосударственного пенсионного фонда (НПФ) при помощи численных методов с учетом корреляции вероятностей дефолта корпоративных заемщиков;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исследования являются финансовые инструменты российских компаний, подверженных кредитному риску; 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исследования являются модели и методы оценки вероятностей дефолта и кредитного риска облигационного портфеля НПФ.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5AE997-E015-C448-971F-2556296A8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2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5561B68-661B-D24D-A85B-DFFB54AC3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781" y="84082"/>
            <a:ext cx="6446405" cy="437667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[1/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1781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4656B17-42D4-FB44-8855-B67869E6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20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6A1C3-3845-664E-AFA3-8CB02213FE72}"/>
              </a:ext>
            </a:extLst>
          </p:cNvPr>
          <p:cNvSpPr txBox="1"/>
          <p:nvPr/>
        </p:nvSpPr>
        <p:spPr>
          <a:xfrm>
            <a:off x="1850780" y="-114301"/>
            <a:ext cx="8490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вероятностей дефолта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[2/2]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1939ECEC-6A3A-F142-A01B-E333FF1BA5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099379"/>
              </p:ext>
            </p:extLst>
          </p:nvPr>
        </p:nvGraphicFramePr>
        <p:xfrm>
          <a:off x="0" y="457200"/>
          <a:ext cx="12191998" cy="644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28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31883"/>
            <a:ext cx="10515600" cy="11065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волатильности акций компаний на вероятность дефолта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[1/2]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71374" y="6300377"/>
            <a:ext cx="2743200" cy="365125"/>
          </a:xfrm>
        </p:spPr>
        <p:txBody>
          <a:bodyPr/>
          <a:lstStyle/>
          <a:p>
            <a:fld id="{741A97A2-AEBD-47C4-BBB7-5382DCA9E47F}" type="slidenum">
              <a:rPr lang="ru-RU" smtClean="0"/>
              <a:t>21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24790254"/>
              </p:ext>
            </p:extLst>
          </p:nvPr>
        </p:nvGraphicFramePr>
        <p:xfrm>
          <a:off x="109386" y="2472360"/>
          <a:ext cx="5368222" cy="315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95112433"/>
              </p:ext>
            </p:extLst>
          </p:nvPr>
        </p:nvGraphicFramePr>
        <p:xfrm>
          <a:off x="6374423" y="2472360"/>
          <a:ext cx="5140151" cy="3155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10861" y="1756798"/>
            <a:ext cx="298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вероятности дефолта от волатильности акций компании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Русал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0015" y="1756799"/>
            <a:ext cx="298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вероятности дефолта от волатильности акций компании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ФСК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72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22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9460027"/>
              </p:ext>
            </p:extLst>
          </p:nvPr>
        </p:nvGraphicFramePr>
        <p:xfrm>
          <a:off x="3779782" y="1464595"/>
          <a:ext cx="4186049" cy="2286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3163744"/>
              </p:ext>
            </p:extLst>
          </p:nvPr>
        </p:nvGraphicFramePr>
        <p:xfrm>
          <a:off x="398093" y="4251732"/>
          <a:ext cx="4147530" cy="237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39313902"/>
              </p:ext>
            </p:extLst>
          </p:nvPr>
        </p:nvGraphicFramePr>
        <p:xfrm>
          <a:off x="6532684" y="4246293"/>
          <a:ext cx="4156463" cy="237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-131883"/>
            <a:ext cx="10515600" cy="11065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волатильности акций компаний на вероятность дефолта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[2/2]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8093" y="3475607"/>
            <a:ext cx="298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вероятности дефолта от волатильности акций компании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Башнефть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сделки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79788" y="1135141"/>
            <a:ext cx="2986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вероятности дефолта от волатильности акций компании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Башнефть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0600" y="3477610"/>
            <a:ext cx="298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вероятности дефолта от волатильности акций компании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Башнефть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сделки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C84C-A943-6F46-92DC-90F0DFF68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82" y="-196851"/>
            <a:ext cx="11725835" cy="81228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график вероятности дефолта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[1/2]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8FFF31-2575-114F-A3FB-6E8001558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23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CE4AD8A-08E4-4F4D-B90A-30063E938D8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8955"/>
            <a:ext cx="6007099" cy="422008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F9FFBEE-C4DB-F847-9B3A-0C7DFB6B12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3921204"/>
              </p:ext>
            </p:extLst>
          </p:nvPr>
        </p:nvGraphicFramePr>
        <p:xfrm>
          <a:off x="6288421" y="1108698"/>
          <a:ext cx="5772637" cy="443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35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A13F12-640A-884D-AEFE-A4062510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1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922265"/>
              </p:ext>
            </p:extLst>
          </p:nvPr>
        </p:nvGraphicFramePr>
        <p:xfrm>
          <a:off x="6443473" y="1315800"/>
          <a:ext cx="6008400" cy="422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8">
            <a:extLst>
              <a:ext uri="{FF2B5EF4-FFF2-40B4-BE49-F238E27FC236}">
                <a16:creationId xmlns:a16="http://schemas.microsoft.com/office/drawing/2014/main" id="{487FDCE4-C678-0146-8076-06ED6BD2735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00" y="1317665"/>
            <a:ext cx="6008400" cy="4226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E091B9E-F050-1B4F-8098-5E8564C52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482" y="-196851"/>
            <a:ext cx="11725835" cy="81228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график вероятности дефолта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/2]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316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A3EF69-7F78-D940-A5F6-9AC79BCE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606" y="0"/>
            <a:ext cx="9231784" cy="567453"/>
          </a:xfrm>
        </p:spPr>
        <p:txBody>
          <a:bodyPr anchor="ctr"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регрессионного исследования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C383BF-E459-B348-81B2-1CE7FADDE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25</a:t>
            </a:fld>
            <a:endParaRPr lang="ru-RU"/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5026C62-7F3E-A946-B65D-FE760F6941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57483"/>
              </p:ext>
            </p:extLst>
          </p:nvPr>
        </p:nvGraphicFramePr>
        <p:xfrm>
          <a:off x="286512" y="1019629"/>
          <a:ext cx="11618976" cy="5062220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2904744">
                  <a:extLst>
                    <a:ext uri="{9D8B030D-6E8A-4147-A177-3AD203B41FA5}">
                      <a16:colId xmlns:a16="http://schemas.microsoft.com/office/drawing/2014/main" val="286313717"/>
                    </a:ext>
                  </a:extLst>
                </a:gridCol>
                <a:gridCol w="2904744">
                  <a:extLst>
                    <a:ext uri="{9D8B030D-6E8A-4147-A177-3AD203B41FA5}">
                      <a16:colId xmlns:a16="http://schemas.microsoft.com/office/drawing/2014/main" val="2442625474"/>
                    </a:ext>
                  </a:extLst>
                </a:gridCol>
                <a:gridCol w="2904744">
                  <a:extLst>
                    <a:ext uri="{9D8B030D-6E8A-4147-A177-3AD203B41FA5}">
                      <a16:colId xmlns:a16="http://schemas.microsoft.com/office/drawing/2014/main" val="284285184"/>
                    </a:ext>
                  </a:extLst>
                </a:gridCol>
                <a:gridCol w="2904744">
                  <a:extLst>
                    <a:ext uri="{9D8B030D-6E8A-4147-A177-3AD203B41FA5}">
                      <a16:colId xmlns:a16="http://schemas.microsoft.com/office/drawing/2014/main" val="1441217292"/>
                    </a:ext>
                  </a:extLst>
                </a:gridCol>
              </a:tblGrid>
              <a:tr h="6326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корреляции </a:t>
                      </a:r>
                      <a:r>
                        <a:rPr lang="e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уровнем волатильности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корреляции </a:t>
                      </a:r>
                      <a:r>
                        <a:rPr lang="en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величиной финансового рычага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 детерминации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720535"/>
                  </a:ext>
                </a:extLst>
              </a:tr>
              <a:tr h="6326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 «АЛРОСА»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0005507"/>
                  </a:ext>
                </a:extLst>
              </a:tr>
              <a:tr h="6336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«НЛМК»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798078"/>
                  </a:ext>
                </a:extLst>
              </a:tr>
              <a:tr h="6326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 «РУСАЛ»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9479295"/>
                  </a:ext>
                </a:extLst>
              </a:tr>
              <a:tr h="6326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«НК «Роснефть»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762661"/>
                  </a:ext>
                </a:extLst>
              </a:tr>
              <a:tr h="6326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«НК «Лукойл»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707222"/>
                  </a:ext>
                </a:extLst>
              </a:tr>
              <a:tr h="6326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«АНК «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Башнефть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9401610"/>
                  </a:ext>
                </a:extLst>
              </a:tr>
              <a:tr h="6326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ПАО «НОВАТЭК»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802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455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DEDF2-1701-D345-B292-D83FFC9D8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816" y="4693"/>
            <a:ext cx="7494368" cy="57234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Граница эффективных портфелей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2FE5590-AD4B-EC47-87A3-F88884F0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26</a:t>
            </a:fld>
            <a:endParaRPr lang="ru-RU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0000000-0008-0000-1B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320479"/>
              </p:ext>
            </p:extLst>
          </p:nvPr>
        </p:nvGraphicFramePr>
        <p:xfrm>
          <a:off x="2317673" y="1087790"/>
          <a:ext cx="6635262" cy="528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AutoShape 3">
            <a:extLst>
              <a:ext uri="{FF2B5EF4-FFF2-40B4-BE49-F238E27FC236}">
                <a16:creationId xmlns:a16="http://schemas.microsoft.com/office/drawing/2014/main" id="{32E98052-064C-9A48-931D-0EF5D07A6C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4454" y="643290"/>
            <a:ext cx="15113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87A7AA27-9BF2-7E48-A199-442E538D5F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4454" y="643290"/>
            <a:ext cx="1460500" cy="4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24F5EE5A-728B-794C-B125-7B293C35B9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0280" y="4396581"/>
            <a:ext cx="15113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0845ADB7-6709-0645-B589-0AD9E4354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0280" y="4396581"/>
            <a:ext cx="14605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B5659C-846A-6544-A4C8-ACFA0301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920" y="0"/>
            <a:ext cx="7376160" cy="497840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модели в среде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14E3F92-AF1E-6146-9CB7-9C6878C36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27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D779C03-08AF-584B-A8C6-EAFDE3BED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299584"/>
              </p:ext>
            </p:extLst>
          </p:nvPr>
        </p:nvGraphicFramePr>
        <p:xfrm>
          <a:off x="838200" y="6482982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89643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PD-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вероятность дефолта;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NAV – </a:t>
                      </a: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вложение в эмитента;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i-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параметр корреляции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895698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EC00DF0-1B6A-6D46-ADEA-3B6E9F0BC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817694"/>
              </p:ext>
            </p:extLst>
          </p:nvPr>
        </p:nvGraphicFramePr>
        <p:xfrm>
          <a:off x="246184" y="914400"/>
          <a:ext cx="11764106" cy="5152233"/>
        </p:xfrm>
        <a:graphic>
          <a:graphicData uri="http://schemas.openxmlformats.org/drawingml/2006/table">
            <a:tbl>
              <a:tblPr/>
              <a:tblGrid>
                <a:gridCol w="1699727">
                  <a:extLst>
                    <a:ext uri="{9D8B030D-6E8A-4147-A177-3AD203B41FA5}">
                      <a16:colId xmlns:a16="http://schemas.microsoft.com/office/drawing/2014/main" val="2352975696"/>
                    </a:ext>
                  </a:extLst>
                </a:gridCol>
                <a:gridCol w="1378157">
                  <a:extLst>
                    <a:ext uri="{9D8B030D-6E8A-4147-A177-3AD203B41FA5}">
                      <a16:colId xmlns:a16="http://schemas.microsoft.com/office/drawing/2014/main" val="63691251"/>
                    </a:ext>
                  </a:extLst>
                </a:gridCol>
                <a:gridCol w="1148464">
                  <a:extLst>
                    <a:ext uri="{9D8B030D-6E8A-4147-A177-3AD203B41FA5}">
                      <a16:colId xmlns:a16="http://schemas.microsoft.com/office/drawing/2014/main" val="2738505553"/>
                    </a:ext>
                  </a:extLst>
                </a:gridCol>
                <a:gridCol w="129613">
                  <a:extLst>
                    <a:ext uri="{9D8B030D-6E8A-4147-A177-3AD203B41FA5}">
                      <a16:colId xmlns:a16="http://schemas.microsoft.com/office/drawing/2014/main" val="192495742"/>
                    </a:ext>
                  </a:extLst>
                </a:gridCol>
                <a:gridCol w="371789">
                  <a:extLst>
                    <a:ext uri="{9D8B030D-6E8A-4147-A177-3AD203B41FA5}">
                      <a16:colId xmlns:a16="http://schemas.microsoft.com/office/drawing/2014/main" val="1905613624"/>
                    </a:ext>
                  </a:extLst>
                </a:gridCol>
                <a:gridCol w="356118">
                  <a:extLst>
                    <a:ext uri="{9D8B030D-6E8A-4147-A177-3AD203B41FA5}">
                      <a16:colId xmlns:a16="http://schemas.microsoft.com/office/drawing/2014/main" val="1543515648"/>
                    </a:ext>
                  </a:extLst>
                </a:gridCol>
                <a:gridCol w="1986844">
                  <a:extLst>
                    <a:ext uri="{9D8B030D-6E8A-4147-A177-3AD203B41FA5}">
                      <a16:colId xmlns:a16="http://schemas.microsoft.com/office/drawing/2014/main" val="23354094"/>
                    </a:ext>
                  </a:extLst>
                </a:gridCol>
                <a:gridCol w="1780121">
                  <a:extLst>
                    <a:ext uri="{9D8B030D-6E8A-4147-A177-3AD203B41FA5}">
                      <a16:colId xmlns:a16="http://schemas.microsoft.com/office/drawing/2014/main" val="1943006233"/>
                    </a:ext>
                  </a:extLst>
                </a:gridCol>
                <a:gridCol w="796269">
                  <a:extLst>
                    <a:ext uri="{9D8B030D-6E8A-4147-A177-3AD203B41FA5}">
                      <a16:colId xmlns:a16="http://schemas.microsoft.com/office/drawing/2014/main" val="2158900188"/>
                    </a:ext>
                  </a:extLst>
                </a:gridCol>
                <a:gridCol w="934085">
                  <a:extLst>
                    <a:ext uri="{9D8B030D-6E8A-4147-A177-3AD203B41FA5}">
                      <a16:colId xmlns:a16="http://schemas.microsoft.com/office/drawing/2014/main" val="36459256"/>
                    </a:ext>
                  </a:extLst>
                </a:gridCol>
                <a:gridCol w="1182919">
                  <a:extLst>
                    <a:ext uri="{9D8B030D-6E8A-4147-A177-3AD203B41FA5}">
                      <a16:colId xmlns:a16="http://schemas.microsoft.com/office/drawing/2014/main" val="1949654912"/>
                    </a:ext>
                  </a:extLst>
                </a:gridCol>
              </a:tblGrid>
              <a:tr h="4752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Сумма вложений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162 000 162,00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Рапсределение смоделированных потерь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715572"/>
                  </a:ext>
                </a:extLst>
              </a:tr>
              <a:tr h="2376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Уровень значимости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Убыток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110855"/>
                  </a:ext>
                </a:extLst>
              </a:tr>
              <a:tr h="49106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Количество попыток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30 001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362427"/>
                  </a:ext>
                </a:extLst>
              </a:tr>
              <a:tr h="2217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56328"/>
                  </a:ext>
                </a:extLst>
              </a:tr>
              <a:tr h="2217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837395"/>
                  </a:ext>
                </a:extLst>
              </a:tr>
              <a:tr h="2376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99,90%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8 751 063,01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68435"/>
                  </a:ext>
                </a:extLst>
              </a:tr>
              <a:tr h="2217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99,95%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8 751 063,01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2979522"/>
                  </a:ext>
                </a:extLst>
              </a:tr>
              <a:tr h="22177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19507"/>
                  </a:ext>
                </a:extLst>
              </a:tr>
              <a:tr h="30097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Портфель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" sz="14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Monte Carlo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Ценность Активов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Потери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Фактор </a:t>
                      </a:r>
                      <a:r>
                        <a:rPr lang="en" sz="11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Z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Сценарий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7747"/>
                  </a:ext>
                </a:extLst>
              </a:tr>
              <a:tr h="5108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Эмитент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NAV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" sz="11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Порог дефолта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C4B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499323"/>
                  </a:ext>
                </a:extLst>
              </a:tr>
              <a:tr h="221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Алроса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7 064 687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-3,89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-1,95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56529"/>
                  </a:ext>
                </a:extLst>
              </a:tr>
              <a:tr h="221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НорНикель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0,129%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-3,01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-0,94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935313"/>
                  </a:ext>
                </a:extLst>
              </a:tr>
              <a:tr h="221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Лукойл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0,001%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20 337 462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-4,29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144030"/>
                  </a:ext>
                </a:extLst>
              </a:tr>
              <a:tr h="221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Роснефть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0,026%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16 754 130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-3,47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0,61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607793"/>
                  </a:ext>
                </a:extLst>
              </a:tr>
              <a:tr h="221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Газпром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0,003%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-4,00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851554"/>
                  </a:ext>
                </a:extLst>
              </a:tr>
              <a:tr h="221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Ростелеком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77 652 825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-5,17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-0,99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413238"/>
                  </a:ext>
                </a:extLst>
              </a:tr>
              <a:tr h="221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Мегафон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0,814%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8 751 063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-2,40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842771"/>
                  </a:ext>
                </a:extLst>
              </a:tr>
              <a:tr h="2217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НЛМК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0,028%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6 583 443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-3,45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-0,42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81246"/>
                  </a:ext>
                </a:extLst>
              </a:tr>
              <a:tr h="2376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Новатэк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0,004%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24 856 552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-3,97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330698"/>
                  </a:ext>
                </a:extLst>
              </a:tr>
            </a:tbl>
          </a:graphicData>
        </a:graphic>
      </p:graphicFrame>
      <p:pic>
        <p:nvPicPr>
          <p:cNvPr id="7" name="Button 1">
            <a:extLst>
              <a:ext uri="{63B3BB69-23CF-44E3-9099-C40C66FF867C}">
                <a14:compatExt xmlns:a14="http://schemas.microsoft.com/office/drawing/2010/main" spid="_x0000_s25601"/>
              </a:ext>
              <a:ext uri="{FF2B5EF4-FFF2-40B4-BE49-F238E27FC236}">
                <a16:creationId xmlns:a16="http://schemas.microsoft.com/office/drawing/2014/main" id="{00000000-0008-0000-1700-00000164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37" y="2196927"/>
            <a:ext cx="1998929" cy="542535"/>
          </a:xfrm>
          <a:prstGeom prst="rect">
            <a:avLst/>
          </a:prstGeom>
        </p:spPr>
      </p:pic>
      <p:pic>
        <p:nvPicPr>
          <p:cNvPr id="8" name="Button 2">
            <a:extLst>
              <a:ext uri="{63B3BB69-23CF-44E3-9099-C40C66FF867C}">
                <a14:compatExt xmlns:a14="http://schemas.microsoft.com/office/drawing/2010/main" spid="_x0000_s25602"/>
              </a:ext>
              <a:ext uri="{FF2B5EF4-FFF2-40B4-BE49-F238E27FC236}">
                <a16:creationId xmlns:a16="http://schemas.microsoft.com/office/drawing/2014/main" id="{00000000-0008-0000-1700-00000264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751" y="2204150"/>
            <a:ext cx="1917668" cy="537781"/>
          </a:xfrm>
          <a:prstGeom prst="rect">
            <a:avLst/>
          </a:prstGeom>
        </p:spPr>
      </p:pic>
      <p:sp>
        <p:nvSpPr>
          <p:cNvPr id="9" name="AutoShape 3">
            <a:extLst>
              <a:ext uri="{FF2B5EF4-FFF2-40B4-BE49-F238E27FC236}">
                <a16:creationId xmlns:a16="http://schemas.microsoft.com/office/drawing/2014/main" id="{A5E2FF56-9DA1-644B-9ACC-5BCD4172E4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961" y="1762169"/>
            <a:ext cx="2063413" cy="60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DB14051A-4C81-ED45-AD71-BCB0A537C1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21521" y="1772346"/>
            <a:ext cx="2010048" cy="56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7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46F8FB-9671-CB43-9587-41B5A3B1E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8540"/>
            <a:ext cx="12134634" cy="78341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сравнения эффективных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портфелей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[1/2]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20C179-2B14-EB44-873D-4F949B1DF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28</a:t>
            </a:fld>
            <a:endParaRPr lang="ru-RU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4B74F80-3569-504C-836E-810265DB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93011"/>
              </p:ext>
            </p:extLst>
          </p:nvPr>
        </p:nvGraphicFramePr>
        <p:xfrm>
          <a:off x="139313" y="597177"/>
          <a:ext cx="11316382" cy="5771952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028762">
                  <a:extLst>
                    <a:ext uri="{9D8B030D-6E8A-4147-A177-3AD203B41FA5}">
                      <a16:colId xmlns:a16="http://schemas.microsoft.com/office/drawing/2014/main" val="286313717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2442625474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284285184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1441217292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3165212673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1203900217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4098280847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1170610301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1180657257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3245337617"/>
                    </a:ext>
                  </a:extLst>
                </a:gridCol>
                <a:gridCol w="1028762">
                  <a:extLst>
                    <a:ext uri="{9D8B030D-6E8A-4147-A177-3AD203B41FA5}">
                      <a16:colId xmlns:a16="http://schemas.microsoft.com/office/drawing/2014/main" val="2516123879"/>
                    </a:ext>
                  </a:extLst>
                </a:gridCol>
              </a:tblGrid>
              <a:tr h="7187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Компания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Портфель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Алроса</a:t>
                      </a: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Лукойл</a:t>
                      </a: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Роснефть</a:t>
                      </a: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Газпром</a:t>
                      </a: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Ростелеком</a:t>
                      </a: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Мегафон</a:t>
                      </a: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НЛМК</a:t>
                      </a: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Новатэк</a:t>
                      </a: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99,9%,  </a:t>
                      </a: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</a:t>
                      </a: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99,95%, </a:t>
                      </a:r>
                      <a:endParaRPr lang="ru-RU" sz="11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720535"/>
                  </a:ext>
                </a:extLst>
              </a:tr>
              <a:tr h="4018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" sz="11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3,51%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15,83%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3,36%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56,20%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4,45%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10,60%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6,05%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7 212 643,53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17 164 753,18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005507"/>
                  </a:ext>
                </a:extLst>
              </a:tr>
              <a:tr h="4018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" sz="11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3,51%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15,82%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3,40%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56,18%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4,46%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10,59%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6,05%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7 219 845,33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17 162 620,44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798078"/>
                  </a:ext>
                </a:extLst>
              </a:tr>
              <a:tr h="401889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" sz="11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44,01%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0,13%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7,66%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48,20%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12 403 006,06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12 403 006,06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479295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" sz="11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38,82%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12,60%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7,37%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41,22%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11 933 605,66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11 933 605,66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762661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" sz="11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1,96%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33,35%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23,74%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7,02%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33,93%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11 377 051,97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11 377 051,97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07222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" sz="11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30,61%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29,26%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6,85%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30,28%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11 096 866,59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11 096 866,59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40161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" sz="11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4,56%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21,25%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5,43%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40,72%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6,10%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21,95%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9 880 355,31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9 880 355,31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02926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" sz="11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4,54%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15,41%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8,82%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45,73%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5,64%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2,38%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17,49%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9 129 900,46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9 129 900,46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412658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" sz="11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4,36%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12,55%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10,34%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47,93%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5,40%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4,06%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15,34%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8 751 054,26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8 751 054,26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679306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" sz="11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4,30%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11,60%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10,82%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48,72%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5,32%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4,61%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14,64%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8 621 327,62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8 621 327,62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075001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" sz="11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3,97%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5,81%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13,77%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52,96%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4,87%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7,93%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10,37%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7 887 694,70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7 887 694,70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286338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" sz="11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41,20%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0,62%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58,19%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997 396,65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997 396,65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46231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" sz="11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2,93%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72,14%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24,93%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353485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" sz="11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88509"/>
                  </a:ext>
                </a:extLst>
              </a:tr>
            </a:tbl>
          </a:graphicData>
        </a:graphic>
      </p:graphicFrame>
      <p:sp>
        <p:nvSpPr>
          <p:cNvPr id="6" name="Кольцо 5">
            <a:extLst>
              <a:ext uri="{FF2B5EF4-FFF2-40B4-BE49-F238E27FC236}">
                <a16:creationId xmlns:a16="http://schemas.microsoft.com/office/drawing/2014/main" id="{5B306A57-2CDB-0F4F-B011-F212DB7656DF}"/>
              </a:ext>
            </a:extLst>
          </p:cNvPr>
          <p:cNvSpPr/>
          <p:nvPr/>
        </p:nvSpPr>
        <p:spPr>
          <a:xfrm>
            <a:off x="139313" y="5688030"/>
            <a:ext cx="940247" cy="857272"/>
          </a:xfrm>
          <a:prstGeom prst="donut">
            <a:avLst>
              <a:gd name="adj" fmla="val 9724"/>
            </a:avLst>
          </a:prstGeom>
          <a:solidFill>
            <a:srgbClr val="C00000"/>
          </a:solidFill>
          <a:ln w="34925" cmpd="sng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Закрывающая фигурная скобка 8">
            <a:extLst>
              <a:ext uri="{FF2B5EF4-FFF2-40B4-BE49-F238E27FC236}">
                <a16:creationId xmlns:a16="http://schemas.microsoft.com/office/drawing/2014/main" id="{96D060E8-AA25-1349-BBD6-84E394AEEAFD}"/>
              </a:ext>
            </a:extLst>
          </p:cNvPr>
          <p:cNvSpPr/>
          <p:nvPr/>
        </p:nvSpPr>
        <p:spPr>
          <a:xfrm>
            <a:off x="11455694" y="1373728"/>
            <a:ext cx="258786" cy="2873152"/>
          </a:xfrm>
          <a:prstGeom prst="rightBrace">
            <a:avLst>
              <a:gd name="adj1" fmla="val 8333"/>
              <a:gd name="adj2" fmla="val 51015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65BF81-311A-B844-ADC8-84CD9A2168E1}"/>
              </a:ext>
            </a:extLst>
          </p:cNvPr>
          <p:cNvSpPr txBox="1"/>
          <p:nvPr/>
        </p:nvSpPr>
        <p:spPr>
          <a:xfrm rot="5400000">
            <a:off x="11319836" y="2690405"/>
            <a:ext cx="1167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Высокий уровень риска</a:t>
            </a:r>
          </a:p>
        </p:txBody>
      </p:sp>
    </p:spTree>
    <p:extLst>
      <p:ext uri="{BB962C8B-B14F-4D97-AF65-F5344CB8AC3E}">
        <p14:creationId xmlns:p14="http://schemas.microsoft.com/office/powerpoint/2010/main" val="27207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D6AF5F-EA9B-CA4B-A77E-53B69999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29</a:t>
            </a:fld>
            <a:endParaRPr lang="ru-RU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C35FDA2-7363-DA47-8CC1-E6ACD55D3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150762"/>
              </p:ext>
            </p:extLst>
          </p:nvPr>
        </p:nvGraphicFramePr>
        <p:xfrm>
          <a:off x="1170432" y="1009651"/>
          <a:ext cx="9448800" cy="4854700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889760">
                  <a:extLst>
                    <a:ext uri="{9D8B030D-6E8A-4147-A177-3AD203B41FA5}">
                      <a16:colId xmlns:a16="http://schemas.microsoft.com/office/drawing/2014/main" val="286313717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442625474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284285184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1441217292"/>
                    </a:ext>
                  </a:extLst>
                </a:gridCol>
                <a:gridCol w="1889760">
                  <a:extLst>
                    <a:ext uri="{9D8B030D-6E8A-4147-A177-3AD203B41FA5}">
                      <a16:colId xmlns:a16="http://schemas.microsoft.com/office/drawing/2014/main" val="3165212673"/>
                    </a:ext>
                  </a:extLst>
                </a:gridCol>
              </a:tblGrid>
              <a:tr h="9709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Портфель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Риск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Доходность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</a:t>
                      </a:r>
                      <a:r>
                        <a:rPr lang="en-US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99,95%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3720535"/>
                  </a:ext>
                </a:extLst>
              </a:tr>
              <a:tr h="9709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0,85%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9 129 900,46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9 129 900,46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0005507"/>
                  </a:ext>
                </a:extLst>
              </a:tr>
              <a:tr h="9709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0,84%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18,50%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8 751 054,26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8 751 054,26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798078"/>
                  </a:ext>
                </a:extLst>
              </a:tr>
              <a:tr h="9709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0,83%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8 621 327,62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8 621 327,62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479295"/>
                  </a:ext>
                </a:extLst>
              </a:tr>
              <a:tr h="97094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0,82%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15,00%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7 887 694,70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7 887 694,70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762661"/>
                  </a:ext>
                </a:extLst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646F8FB-9671-CB43-9587-41B5A3B1E736}"/>
              </a:ext>
            </a:extLst>
          </p:cNvPr>
          <p:cNvSpPr txBox="1">
            <a:spLocks/>
          </p:cNvSpPr>
          <p:nvPr/>
        </p:nvSpPr>
        <p:spPr>
          <a:xfrm>
            <a:off x="0" y="108540"/>
            <a:ext cx="12134634" cy="783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сравнения эффективных портфелей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[2/2]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0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5781" y="84082"/>
            <a:ext cx="6446405" cy="437667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4896021"/>
              </p:ext>
            </p:extLst>
          </p:nvPr>
        </p:nvGraphicFramePr>
        <p:xfrm>
          <a:off x="6253487" y="2189236"/>
          <a:ext cx="5760000" cy="4289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F735360-D491-8D43-A003-3E587073B50B}"/>
              </a:ext>
            </a:extLst>
          </p:cNvPr>
          <p:cNvSpPr txBox="1"/>
          <p:nvPr/>
        </p:nvSpPr>
        <p:spPr>
          <a:xfrm>
            <a:off x="1279633" y="1054132"/>
            <a:ext cx="4706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опубликованным Банком России НПА в области риск-менеджмента НПФ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897F1-2E3F-B244-9C1C-1127DA278654}"/>
              </a:ext>
            </a:extLst>
          </p:cNvPr>
          <p:cNvSpPr txBox="1"/>
          <p:nvPr/>
        </p:nvSpPr>
        <p:spPr>
          <a:xfrm>
            <a:off x="6780484" y="866669"/>
            <a:ext cx="4706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роста активов НПФ в разрезе пенсионных накоплений, пенсионных резервов, а так же собственных средств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60D3C9E1-5286-8941-BB7D-73B6587445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183090"/>
              </p:ext>
            </p:extLst>
          </p:nvPr>
        </p:nvGraphicFramePr>
        <p:xfrm>
          <a:off x="87084" y="2066999"/>
          <a:ext cx="6299429" cy="4533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C8F389-67F0-F140-88EF-12DBD9183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0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60F94-1369-A245-96C8-C17646FD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973" y="0"/>
            <a:ext cx="3737994" cy="4247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8CB631-7532-9843-9F56-8ECA320FE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0" y="1020726"/>
            <a:ext cx="10981660" cy="524129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обзор текущего состояния рынка негосударственных пенсионных фондов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Сформулированы основные причины актуальности рассматриваемой темы научной работы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Обоснована необходимость разработки расчета корреляции дефолтов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предложен и реализован подход расчета кредитного риска для негосударственного пенсионного фонда. Полученная модель позволяет учитывать не только частные вероятности дефолта, но и взаимосвязь дефолтов, относящихся к одному инвестиционному классу.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модели могут быть использованы при внедрении системы управления финансовыми рисками в негосударственных пенсионных фондах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2A5A72-FC82-9F4C-95B2-5683012C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34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3306196"/>
              </p:ext>
            </p:extLst>
          </p:nvPr>
        </p:nvGraphicFramePr>
        <p:xfrm>
          <a:off x="139700" y="1151592"/>
          <a:ext cx="5956300" cy="475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0912476"/>
              </p:ext>
            </p:extLst>
          </p:nvPr>
        </p:nvGraphicFramePr>
        <p:xfrm>
          <a:off x="6096000" y="1151592"/>
          <a:ext cx="6096000" cy="4753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CC12BEA-7789-3644-9C18-619166EF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781" y="84082"/>
            <a:ext cx="6446405" cy="437667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проблемы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20CEC71-9197-394C-BA14-A62EFD8E2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5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5</a:t>
            </a:fld>
            <a:endParaRPr lang="ru-RU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CC12BEA-7789-3644-9C18-619166EF0C8D}"/>
              </a:ext>
            </a:extLst>
          </p:cNvPr>
          <p:cNvSpPr txBox="1">
            <a:spLocks/>
          </p:cNvSpPr>
          <p:nvPr/>
        </p:nvSpPr>
        <p:spPr>
          <a:xfrm>
            <a:off x="2010611" y="61546"/>
            <a:ext cx="8170778" cy="4132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к оценке кредитного риска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22688178"/>
              </p:ext>
            </p:extLst>
          </p:nvPr>
        </p:nvGraphicFramePr>
        <p:xfrm>
          <a:off x="1592384" y="747346"/>
          <a:ext cx="8993554" cy="5390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03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F4348C-F9B2-8C4A-8CC6-2BDA06F2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625623-3AA1-9C41-A709-64F3CB090E3C}"/>
              </a:ext>
            </a:extLst>
          </p:cNvPr>
          <p:cNvSpPr txBox="1"/>
          <p:nvPr/>
        </p:nvSpPr>
        <p:spPr>
          <a:xfrm>
            <a:off x="1405169" y="-43236"/>
            <a:ext cx="9381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предпосылки модели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[1/2]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49C6160C-420F-A945-9C3B-DD2D7E369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473883"/>
              </p:ext>
            </p:extLst>
          </p:nvPr>
        </p:nvGraphicFramePr>
        <p:xfrm>
          <a:off x="1229709" y="1562582"/>
          <a:ext cx="9557121" cy="144990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557121">
                  <a:extLst>
                    <a:ext uri="{9D8B030D-6E8A-4147-A177-3AD203B41FA5}">
                      <a16:colId xmlns:a16="http://schemas.microsoft.com/office/drawing/2014/main" val="693662398"/>
                    </a:ext>
                  </a:extLst>
                </a:gridCol>
              </a:tblGrid>
              <a:tr h="14499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 Мертон рассмотрел кредиторскую задолженность компании как требование, которое может быть обращено на ее стоимость, и использовал формулу ценообразования опционов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Блэка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— </a:t>
                      </a:r>
                      <a:r>
                        <a:rPr lang="ru-RU" sz="20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Шоулза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оценки вероятности дефолта компании.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2906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897214-3C16-D74E-B32D-AF04ABEFA186}"/>
                  </a:ext>
                </a:extLst>
              </p:cNvPr>
              <p:cNvSpPr txBox="1"/>
              <p:nvPr/>
            </p:nvSpPr>
            <p:spPr>
              <a:xfrm>
                <a:off x="3359992" y="5072488"/>
                <a:ext cx="4834097" cy="6865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если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  <m:t> в противном случае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897214-3C16-D74E-B32D-AF04ABEFA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992" y="5072488"/>
                <a:ext cx="4834097" cy="686535"/>
              </a:xfrm>
              <a:prstGeom prst="rect">
                <a:avLst/>
              </a:prstGeom>
              <a:blipFill>
                <a:blip r:embed="rId2"/>
                <a:stretch>
                  <a:fillRect l="-4724" t="-223636" b="-32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1767FD6F-71E7-FB48-99D2-3D0455F9F3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165951"/>
              </p:ext>
            </p:extLst>
          </p:nvPr>
        </p:nvGraphicFramePr>
        <p:xfrm>
          <a:off x="1229709" y="3469769"/>
          <a:ext cx="9585436" cy="12269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585436">
                  <a:extLst>
                    <a:ext uri="{9D8B030D-6E8A-4147-A177-3AD203B41FA5}">
                      <a16:colId xmlns:a16="http://schemas.microsoft.com/office/drawing/2014/main" val="693662398"/>
                    </a:ext>
                  </a:extLst>
                </a:gridCol>
              </a:tblGrid>
              <a:tr h="1226975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рамках данной модели предоставление кредита трактуется как покупка активов компании у акционеров и передача им опциона </a:t>
                      </a:r>
                      <a:r>
                        <a:rPr lang="en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call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данные активы с ценой исполнения, равной стоимости кредита, и временем исполнения, равным сроку погашения кредита 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29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0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5244" y="1231241"/>
            <a:ext cx="11299076" cy="506854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8EC8843A-7BB7-6543-A294-81F6022129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889592"/>
                  </p:ext>
                </p:extLst>
              </p:nvPr>
            </p:nvGraphicFramePr>
            <p:xfrm>
              <a:off x="365760" y="2711522"/>
              <a:ext cx="11338560" cy="1433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69280">
                      <a:extLst>
                        <a:ext uri="{9D8B030D-6E8A-4147-A177-3AD203B41FA5}">
                          <a16:colId xmlns:a16="http://schemas.microsoft.com/office/drawing/2014/main" val="2498812106"/>
                        </a:ext>
                      </a:extLst>
                    </a:gridCol>
                    <a:gridCol w="5669280">
                      <a:extLst>
                        <a:ext uri="{9D8B030D-6E8A-4147-A177-3AD203B41FA5}">
                          <a16:colId xmlns:a16="http://schemas.microsoft.com/office/drawing/2014/main" val="2932550332"/>
                        </a:ext>
                      </a:extLst>
                    </a:gridCol>
                  </a:tblGrid>
                  <a:tr h="14337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𝑟𝑇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𝑟𝑇</m:t>
                                  </m:r>
                                </m:sup>
                              </m:sSup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8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26907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>
                <a:extLst>
                  <a:ext uri="{FF2B5EF4-FFF2-40B4-BE49-F238E27FC236}">
                    <a16:creationId xmlns:a16="http://schemas.microsoft.com/office/drawing/2014/main" id="{8EC8843A-7BB7-6543-A294-81F6022129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889592"/>
                  </p:ext>
                </p:extLst>
              </p:nvPr>
            </p:nvGraphicFramePr>
            <p:xfrm>
              <a:off x="365760" y="2711522"/>
              <a:ext cx="11338560" cy="1433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669280">
                      <a:extLst>
                        <a:ext uri="{9D8B030D-6E8A-4147-A177-3AD203B41FA5}">
                          <a16:colId xmlns:a16="http://schemas.microsoft.com/office/drawing/2014/main" val="2498812106"/>
                        </a:ext>
                      </a:extLst>
                    </a:gridCol>
                    <a:gridCol w="5669280">
                      <a:extLst>
                        <a:ext uri="{9D8B030D-6E8A-4147-A177-3AD203B41FA5}">
                          <a16:colId xmlns:a16="http://schemas.microsoft.com/office/drawing/2014/main" val="2932550332"/>
                        </a:ext>
                      </a:extLst>
                    </a:gridCol>
                  </a:tblGrid>
                  <a:tr h="143374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r="-99776" b="8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000" r="224" b="8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26907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F3C3504D-6E12-0044-B6C1-4F25FD5462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602257"/>
                  </p:ext>
                </p:extLst>
              </p:nvPr>
            </p:nvGraphicFramePr>
            <p:xfrm>
              <a:off x="365760" y="3769529"/>
              <a:ext cx="11338560" cy="14525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79340">
                      <a:extLst>
                        <a:ext uri="{9D8B030D-6E8A-4147-A177-3AD203B41FA5}">
                          <a16:colId xmlns:a16="http://schemas.microsoft.com/office/drawing/2014/main" val="4144774373"/>
                        </a:ext>
                      </a:extLst>
                    </a:gridCol>
                    <a:gridCol w="6459220">
                      <a:extLst>
                        <a:ext uri="{9D8B030D-6E8A-4147-A177-3AD203B41FA5}">
                          <a16:colId xmlns:a16="http://schemas.microsoft.com/office/drawing/2014/main" val="4016643245"/>
                        </a:ext>
                      </a:extLst>
                    </a:gridCol>
                  </a:tblGrid>
                  <a:tr h="1210550"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𝑆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func>
                                    <m:func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sz="2800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800" b="1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𝑨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800" b="1" i="1" smtClean="0">
                                                      <a:solidFill>
                                                        <a:schemeClr val="tx1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𝒕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𝑳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</m:func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>
                                        <m:fPr>
                                          <m:ctrlP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8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US" sz="2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</m:rad>
                                </m:den>
                              </m:f>
                            </m:oMath>
                          </a14:m>
                          <a:r>
                            <a:rPr lang="en-US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59812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F3C3504D-6E12-0044-B6C1-4F25FD5462E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6602257"/>
                  </p:ext>
                </p:extLst>
              </p:nvPr>
            </p:nvGraphicFramePr>
            <p:xfrm>
              <a:off x="365760" y="3769529"/>
              <a:ext cx="11338560" cy="14525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879340">
                      <a:extLst>
                        <a:ext uri="{9D8B030D-6E8A-4147-A177-3AD203B41FA5}">
                          <a16:colId xmlns:a16="http://schemas.microsoft.com/office/drawing/2014/main" val="4144774373"/>
                        </a:ext>
                      </a:extLst>
                    </a:gridCol>
                    <a:gridCol w="6459220">
                      <a:extLst>
                        <a:ext uri="{9D8B030D-6E8A-4147-A177-3AD203B41FA5}">
                          <a16:colId xmlns:a16="http://schemas.microsoft.com/office/drawing/2014/main" val="4016643245"/>
                        </a:ext>
                      </a:extLst>
                    </a:gridCol>
                  </a:tblGrid>
                  <a:tr h="145256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r="-131948" b="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5639" r="196" b="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598121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4FA30D6E-8197-7B4F-AD81-20B9562730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0812284"/>
                  </p:ext>
                </p:extLst>
              </p:nvPr>
            </p:nvGraphicFramePr>
            <p:xfrm>
              <a:off x="384406" y="4976683"/>
              <a:ext cx="11319914" cy="6500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11494">
                      <a:extLst>
                        <a:ext uri="{9D8B030D-6E8A-4147-A177-3AD203B41FA5}">
                          <a16:colId xmlns:a16="http://schemas.microsoft.com/office/drawing/2014/main" val="4157129410"/>
                        </a:ext>
                      </a:extLst>
                    </a:gridCol>
                    <a:gridCol w="6408420">
                      <a:extLst>
                        <a:ext uri="{9D8B030D-6E8A-4147-A177-3AD203B41FA5}">
                          <a16:colId xmlns:a16="http://schemas.microsoft.com/office/drawing/2014/main" val="3147311299"/>
                        </a:ext>
                      </a:extLst>
                    </a:gridCol>
                  </a:tblGrid>
                  <a:tr h="65007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ru-RU" sz="2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48372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>
                <a:extLst>
                  <a:ext uri="{FF2B5EF4-FFF2-40B4-BE49-F238E27FC236}">
                    <a16:creationId xmlns:a16="http://schemas.microsoft.com/office/drawing/2014/main" id="{4FA30D6E-8197-7B4F-AD81-20B9562730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0812284"/>
                  </p:ext>
                </p:extLst>
              </p:nvPr>
            </p:nvGraphicFramePr>
            <p:xfrm>
              <a:off x="384406" y="4976683"/>
              <a:ext cx="11319914" cy="6500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911494">
                      <a:extLst>
                        <a:ext uri="{9D8B030D-6E8A-4147-A177-3AD203B41FA5}">
                          <a16:colId xmlns:a16="http://schemas.microsoft.com/office/drawing/2014/main" val="4157129410"/>
                        </a:ext>
                      </a:extLst>
                    </a:gridCol>
                    <a:gridCol w="6408420">
                      <a:extLst>
                        <a:ext uri="{9D8B030D-6E8A-4147-A177-3AD203B41FA5}">
                          <a16:colId xmlns:a16="http://schemas.microsoft.com/office/drawing/2014/main" val="3147311299"/>
                        </a:ext>
                      </a:extLst>
                    </a:gridCol>
                  </a:tblGrid>
                  <a:tr h="65007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130233" b="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76634" r="198" b="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148372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Овал 8">
            <a:extLst>
              <a:ext uri="{FF2B5EF4-FFF2-40B4-BE49-F238E27FC236}">
                <a16:creationId xmlns:a16="http://schemas.microsoft.com/office/drawing/2014/main" id="{419018E6-EF40-ED40-8E1D-46008BDFADEC}"/>
              </a:ext>
            </a:extLst>
          </p:cNvPr>
          <p:cNvSpPr/>
          <p:nvPr/>
        </p:nvSpPr>
        <p:spPr>
          <a:xfrm>
            <a:off x="405244" y="2798989"/>
            <a:ext cx="334770" cy="356913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CC64CED7-896C-9347-88CF-8D723C1AF72E}"/>
              </a:ext>
            </a:extLst>
          </p:cNvPr>
          <p:cNvSpPr/>
          <p:nvPr/>
        </p:nvSpPr>
        <p:spPr>
          <a:xfrm>
            <a:off x="2964710" y="2786464"/>
            <a:ext cx="392712" cy="371835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D8174643-8A5D-C848-9D57-051688383C4A}"/>
              </a:ext>
            </a:extLst>
          </p:cNvPr>
          <p:cNvSpPr/>
          <p:nvPr/>
        </p:nvSpPr>
        <p:spPr>
          <a:xfrm>
            <a:off x="1081440" y="2784067"/>
            <a:ext cx="344523" cy="376943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AEA31BBC-C428-6F47-B8EB-5055B2A66D9A}"/>
              </a:ext>
            </a:extLst>
          </p:cNvPr>
          <p:cNvSpPr/>
          <p:nvPr/>
        </p:nvSpPr>
        <p:spPr>
          <a:xfrm>
            <a:off x="9103134" y="2798989"/>
            <a:ext cx="366802" cy="346786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AFE067D-724F-9542-B780-6138EE6B01E9}"/>
              </a:ext>
            </a:extLst>
          </p:cNvPr>
          <p:cNvSpPr/>
          <p:nvPr/>
        </p:nvSpPr>
        <p:spPr>
          <a:xfrm>
            <a:off x="7097587" y="2798989"/>
            <a:ext cx="452598" cy="428724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830EEBDE-4593-0D4B-971F-85BD15F20254}"/>
              </a:ext>
            </a:extLst>
          </p:cNvPr>
          <p:cNvSpPr/>
          <p:nvPr/>
        </p:nvSpPr>
        <p:spPr>
          <a:xfrm>
            <a:off x="6411639" y="2784068"/>
            <a:ext cx="451962" cy="443646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0F5E06A-0243-F74C-9962-A541AD54A4D1}"/>
              </a:ext>
            </a:extLst>
          </p:cNvPr>
          <p:cNvSpPr/>
          <p:nvPr/>
        </p:nvSpPr>
        <p:spPr>
          <a:xfrm>
            <a:off x="3495041" y="3876700"/>
            <a:ext cx="426720" cy="520485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F8036A0-2C58-3E46-B17A-52E617C20A53}"/>
              </a:ext>
            </a:extLst>
          </p:cNvPr>
          <p:cNvSpPr/>
          <p:nvPr/>
        </p:nvSpPr>
        <p:spPr>
          <a:xfrm>
            <a:off x="8148321" y="3891457"/>
            <a:ext cx="462280" cy="505728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7" name="Стрелка вправо 16">
            <a:extLst>
              <a:ext uri="{FF2B5EF4-FFF2-40B4-BE49-F238E27FC236}">
                <a16:creationId xmlns:a16="http://schemas.microsoft.com/office/drawing/2014/main" id="{23F2E99C-AAA6-7B43-A6DF-EBBDF4FDDFB2}"/>
              </a:ext>
            </a:extLst>
          </p:cNvPr>
          <p:cNvSpPr/>
          <p:nvPr/>
        </p:nvSpPr>
        <p:spPr>
          <a:xfrm>
            <a:off x="5544638" y="2889675"/>
            <a:ext cx="831014" cy="226586"/>
          </a:xfrm>
          <a:prstGeom prst="rightArrow">
            <a:avLst/>
          </a:prstGeom>
          <a:solidFill>
            <a:srgbClr val="C00000"/>
          </a:solidFill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73C89B-8CEC-7B48-9246-E2DED5530E2F}"/>
              </a:ext>
            </a:extLst>
          </p:cNvPr>
          <p:cNvSpPr txBox="1"/>
          <p:nvPr/>
        </p:nvSpPr>
        <p:spPr>
          <a:xfrm>
            <a:off x="1972139" y="1187458"/>
            <a:ext cx="78939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Трансформация модели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Блэка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Шоулза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модель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Мертона</a:t>
            </a:r>
          </a:p>
        </p:txBody>
      </p:sp>
      <p:sp>
        <p:nvSpPr>
          <p:cNvPr id="22" name="Стрелка вправо 21">
            <a:extLst>
              <a:ext uri="{FF2B5EF4-FFF2-40B4-BE49-F238E27FC236}">
                <a16:creationId xmlns:a16="http://schemas.microsoft.com/office/drawing/2014/main" id="{299B0356-D568-1F4F-9DF8-C14585283627}"/>
              </a:ext>
            </a:extLst>
          </p:cNvPr>
          <p:cNvSpPr/>
          <p:nvPr/>
        </p:nvSpPr>
        <p:spPr>
          <a:xfrm>
            <a:off x="5544638" y="4092419"/>
            <a:ext cx="843162" cy="241761"/>
          </a:xfrm>
          <a:prstGeom prst="rightArrow">
            <a:avLst/>
          </a:prstGeom>
          <a:solidFill>
            <a:srgbClr val="C00000"/>
          </a:solidFill>
          <a:ln w="222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DFC32F-E8FC-8843-9A07-C6C5F0E7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3B2A462-E23E-144B-BF20-5427254AA1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375555"/>
              </p:ext>
            </p:extLst>
          </p:nvPr>
        </p:nvGraphicFramePr>
        <p:xfrm>
          <a:off x="61409" y="5812062"/>
          <a:ext cx="11986746" cy="91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86746">
                  <a:extLst>
                    <a:ext uri="{9D8B030D-6E8A-4147-A177-3AD203B41FA5}">
                      <a16:colId xmlns:a16="http://schemas.microsoft.com/office/drawing/2014/main" val="258474752"/>
                    </a:ext>
                  </a:extLst>
                </a:gridCol>
              </a:tblGrid>
              <a:tr h="798462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рыночная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капитализация (цена опциона 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call)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; 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активов (текущая цена базисного актива); 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–</a:t>
                      </a:r>
                      <a:r>
                        <a:rPr lang="ru-RU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обязательства фирмы (цена исполнения опциона)</a:t>
                      </a:r>
                      <a:endParaRPr lang="en-US" b="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b="0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782166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8CE3E1F-2C61-484D-BBD6-7848B9097423}"/>
              </a:ext>
            </a:extLst>
          </p:cNvPr>
          <p:cNvSpPr txBox="1"/>
          <p:nvPr/>
        </p:nvSpPr>
        <p:spPr>
          <a:xfrm>
            <a:off x="1405169" y="-43236"/>
            <a:ext cx="93816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предпосылки модели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[2/2]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0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F2918-A517-504D-ADA2-79B02A17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355" y="-196443"/>
            <a:ext cx="10230281" cy="913211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параметра «</a:t>
            </a:r>
            <a:r>
              <a:rPr lang="ru-RU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дистанция до дефолта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48F3B4-095E-1746-B2A1-926673C53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9" y="1123382"/>
            <a:ext cx="8564374" cy="57245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147DA742-095E-FE45-9A4D-E0C05C9DCD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23976" y="2383580"/>
                <a:ext cx="3316616" cy="1886675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𝐷𝐷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i="1" dirty="0">
                    <a:latin typeface="Cambria Math" panose="02040503050406030204" pitchFamily="18" charset="0"/>
                  </a:rPr>
                  <a:t/>
                </a:r>
                <a:br>
                  <a:rPr lang="en-US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Объект 2">
                <a:extLst>
                  <a:ext uri="{FF2B5EF4-FFF2-40B4-BE49-F238E27FC236}">
                    <a16:creationId xmlns:a16="http://schemas.microsoft.com/office/drawing/2014/main" id="{147DA742-095E-FE45-9A4D-E0C05C9DCD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23976" y="2383580"/>
                <a:ext cx="3316616" cy="1886675"/>
              </a:xfrm>
              <a:blipFill>
                <a:blip r:embed="rId3"/>
                <a:stretch>
                  <a:fillRect l="-763" t="-1342" b="-2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2DCFD2D-DEC5-854E-9535-03FBB5879471}"/>
              </a:ext>
            </a:extLst>
          </p:cNvPr>
          <p:cNvSpPr txBox="1"/>
          <p:nvPr/>
        </p:nvSpPr>
        <p:spPr>
          <a:xfrm>
            <a:off x="5920" y="1123382"/>
            <a:ext cx="11175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08B71-E9F3-2445-890E-40F3E0CF0103}"/>
              </a:ext>
            </a:extLst>
          </p:cNvPr>
          <p:cNvSpPr txBox="1"/>
          <p:nvPr/>
        </p:nvSpPr>
        <p:spPr>
          <a:xfrm>
            <a:off x="8686800" y="5905500"/>
            <a:ext cx="76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DA9FE1-8202-1C4C-9A21-C9EB584F322D}"/>
              </a:ext>
            </a:extLst>
          </p:cNvPr>
          <p:cNvSpPr txBox="1"/>
          <p:nvPr/>
        </p:nvSpPr>
        <p:spPr>
          <a:xfrm>
            <a:off x="4378659" y="2588253"/>
            <a:ext cx="1538594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Возможная траектория ценности актива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71891D-31B2-0B4F-968F-BBBC0F76F9DD}"/>
              </a:ext>
            </a:extLst>
          </p:cNvPr>
          <p:cNvSpPr txBox="1"/>
          <p:nvPr/>
        </p:nvSpPr>
        <p:spPr>
          <a:xfrm>
            <a:off x="2866077" y="2996717"/>
            <a:ext cx="1181100" cy="66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1A757C-3613-1C46-A025-E5F6A8567EAD}"/>
              </a:ext>
            </a:extLst>
          </p:cNvPr>
          <p:cNvSpPr txBox="1"/>
          <p:nvPr/>
        </p:nvSpPr>
        <p:spPr>
          <a:xfrm>
            <a:off x="4590678" y="3346418"/>
            <a:ext cx="5124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99BBD-3577-C849-89AC-1774EB48516E}"/>
              </a:ext>
            </a:extLst>
          </p:cNvPr>
          <p:cNvSpPr txBox="1"/>
          <p:nvPr/>
        </p:nvSpPr>
        <p:spPr>
          <a:xfrm>
            <a:off x="8337754" y="4630993"/>
            <a:ext cx="1111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 дефолта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D02670-3D00-5147-86CD-2D83319D9E2D}"/>
              </a:ext>
            </a:extLst>
          </p:cNvPr>
          <p:cNvSpPr txBox="1"/>
          <p:nvPr/>
        </p:nvSpPr>
        <p:spPr>
          <a:xfrm>
            <a:off x="7924364" y="1107854"/>
            <a:ext cx="152017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ценности актива во времени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D8A2A-496E-BD49-A0C3-87806487FAF0}"/>
              </a:ext>
            </a:extLst>
          </p:cNvPr>
          <p:cNvSpPr txBox="1"/>
          <p:nvPr/>
        </p:nvSpPr>
        <p:spPr>
          <a:xfrm>
            <a:off x="1123519" y="6519446"/>
            <a:ext cx="61241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дефолта,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 дефолта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BB1C8B-D415-6D49-B4FF-69D0645BB234}"/>
              </a:ext>
            </a:extLst>
          </p:cNvPr>
          <p:cNvSpPr txBox="1"/>
          <p:nvPr/>
        </p:nvSpPr>
        <p:spPr>
          <a:xfrm>
            <a:off x="8307054" y="5493206"/>
            <a:ext cx="58622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id="{D0A807BC-C034-3C4B-B4EB-7CEC6722B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1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A34172C-8963-624A-839E-0E8D24413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39" y="1834365"/>
            <a:ext cx="6473786" cy="48873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FC80B8-E515-FD48-9B47-663000134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651" y="-265105"/>
            <a:ext cx="5461956" cy="1014701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Корреляция дефолтов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A328621-8FBC-9848-9852-D0E4F170E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2044" y="1482339"/>
                <a:ext cx="11191754" cy="52394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𝑃𝑟𝑜𝑏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;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𝑎𝑠𝑠𝑒𝑡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A328621-8FBC-9848-9852-D0E4F170E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2044" y="1482339"/>
                <a:ext cx="11191754" cy="5239414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Овал 3">
            <a:extLst>
              <a:ext uri="{FF2B5EF4-FFF2-40B4-BE49-F238E27FC236}">
                <a16:creationId xmlns:a16="http://schemas.microsoft.com/office/drawing/2014/main" id="{9A815F9D-484A-C742-B874-178FF5022030}"/>
              </a:ext>
            </a:extLst>
          </p:cNvPr>
          <p:cNvSpPr/>
          <p:nvPr/>
        </p:nvSpPr>
        <p:spPr>
          <a:xfrm>
            <a:off x="7906982" y="1293750"/>
            <a:ext cx="891250" cy="729205"/>
          </a:xfrm>
          <a:prstGeom prst="ellipse">
            <a:avLst/>
          </a:prstGeom>
          <a:noFill/>
          <a:ln w="412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92AD4DBE-B12F-9E44-8857-E22128404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0235278"/>
                  </p:ext>
                </p:extLst>
              </p:nvPr>
            </p:nvGraphicFramePr>
            <p:xfrm>
              <a:off x="164043" y="1898248"/>
              <a:ext cx="3065290" cy="939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9256">
                      <a:extLst>
                        <a:ext uri="{9D8B030D-6E8A-4147-A177-3AD203B41FA5}">
                          <a16:colId xmlns:a16="http://schemas.microsoft.com/office/drawing/2014/main" val="2336341870"/>
                        </a:ext>
                      </a:extLst>
                    </a:gridCol>
                    <a:gridCol w="986034">
                      <a:extLst>
                        <a:ext uri="{9D8B030D-6E8A-4147-A177-3AD203B41FA5}">
                          <a16:colId xmlns:a16="http://schemas.microsoft.com/office/drawing/2014/main" val="3025683108"/>
                        </a:ext>
                      </a:extLst>
                    </a:gridCol>
                  </a:tblGrid>
                  <a:tr h="939616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ru-RU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den>
                                </m:f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𝐷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nary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/>
                          </a:r>
                          <a:br>
                            <a:rPr lang="ru-RU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06452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92AD4DBE-B12F-9E44-8857-E22128404DF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0235278"/>
                  </p:ext>
                </p:extLst>
              </p:nvPr>
            </p:nvGraphicFramePr>
            <p:xfrm>
              <a:off x="164043" y="1898248"/>
              <a:ext cx="3065290" cy="93961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79256">
                      <a:extLst>
                        <a:ext uri="{9D8B030D-6E8A-4147-A177-3AD203B41FA5}">
                          <a16:colId xmlns:a16="http://schemas.microsoft.com/office/drawing/2014/main" val="2336341870"/>
                        </a:ext>
                      </a:extLst>
                    </a:gridCol>
                    <a:gridCol w="986034">
                      <a:extLst>
                        <a:ext uri="{9D8B030D-6E8A-4147-A177-3AD203B41FA5}">
                          <a16:colId xmlns:a16="http://schemas.microsoft.com/office/drawing/2014/main" val="3025683108"/>
                        </a:ext>
                      </a:extLst>
                    </a:gridCol>
                  </a:tblGrid>
                  <a:tr h="93961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86667" r="-46667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br>
                            <a:rPr lang="ru-RU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(1)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0064522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Таблица 8">
                <a:extLst>
                  <a:ext uri="{FF2B5EF4-FFF2-40B4-BE49-F238E27FC236}">
                    <a16:creationId xmlns:a16="http://schemas.microsoft.com/office/drawing/2014/main" id="{C1B540F4-7BE9-0643-AB8D-ED18D9D914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5654854"/>
                  </p:ext>
                </p:extLst>
              </p:nvPr>
            </p:nvGraphicFramePr>
            <p:xfrm>
              <a:off x="162045" y="2976760"/>
              <a:ext cx="3067288" cy="729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0684">
                      <a:extLst>
                        <a:ext uri="{9D8B030D-6E8A-4147-A177-3AD203B41FA5}">
                          <a16:colId xmlns:a16="http://schemas.microsoft.com/office/drawing/2014/main" val="1940782764"/>
                        </a:ext>
                      </a:extLst>
                    </a:gridCol>
                    <a:gridCol w="636604">
                      <a:extLst>
                        <a:ext uri="{9D8B030D-6E8A-4147-A177-3AD203B41FA5}">
                          <a16:colId xmlns:a16="http://schemas.microsoft.com/office/drawing/2014/main" val="524350143"/>
                        </a:ext>
                      </a:extLst>
                    </a:gridCol>
                  </a:tblGrid>
                  <a:tr h="72920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728034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Таблица 8">
                <a:extLst>
                  <a:ext uri="{FF2B5EF4-FFF2-40B4-BE49-F238E27FC236}">
                    <a16:creationId xmlns:a16="http://schemas.microsoft.com/office/drawing/2014/main" id="{C1B540F4-7BE9-0643-AB8D-ED18D9D914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5654854"/>
                  </p:ext>
                </p:extLst>
              </p:nvPr>
            </p:nvGraphicFramePr>
            <p:xfrm>
              <a:off x="162045" y="2976760"/>
              <a:ext cx="3067288" cy="72920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30684">
                      <a:extLst>
                        <a:ext uri="{9D8B030D-6E8A-4147-A177-3AD203B41FA5}">
                          <a16:colId xmlns:a16="http://schemas.microsoft.com/office/drawing/2014/main" val="1940782764"/>
                        </a:ext>
                      </a:extLst>
                    </a:gridCol>
                    <a:gridCol w="636604">
                      <a:extLst>
                        <a:ext uri="{9D8B030D-6E8A-4147-A177-3AD203B41FA5}">
                          <a16:colId xmlns:a16="http://schemas.microsoft.com/office/drawing/2014/main" val="524350143"/>
                        </a:ext>
                      </a:extLst>
                    </a:gridCol>
                  </a:tblGrid>
                  <a:tr h="72920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6"/>
                          <a:stretch>
                            <a:fillRect t="-3448" r="-26425" b="-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(2)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7728034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2EB9E711-883C-7F4E-A875-A3EA093594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24161"/>
                  </p:ext>
                </p:extLst>
              </p:nvPr>
            </p:nvGraphicFramePr>
            <p:xfrm>
              <a:off x="162044" y="3844860"/>
              <a:ext cx="3067289" cy="6507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5627">
                      <a:extLst>
                        <a:ext uri="{9D8B030D-6E8A-4147-A177-3AD203B41FA5}">
                          <a16:colId xmlns:a16="http://schemas.microsoft.com/office/drawing/2014/main" val="2561545156"/>
                        </a:ext>
                      </a:extLst>
                    </a:gridCol>
                    <a:gridCol w="531662">
                      <a:extLst>
                        <a:ext uri="{9D8B030D-6E8A-4147-A177-3AD203B41FA5}">
                          <a16:colId xmlns:a16="http://schemas.microsoft.com/office/drawing/2014/main" val="3794203624"/>
                        </a:ext>
                      </a:extLst>
                    </a:gridCol>
                  </a:tblGrid>
                  <a:tr h="650759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1800" b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1800" b="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885795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Таблица 9">
                <a:extLst>
                  <a:ext uri="{FF2B5EF4-FFF2-40B4-BE49-F238E27FC236}">
                    <a16:creationId xmlns:a16="http://schemas.microsoft.com/office/drawing/2014/main" id="{2EB9E711-883C-7F4E-A875-A3EA093594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6624161"/>
                  </p:ext>
                </p:extLst>
              </p:nvPr>
            </p:nvGraphicFramePr>
            <p:xfrm>
              <a:off x="162044" y="3844860"/>
              <a:ext cx="3067289" cy="65075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35627">
                      <a:extLst>
                        <a:ext uri="{9D8B030D-6E8A-4147-A177-3AD203B41FA5}">
                          <a16:colId xmlns:a16="http://schemas.microsoft.com/office/drawing/2014/main" val="2561545156"/>
                        </a:ext>
                      </a:extLst>
                    </a:gridCol>
                    <a:gridCol w="531662">
                      <a:extLst>
                        <a:ext uri="{9D8B030D-6E8A-4147-A177-3AD203B41FA5}">
                          <a16:colId xmlns:a16="http://schemas.microsoft.com/office/drawing/2014/main" val="3794203624"/>
                        </a:ext>
                      </a:extLst>
                    </a:gridCol>
                  </a:tblGrid>
                  <a:tr h="65075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3846" r="-20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(3)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8857958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781DA798-5442-E74F-BB81-1D3CBF6F9F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0475079"/>
                  </p:ext>
                </p:extLst>
              </p:nvPr>
            </p:nvGraphicFramePr>
            <p:xfrm>
              <a:off x="98382" y="4634514"/>
              <a:ext cx="3130952" cy="5283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4428">
                      <a:extLst>
                        <a:ext uri="{9D8B030D-6E8A-4147-A177-3AD203B41FA5}">
                          <a16:colId xmlns:a16="http://schemas.microsoft.com/office/drawing/2014/main" val="4143849084"/>
                        </a:ext>
                      </a:extLst>
                    </a:gridCol>
                    <a:gridCol w="856524">
                      <a:extLst>
                        <a:ext uri="{9D8B030D-6E8A-4147-A177-3AD203B41FA5}">
                          <a16:colId xmlns:a16="http://schemas.microsoft.com/office/drawing/2014/main" val="239807925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den>
                                  </m:f>
                                </m:e>
                              </m:nary>
                            </m:oMath>
                          </a14:m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3902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Таблица 10">
                <a:extLst>
                  <a:ext uri="{FF2B5EF4-FFF2-40B4-BE49-F238E27FC236}">
                    <a16:creationId xmlns:a16="http://schemas.microsoft.com/office/drawing/2014/main" id="{781DA798-5442-E74F-BB81-1D3CBF6F9F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80475079"/>
                  </p:ext>
                </p:extLst>
              </p:nvPr>
            </p:nvGraphicFramePr>
            <p:xfrm>
              <a:off x="98382" y="4634514"/>
              <a:ext cx="3130952" cy="5283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74428">
                      <a:extLst>
                        <a:ext uri="{9D8B030D-6E8A-4147-A177-3AD203B41FA5}">
                          <a16:colId xmlns:a16="http://schemas.microsoft.com/office/drawing/2014/main" val="4143849084"/>
                        </a:ext>
                      </a:extLst>
                    </a:gridCol>
                    <a:gridCol w="856524">
                      <a:extLst>
                        <a:ext uri="{9D8B030D-6E8A-4147-A177-3AD203B41FA5}">
                          <a16:colId xmlns:a16="http://schemas.microsoft.com/office/drawing/2014/main" val="2398079257"/>
                        </a:ext>
                      </a:extLst>
                    </a:gridCol>
                  </a:tblGrid>
                  <a:tr h="52838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8"/>
                          <a:stretch>
                            <a:fillRect t="-65116" r="-37222" b="-953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(4)</a:t>
                          </a:r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803902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Овал 13">
            <a:extLst>
              <a:ext uri="{FF2B5EF4-FFF2-40B4-BE49-F238E27FC236}">
                <a16:creationId xmlns:a16="http://schemas.microsoft.com/office/drawing/2014/main" id="{4A28BD42-F425-C64D-B43E-E5D0B6EFD501}"/>
              </a:ext>
            </a:extLst>
          </p:cNvPr>
          <p:cNvSpPr/>
          <p:nvPr/>
        </p:nvSpPr>
        <p:spPr>
          <a:xfrm>
            <a:off x="5916660" y="1482017"/>
            <a:ext cx="516359" cy="516107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DFF7E2AE-E727-7B48-AF7E-AADD6ABE8516}"/>
              </a:ext>
            </a:extLst>
          </p:cNvPr>
          <p:cNvSpPr/>
          <p:nvPr/>
        </p:nvSpPr>
        <p:spPr>
          <a:xfrm>
            <a:off x="98382" y="4659145"/>
            <a:ext cx="399330" cy="489921"/>
          </a:xfrm>
          <a:prstGeom prst="ellipse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770E6A-3BC8-1C4B-9D4F-2FEF750F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A97A2-AEBD-47C4-BBB7-5382DCA9E47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19055</TotalTime>
  <Words>1574</Words>
  <Application>Microsoft Office PowerPoint</Application>
  <PresentationFormat>Широкоэкранный</PresentationFormat>
  <Paragraphs>672</Paragraphs>
  <Slides>30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PMingLiU</vt:lpstr>
      <vt:lpstr>Arial</vt:lpstr>
      <vt:lpstr>Calibri</vt:lpstr>
      <vt:lpstr>Calibri Light</vt:lpstr>
      <vt:lpstr>Cambria Math</vt:lpstr>
      <vt:lpstr>Century Gothic</vt:lpstr>
      <vt:lpstr>Times New Roman</vt:lpstr>
      <vt:lpstr>Wingdings</vt:lpstr>
      <vt:lpstr>Тема Office</vt:lpstr>
      <vt:lpstr>         Федеральное государственное бюджетное образовательное учреждение высшего образования РОССИЙСКАЯ АКАДЕМИЯ НАРОДНОГО ХОЗЯЙСТВА  и ГОСУДАРСТВЕННОЙ СЛУЖБЫ при ПРЕЗИДЕНТЕ РОССИЙСКОЙ ФЕДЕРАЦИИ    Высшая школа финансов и менеджмента   Заседание научно-исследовательского семинара Высшей школы финансов и менеджмента «Количественные методы в финансах» на тему:  «Построение модели расчета кредитного риска портфеля негосударственного пенсионного фонда с использованием модели Мертона»     </vt:lpstr>
      <vt:lpstr>Постановка проблемы [1/3]:</vt:lpstr>
      <vt:lpstr>Постановка проблемы [2/3]:</vt:lpstr>
      <vt:lpstr>Постановка проблемы [3/3]:</vt:lpstr>
      <vt:lpstr>Презентация PowerPoint</vt:lpstr>
      <vt:lpstr>Презентация PowerPoint</vt:lpstr>
      <vt:lpstr>Презентация PowerPoint</vt:lpstr>
      <vt:lpstr>Оценка параметра «дистанция до дефолта»  </vt:lpstr>
      <vt:lpstr>Корреляция дефолтов</vt:lpstr>
      <vt:lpstr>Однофакторная модель оценки ценности активов </vt:lpstr>
      <vt:lpstr>Реализация модели [1/3]</vt:lpstr>
      <vt:lpstr>Реализация модели [2/3]</vt:lpstr>
      <vt:lpstr>Реализация модели [3/3]</vt:lpstr>
      <vt:lpstr>Интерполяция данных [1/2] </vt:lpstr>
      <vt:lpstr>Интерполяция данных [2/2] </vt:lpstr>
      <vt:lpstr>Реализация модели в среде Excel</vt:lpstr>
      <vt:lpstr>Презентация PowerPoint</vt:lpstr>
      <vt:lpstr>Презентация PowerPoint</vt:lpstr>
      <vt:lpstr>Презентация PowerPoint</vt:lpstr>
      <vt:lpstr>Презентация PowerPoint</vt:lpstr>
      <vt:lpstr>Влияние волатильности акций компаний на вероятность дефолта [1/2]</vt:lpstr>
      <vt:lpstr>Влияние волатильности акций компаний на вероятность дефолта [2/2]</vt:lpstr>
      <vt:lpstr>Индивидуальный график вероятности дефолта [1/2] </vt:lpstr>
      <vt:lpstr>Индивидуальный график вероятности дефолта [2/2] </vt:lpstr>
      <vt:lpstr>Результаты регрессионного исследования</vt:lpstr>
      <vt:lpstr>Граница эффективных портфелей</vt:lpstr>
      <vt:lpstr>Реализация модели в среде Excel</vt:lpstr>
      <vt:lpstr>Результаты сравнения эффективных портфелей [1/2] </vt:lpstr>
      <vt:lpstr>Презентация PowerPoint</vt:lpstr>
      <vt:lpstr>Выводы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 высшего образования РОССИЙСКАЯ АКАДЕМИЯ НАРОДНОГО ХОЗЯЙСТВА  и ГОСУДАРСТВЕННОЙ СЛУЖБЫ при ПРЕЗИДЕНТЕ РОССИЙСКОЙ ФЕДЕРАЦИИ   Высшая школа финансов и менеджмента     Специальность/направление подготовки: 38.04.08 Финансы и кредит Образовательная программа: «Прикладные корпоративные финансы»   магистерская диссертация на тему:  «Построение модели расчета кредитного риска портфеля НПФ с использованием модели Мертона»</dc:title>
  <dc:creator>Vasin Oleg</dc:creator>
  <cp:lastModifiedBy>Введенская Марина Викторовна</cp:lastModifiedBy>
  <cp:revision>159</cp:revision>
  <dcterms:created xsi:type="dcterms:W3CDTF">2019-05-30T12:16:55Z</dcterms:created>
  <dcterms:modified xsi:type="dcterms:W3CDTF">2019-09-23T08:22:39Z</dcterms:modified>
</cp:coreProperties>
</file>